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2.xml" ContentType="application/vnd.openxmlformats-officedocument.themeOverr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16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3.xml" ContentType="application/vnd.openxmlformats-officedocument.themeOverr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6149" r:id="rId1"/>
    <p:sldMasterId id="2147486164" r:id="rId2"/>
    <p:sldMasterId id="2147486170" r:id="rId3"/>
    <p:sldMasterId id="2147486198" r:id="rId4"/>
  </p:sldMasterIdLst>
  <p:notesMasterIdLst>
    <p:notesMasterId r:id="rId30"/>
  </p:notesMasterIdLst>
  <p:handoutMasterIdLst>
    <p:handoutMasterId r:id="rId31"/>
  </p:handoutMasterIdLst>
  <p:sldIdLst>
    <p:sldId id="1095" r:id="rId5"/>
    <p:sldId id="1745" r:id="rId6"/>
    <p:sldId id="1746" r:id="rId7"/>
    <p:sldId id="1747" r:id="rId8"/>
    <p:sldId id="1748" r:id="rId9"/>
    <p:sldId id="1749" r:id="rId10"/>
    <p:sldId id="1750" r:id="rId11"/>
    <p:sldId id="1671" r:id="rId12"/>
    <p:sldId id="1715" r:id="rId13"/>
    <p:sldId id="1717" r:id="rId14"/>
    <p:sldId id="1743" r:id="rId15"/>
    <p:sldId id="1744" r:id="rId16"/>
    <p:sldId id="1734" r:id="rId17"/>
    <p:sldId id="1731" r:id="rId18"/>
    <p:sldId id="1700" r:id="rId19"/>
    <p:sldId id="1727" r:id="rId20"/>
    <p:sldId id="1704" r:id="rId21"/>
    <p:sldId id="1701" r:id="rId22"/>
    <p:sldId id="1674" r:id="rId23"/>
    <p:sldId id="1615" r:id="rId24"/>
    <p:sldId id="1710" r:id="rId25"/>
    <p:sldId id="1730" r:id="rId26"/>
    <p:sldId id="1728" r:id="rId27"/>
    <p:sldId id="1729" r:id="rId28"/>
    <p:sldId id="1415" r:id="rId29"/>
  </p:sldIdLst>
  <p:sldSz cx="10688638" cy="7562850"/>
  <p:notesSz cx="7315200" cy="9601200"/>
  <p:custDataLst>
    <p:tags r:id="rId3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LF_Kai"/>
        <a:cs typeface="LF_Kai"/>
      </a:defRPr>
    </a:lvl1pPr>
    <a:lvl2pPr marL="452382" indent="1588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LF_Kai"/>
        <a:cs typeface="LF_Kai"/>
      </a:defRPr>
    </a:lvl2pPr>
    <a:lvl3pPr marL="909526" indent="1588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LF_Kai"/>
        <a:cs typeface="LF_Kai"/>
      </a:defRPr>
    </a:lvl3pPr>
    <a:lvl4pPr marL="1366669" indent="1588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LF_Kai"/>
        <a:cs typeface="LF_Kai"/>
      </a:defRPr>
    </a:lvl4pPr>
    <a:lvl5pPr marL="1823812" indent="1588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LF_Kai"/>
        <a:cs typeface="LF_Kai"/>
      </a:defRPr>
    </a:lvl5pPr>
    <a:lvl6pPr marL="2285717" algn="l" defTabSz="914286" rtl="0" eaLnBrk="1" latinLnBrk="0" hangingPunct="1">
      <a:defRPr sz="1400" kern="1200">
        <a:solidFill>
          <a:schemeClr val="tx1"/>
        </a:solidFill>
        <a:latin typeface="Trebuchet MS" pitchFamily="34" charset="0"/>
        <a:ea typeface="LF_Kai"/>
        <a:cs typeface="LF_Kai"/>
      </a:defRPr>
    </a:lvl6pPr>
    <a:lvl7pPr marL="2742860" algn="l" defTabSz="914286" rtl="0" eaLnBrk="1" latinLnBrk="0" hangingPunct="1">
      <a:defRPr sz="1400" kern="1200">
        <a:solidFill>
          <a:schemeClr val="tx1"/>
        </a:solidFill>
        <a:latin typeface="Trebuchet MS" pitchFamily="34" charset="0"/>
        <a:ea typeface="LF_Kai"/>
        <a:cs typeface="LF_Kai"/>
      </a:defRPr>
    </a:lvl7pPr>
    <a:lvl8pPr marL="3200005" algn="l" defTabSz="914286" rtl="0" eaLnBrk="1" latinLnBrk="0" hangingPunct="1">
      <a:defRPr sz="1400" kern="1200">
        <a:solidFill>
          <a:schemeClr val="tx1"/>
        </a:solidFill>
        <a:latin typeface="Trebuchet MS" pitchFamily="34" charset="0"/>
        <a:ea typeface="LF_Kai"/>
        <a:cs typeface="LF_Kai"/>
      </a:defRPr>
    </a:lvl8pPr>
    <a:lvl9pPr marL="3657148" algn="l" defTabSz="914286" rtl="0" eaLnBrk="1" latinLnBrk="0" hangingPunct="1">
      <a:defRPr sz="1400" kern="1200">
        <a:solidFill>
          <a:schemeClr val="tx1"/>
        </a:solidFill>
        <a:latin typeface="Trebuchet MS" pitchFamily="34" charset="0"/>
        <a:ea typeface="LF_Kai"/>
        <a:cs typeface="LF_Kai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orient="horz" pos="4542">
          <p15:clr>
            <a:srgbClr val="A4A3A4"/>
          </p15:clr>
        </p15:guide>
        <p15:guide id="3" pos="6726">
          <p15:clr>
            <a:srgbClr val="A4A3A4"/>
          </p15:clr>
        </p15:guide>
        <p15:guide id="4" orient="horz" pos="702" userDrawn="1">
          <p15:clr>
            <a:srgbClr val="A4A3A4"/>
          </p15:clr>
        </p15:guide>
        <p15:guide id="6" orient="horz" pos="238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99CCFF"/>
    <a:srgbClr val="FFCC66"/>
    <a:srgbClr val="FFCC99"/>
    <a:srgbClr val="E1A733"/>
    <a:srgbClr val="33FF8F"/>
    <a:srgbClr val="FFFF99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62" autoAdjust="0"/>
    <p:restoredTop sz="76523" autoAdjust="0"/>
  </p:normalViewPr>
  <p:slideViewPr>
    <p:cSldViewPr>
      <p:cViewPr varScale="1">
        <p:scale>
          <a:sx n="62" d="100"/>
          <a:sy n="62" d="100"/>
        </p:scale>
        <p:origin x="1096" y="56"/>
      </p:cViewPr>
      <p:guideLst>
        <p:guide orient="horz" pos="4110"/>
        <p:guide orient="horz" pos="4542"/>
        <p:guide pos="6726"/>
        <p:guide orient="horz" pos="702"/>
        <p:guide orient="horz" pos="2382"/>
      </p:guideLst>
    </p:cSldViewPr>
  </p:slideViewPr>
  <p:outlineViewPr>
    <p:cViewPr>
      <p:scale>
        <a:sx n="33" d="100"/>
        <a:sy n="33" d="100"/>
      </p:scale>
      <p:origin x="0" y="32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1788" y="-108"/>
      </p:cViewPr>
      <p:guideLst>
        <p:guide orient="horz" pos="3024"/>
        <p:guide pos="230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Work%20FY17\Overview%20Prstn\Workings-Graph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Work%20FY17\Overview%20Prstn\Workings-Graph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Work%20FY17\Overview%20Prstn\Workings-Graph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D:\Work%20FY17\Overview%20Prstn\Workings-Graphs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1" i="0" u="none" strike="noStrike" kern="1200" spc="0" baseline="0">
                <a:solidFill>
                  <a:sysClr val="windowText" lastClr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pPr>
            <a:r>
              <a:rPr lang="en-IN" sz="1050" b="1">
                <a:solidFill>
                  <a:sysClr val="windowText" lastClr="000000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Net Revenue (Rs. Cr.)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spc="0" baseline="0">
              <a:solidFill>
                <a:sysClr val="windowText" lastClr="000000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2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280-4805-9026-56468239565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280-4805-9026-56468239565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280-4805-9026-564682395650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280-4805-9026-5646823956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Sheet1!$A$9:$A$13</c:f>
              <c:strCache>
                <c:ptCount val="5"/>
                <c:pt idx="0">
                  <c:v>FY15</c:v>
                </c:pt>
                <c:pt idx="1">
                  <c:v>FY16</c:v>
                </c:pt>
                <c:pt idx="2">
                  <c:v>FY17</c:v>
                </c:pt>
                <c:pt idx="3">
                  <c:v>FY18</c:v>
                </c:pt>
                <c:pt idx="4">
                  <c:v>FY19</c:v>
                </c:pt>
              </c:strCache>
            </c:strRef>
          </c:cat>
          <c:val>
            <c:numRef>
              <c:f>Sheet1!$B$9:$B$13</c:f>
              <c:numCache>
                <c:formatCode>_(* #,##0_);_(* \(#,##0\);_(* "-"??_);_(@_)</c:formatCode>
                <c:ptCount val="5"/>
                <c:pt idx="0">
                  <c:v>9023</c:v>
                </c:pt>
                <c:pt idx="1">
                  <c:v>8269</c:v>
                </c:pt>
                <c:pt idx="2">
                  <c:v>6794</c:v>
                </c:pt>
                <c:pt idx="3">
                  <c:v>6810</c:v>
                </c:pt>
                <c:pt idx="4">
                  <c:v>5800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80-4805-9026-5646823956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4283328"/>
        <c:axId val="344324016"/>
      </c:barChart>
      <c:catAx>
        <c:axId val="314283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4324016"/>
        <c:crosses val="autoZero"/>
        <c:auto val="1"/>
        <c:lblAlgn val="ctr"/>
        <c:lblOffset val="100"/>
        <c:noMultiLvlLbl val="0"/>
      </c:catAx>
      <c:valAx>
        <c:axId val="344324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4283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6">
          <a:lumMod val="50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pPr>
            <a:r>
              <a:rPr lang="en-US" sz="1100" b="1">
                <a:latin typeface="+mj-lt"/>
              </a:rPr>
              <a:t>EBITDA (Rs. Cr.)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ysClr val="windowText" lastClr="000000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246981627296588"/>
          <c:y val="0.1060569105691057"/>
          <c:w val="0.87753018372703417"/>
          <c:h val="0.754925740989693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Sheet1!$C$2</c:f>
              <c:strCache>
                <c:ptCount val="1"/>
                <c:pt idx="0">
                  <c:v>EBITDA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B6C-4275-B24F-FF93FB6F44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Sheet1!$A$9:$A$13</c:f>
              <c:strCache>
                <c:ptCount val="5"/>
                <c:pt idx="0">
                  <c:v>FY15</c:v>
                </c:pt>
                <c:pt idx="1">
                  <c:v>FY16</c:v>
                </c:pt>
                <c:pt idx="2">
                  <c:v>FY17</c:v>
                </c:pt>
                <c:pt idx="3">
                  <c:v>FY18</c:v>
                </c:pt>
                <c:pt idx="4">
                  <c:v>FY19</c:v>
                </c:pt>
              </c:strCache>
            </c:strRef>
          </c:cat>
          <c:val>
            <c:numRef>
              <c:f>Sheet1!$C$9:$C$13</c:f>
              <c:numCache>
                <c:formatCode>_(* #,##0_);_(* \(#,##0\);_(* "-"??_);_(@_)</c:formatCode>
                <c:ptCount val="5"/>
                <c:pt idx="0">
                  <c:v>2555</c:v>
                </c:pt>
                <c:pt idx="1">
                  <c:v>3077</c:v>
                </c:pt>
                <c:pt idx="2">
                  <c:v>3232</c:v>
                </c:pt>
                <c:pt idx="3">
                  <c:v>2186</c:v>
                </c:pt>
                <c:pt idx="4">
                  <c:v>1690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6C-4275-B24F-FF93FB6F44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9814592"/>
        <c:axId val="219815152"/>
      </c:barChart>
      <c:catAx>
        <c:axId val="219814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9815152"/>
        <c:crosses val="autoZero"/>
        <c:auto val="1"/>
        <c:lblAlgn val="ctr"/>
        <c:lblOffset val="100"/>
        <c:noMultiLvlLbl val="0"/>
      </c:catAx>
      <c:valAx>
        <c:axId val="219815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9814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6">
          <a:lumMod val="50000"/>
        </a:schemeClr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pPr>
            <a:r>
              <a:rPr lang="en-US" sz="1100" b="1" dirty="0">
                <a:latin typeface="+mj-lt"/>
              </a:rPr>
              <a:t>Assets (</a:t>
            </a:r>
            <a:r>
              <a:rPr lang="en-US" sz="1100" b="1" dirty="0" err="1" smtClean="0">
                <a:latin typeface="+mj-lt"/>
              </a:rPr>
              <a:t>Rs</a:t>
            </a:r>
            <a:r>
              <a:rPr lang="en-US" sz="1100" b="1" dirty="0" smtClean="0">
                <a:latin typeface="+mj-lt"/>
              </a:rPr>
              <a:t>. </a:t>
            </a:r>
            <a:r>
              <a:rPr lang="en-US" sz="1100" b="1" dirty="0">
                <a:latin typeface="+mj-lt"/>
              </a:rPr>
              <a:t>Cr.)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ysClr val="windowText" lastClr="000000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Sheet1!$F$2</c:f>
              <c:strCache>
                <c:ptCount val="1"/>
                <c:pt idx="0">
                  <c:v>Assets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FF0-418C-9CE8-4B53EEE4B2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Sheet1!$A$9:$A$13</c:f>
              <c:strCache>
                <c:ptCount val="5"/>
                <c:pt idx="0">
                  <c:v>FY15</c:v>
                </c:pt>
                <c:pt idx="1">
                  <c:v>FY16</c:v>
                </c:pt>
                <c:pt idx="2">
                  <c:v>FY17</c:v>
                </c:pt>
                <c:pt idx="3">
                  <c:v>FY18</c:v>
                </c:pt>
                <c:pt idx="4">
                  <c:v>FY19</c:v>
                </c:pt>
              </c:strCache>
            </c:strRef>
          </c:cat>
          <c:val>
            <c:numRef>
              <c:f>Sheet1!$F$9:$F$13</c:f>
              <c:numCache>
                <c:formatCode>_(* #,##0_);_(* \(#,##0\);_(* "-"??_);_(@_)</c:formatCode>
                <c:ptCount val="5"/>
                <c:pt idx="0">
                  <c:v>66742.94</c:v>
                </c:pt>
                <c:pt idx="1">
                  <c:v>57284</c:v>
                </c:pt>
                <c:pt idx="2">
                  <c:v>37124</c:v>
                </c:pt>
                <c:pt idx="3">
                  <c:v>38287</c:v>
                </c:pt>
                <c:pt idx="4">
                  <c:v>40404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F0-418C-9CE8-4B53EEE4B2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1076448"/>
        <c:axId val="311077008"/>
      </c:barChart>
      <c:catAx>
        <c:axId val="311076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1077008"/>
        <c:crosses val="autoZero"/>
        <c:auto val="1"/>
        <c:lblAlgn val="ctr"/>
        <c:lblOffset val="100"/>
        <c:noMultiLvlLbl val="0"/>
      </c:catAx>
      <c:valAx>
        <c:axId val="311077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1076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6">
          <a:lumMod val="50000"/>
        </a:schemeClr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960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Assets distribution-Fy19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60" b="1" i="0" u="none" strike="noStrike" kern="1200" cap="all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0215-4DD2-B4B1-179DEC3036E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0215-4DD2-B4B1-179DEC3036E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0215-4DD2-B4B1-179DEC3036E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0215-4DD2-B4B1-179DEC3036E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0215-4DD2-B4B1-179DEC3036E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spc="0" baseline="0">
                      <a:solidFill>
                        <a:schemeClr val="accent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0215-4DD2-B4B1-179DEC3036E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spc="0" baseline="0">
                      <a:solidFill>
                        <a:schemeClr val="accent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0215-4DD2-B4B1-179DEC3036EE}"/>
                </c:ext>
              </c:extLst>
            </c:dLbl>
            <c:dLbl>
              <c:idx val="2"/>
              <c:layout>
                <c:manualLayout>
                  <c:x val="-2.0585196617803569E-2"/>
                  <c:y val="4.20214223225736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spc="0" baseline="0">
                      <a:solidFill>
                        <a:schemeClr val="accent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215-4DD2-B4B1-179DEC3036EE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spc="0" baseline="0">
                      <a:solidFill>
                        <a:schemeClr val="accent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0215-4DD2-B4B1-179DEC3036EE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spc="0" baseline="0">
                      <a:solidFill>
                        <a:schemeClr val="accent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0215-4DD2-B4B1-179DEC3036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spc="0" baseline="0">
                    <a:solidFill>
                      <a:schemeClr val="accent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Sheet1!$A$17:$A$21</c:f>
              <c:strCache>
                <c:ptCount val="5"/>
                <c:pt idx="0">
                  <c:v>Airports</c:v>
                </c:pt>
                <c:pt idx="1">
                  <c:v>Energy</c:v>
                </c:pt>
                <c:pt idx="2">
                  <c:v>Highways</c:v>
                </c:pt>
                <c:pt idx="3">
                  <c:v>EPC</c:v>
                </c:pt>
                <c:pt idx="4">
                  <c:v>Others</c:v>
                </c:pt>
              </c:strCache>
            </c:strRef>
          </c:cat>
          <c:val>
            <c:numRef>
              <c:f>Sheet1!$D$17:$D$21</c:f>
              <c:numCache>
                <c:formatCode>_(* #,##0_);_(* \(#,##0\);_(* "-"??_);_(@_)</c:formatCode>
                <c:ptCount val="5"/>
                <c:pt idx="0">
                  <c:v>21312</c:v>
                </c:pt>
                <c:pt idx="1">
                  <c:v>7748</c:v>
                </c:pt>
                <c:pt idx="2">
                  <c:v>3856</c:v>
                </c:pt>
                <c:pt idx="3">
                  <c:v>1262</c:v>
                </c:pt>
                <c:pt idx="4">
                  <c:v>6226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215-4DD2-B4B1-179DEC3036E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000"/>
              <a:t>REVENUE distribution-Fy19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718894543257089"/>
          <c:y val="0.28355351935002754"/>
          <c:w val="0.8094563150206403"/>
          <c:h val="0.58468997906551246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3D68-4F70-982E-D4ADA7F0ECE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3D68-4F70-982E-D4ADA7F0ECE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3D68-4F70-982E-D4ADA7F0ECE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3D68-4F70-982E-D4ADA7F0ECE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3D68-4F70-982E-D4ADA7F0ECE5}"/>
              </c:ext>
            </c:extLst>
          </c:dPt>
          <c:dLbls>
            <c:dLbl>
              <c:idx val="0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D68-4F70-982E-D4ADA7F0ECE5}"/>
                </c:ext>
              </c:extLst>
            </c:dLbl>
            <c:dLbl>
              <c:idx val="1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D68-4F70-982E-D4ADA7F0ECE5}"/>
                </c:ext>
              </c:extLst>
            </c:dLbl>
            <c:dLbl>
              <c:idx val="2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D68-4F70-982E-D4ADA7F0ECE5}"/>
                </c:ext>
              </c:extLst>
            </c:dLbl>
            <c:dLbl>
              <c:idx val="3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D68-4F70-982E-D4ADA7F0ECE5}"/>
                </c:ext>
              </c:extLst>
            </c:dLbl>
            <c:dLbl>
              <c:idx val="4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spc="0" baseline="0">
                      <a:solidFill>
                        <a:schemeClr val="accent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3D68-4F70-982E-D4ADA7F0EC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chemeClr val="accent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Sheet1!$A$17:$A$21</c:f>
              <c:strCache>
                <c:ptCount val="5"/>
                <c:pt idx="0">
                  <c:v>Airports</c:v>
                </c:pt>
                <c:pt idx="1">
                  <c:v>Energy</c:v>
                </c:pt>
                <c:pt idx="2">
                  <c:v>Highways</c:v>
                </c:pt>
                <c:pt idx="3">
                  <c:v>EPC</c:v>
                </c:pt>
                <c:pt idx="4">
                  <c:v>Others</c:v>
                </c:pt>
              </c:strCache>
            </c:strRef>
          </c:cat>
          <c:val>
            <c:numRef>
              <c:f>Sheet1!$B$17:$B$21</c:f>
              <c:numCache>
                <c:formatCode>0%</c:formatCode>
                <c:ptCount val="5"/>
                <c:pt idx="0">
                  <c:v>0.69768671513549241</c:v>
                </c:pt>
                <c:pt idx="1">
                  <c:v>8.1559814937210845E-2</c:v>
                </c:pt>
                <c:pt idx="2">
                  <c:v>7.5479180436219429E-2</c:v>
                </c:pt>
                <c:pt idx="3">
                  <c:v>0.12042300066093853</c:v>
                </c:pt>
                <c:pt idx="4">
                  <c:v>2.4851288830138797E-2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D68-4F70-982E-D4ADA7F0ECE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Passengers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Vinci</c:v>
                </c:pt>
                <c:pt idx="1">
                  <c:v>TAV</c:v>
                </c:pt>
                <c:pt idx="2">
                  <c:v>Ferrovial</c:v>
                </c:pt>
                <c:pt idx="3">
                  <c:v>GMR</c:v>
                </c:pt>
                <c:pt idx="4">
                  <c:v>AviAlliance</c:v>
                </c:pt>
              </c:strCache>
            </c:strRef>
          </c:cat>
          <c:val>
            <c:numRef>
              <c:f>Sheet1!$B$2:$B$6</c:f>
              <c:numCache>
                <c:formatCode>0</c:formatCode>
                <c:ptCount val="5"/>
                <c:pt idx="0">
                  <c:v>156.6</c:v>
                </c:pt>
                <c:pt idx="1">
                  <c:v>115</c:v>
                </c:pt>
                <c:pt idx="2">
                  <c:v>93</c:v>
                </c:pt>
                <c:pt idx="3">
                  <c:v>91</c:v>
                </c:pt>
                <c:pt idx="4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68-4490-A873-A6278507BDB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-2046957904"/>
        <c:axId val="-2046954640"/>
      </c:barChart>
      <c:catAx>
        <c:axId val="-2046957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46954640"/>
        <c:crosses val="autoZero"/>
        <c:auto val="1"/>
        <c:lblAlgn val="ctr"/>
        <c:lblOffset val="100"/>
        <c:noMultiLvlLbl val="0"/>
      </c:catAx>
      <c:valAx>
        <c:axId val="-2046954640"/>
        <c:scaling>
          <c:orientation val="minMax"/>
          <c:max val="165"/>
          <c:min val="0"/>
        </c:scaling>
        <c:delete val="0"/>
        <c:axPos val="l"/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46957904"/>
        <c:crosses val="autoZero"/>
        <c:crossBetween val="between"/>
        <c:majorUnit val="4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7393751984197"/>
          <c:y val="7.46860532007627E-2"/>
          <c:w val="0.70614018413343904"/>
          <c:h val="0.62906372385242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Training Programs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FY'12</c:v>
                </c:pt>
                <c:pt idx="1">
                  <c:v>FY'13</c:v>
                </c:pt>
                <c:pt idx="2">
                  <c:v>FY'14</c:v>
                </c:pt>
                <c:pt idx="3">
                  <c:v>FY'15</c:v>
                </c:pt>
                <c:pt idx="4">
                  <c:v>FY'16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52</c:v>
                </c:pt>
                <c:pt idx="1">
                  <c:v>63</c:v>
                </c:pt>
                <c:pt idx="2">
                  <c:v>531</c:v>
                </c:pt>
                <c:pt idx="3">
                  <c:v>511</c:v>
                </c:pt>
                <c:pt idx="4">
                  <c:v>796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9A-486D-AA76-EE4D839A24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-1849895920"/>
        <c:axId val="-1849898640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Participants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Sheet1!$A$2:$A$6</c:f>
              <c:strCache>
                <c:ptCount val="5"/>
                <c:pt idx="0">
                  <c:v>FY'12</c:v>
                </c:pt>
                <c:pt idx="1">
                  <c:v>FY'13</c:v>
                </c:pt>
                <c:pt idx="2">
                  <c:v>FY'14</c:v>
                </c:pt>
                <c:pt idx="3">
                  <c:v>FY'15</c:v>
                </c:pt>
                <c:pt idx="4">
                  <c:v>FY'16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1018</c:v>
                </c:pt>
                <c:pt idx="1">
                  <c:v>1126</c:v>
                </c:pt>
                <c:pt idx="2">
                  <c:v>11495</c:v>
                </c:pt>
                <c:pt idx="3">
                  <c:v>13231</c:v>
                </c:pt>
                <c:pt idx="4">
                  <c:v>25700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69A-486D-AA76-EE4D839A24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369285360"/>
        <c:axId val="-1849895376"/>
      </c:lineChart>
      <c:catAx>
        <c:axId val="-369285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849895376"/>
        <c:crosses val="autoZero"/>
        <c:auto val="1"/>
        <c:lblAlgn val="ctr"/>
        <c:lblOffset val="100"/>
        <c:noMultiLvlLbl val="0"/>
      </c:catAx>
      <c:valAx>
        <c:axId val="-1849895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369285360"/>
        <c:crosses val="autoZero"/>
        <c:crossBetween val="between"/>
        <c:majorUnit val="5000"/>
      </c:valAx>
      <c:valAx>
        <c:axId val="-184989864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849895920"/>
        <c:crosses val="max"/>
        <c:crossBetween val="between"/>
      </c:valAx>
      <c:catAx>
        <c:axId val="-18498959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8498986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608014598749201"/>
          <c:y val="0.85786468447059305"/>
          <c:w val="0.78783946115764003"/>
          <c:h val="0.1229932902428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583" cy="47874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vert="horz" wrap="square" lIns="46390" tIns="46390" rIns="46390" bIns="46390" numCol="1" anchor="t" anchorCtr="0" compatLnSpc="1">
            <a:prstTxWarp prst="textNoShape">
              <a:avLst/>
            </a:prstTxWarp>
          </a:bodyPr>
          <a:lstStyle>
            <a:lvl1pPr defTabSz="927100" eaLnBrk="0" hangingPunct="0">
              <a:defRPr sz="1200"/>
            </a:lvl1pPr>
          </a:lstStyle>
          <a:p>
            <a:endParaRPr lang="en-GB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618" y="0"/>
            <a:ext cx="3170583" cy="47874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vert="horz" wrap="square" lIns="46390" tIns="46390" rIns="46390" bIns="46390" numCol="1" anchor="t" anchorCtr="0" compatLnSpc="1">
            <a:prstTxWarp prst="textNoShape">
              <a:avLst/>
            </a:prstTxWarp>
          </a:bodyPr>
          <a:lstStyle>
            <a:lvl1pPr algn="r" defTabSz="927100" eaLnBrk="0" hangingPunct="0">
              <a:defRPr sz="1200"/>
            </a:lvl1pPr>
          </a:lstStyle>
          <a:p>
            <a:endParaRPr lang="en-GB" dirty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2452"/>
            <a:ext cx="3170583" cy="47874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vert="horz" wrap="square" lIns="46390" tIns="46390" rIns="46390" bIns="46390" numCol="1" anchor="b" anchorCtr="0" compatLnSpc="1">
            <a:prstTxWarp prst="textNoShape">
              <a:avLst/>
            </a:prstTxWarp>
          </a:bodyPr>
          <a:lstStyle>
            <a:lvl1pPr algn="l" defTabSz="927136" eaLnBrk="0" hangingPunct="0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GB" dirty="0"/>
              <a:t>1 of 30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618" y="9122452"/>
            <a:ext cx="3170583" cy="47874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vert="horz" wrap="square" lIns="46390" tIns="46390" rIns="46390" bIns="46390" numCol="1" anchor="b" anchorCtr="0" compatLnSpc="1">
            <a:prstTxWarp prst="textNoShape">
              <a:avLst/>
            </a:prstTxWarp>
          </a:bodyPr>
          <a:lstStyle>
            <a:lvl1pPr algn="r" defTabSz="927100" eaLnBrk="0" hangingPunct="0">
              <a:defRPr sz="1200"/>
            </a:lvl1pPr>
          </a:lstStyle>
          <a:p>
            <a:fld id="{6C3F6AC2-ABB8-46E2-BD00-A30D2E862B41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81330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6488" y="722313"/>
            <a:ext cx="5089525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gray">
          <a:xfrm>
            <a:off x="977348" y="4562866"/>
            <a:ext cx="5360504" cy="4318573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Bullet one</a:t>
            </a:r>
          </a:p>
          <a:p>
            <a:pPr lvl="2"/>
            <a:r>
              <a:rPr lang="en-US" noProof="0" smtClean="0"/>
              <a:t>bullet two</a:t>
            </a:r>
          </a:p>
          <a:p>
            <a:pPr lvl="3"/>
            <a:r>
              <a:rPr lang="en-US" noProof="0" smtClean="0"/>
              <a:t>bullet three</a:t>
            </a:r>
          </a:p>
          <a:p>
            <a:pPr lvl="4"/>
            <a:r>
              <a:rPr lang="en-US" noProof="0" smtClean="0"/>
              <a:t>bullet four</a:t>
            </a:r>
          </a:p>
        </p:txBody>
      </p:sp>
    </p:spTree>
    <p:extLst>
      <p:ext uri="{BB962C8B-B14F-4D97-AF65-F5344CB8AC3E}">
        <p14:creationId xmlns:p14="http://schemas.microsoft.com/office/powerpoint/2010/main" val="13036771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1014288" rtl="0" eaLnBrk="0" fontAlgn="base" hangingPunct="0">
      <a:lnSpc>
        <a:spcPts val="1500"/>
      </a:lnSpc>
      <a:spcBef>
        <a:spcPts val="700"/>
      </a:spcBef>
      <a:spcAft>
        <a:spcPct val="0"/>
      </a:spcAft>
      <a:buClr>
        <a:schemeClr val="bg2"/>
      </a:buClr>
      <a:buSzPct val="92000"/>
      <a:buFont typeface="Wingdings" pitchFamily="2" charset="2"/>
      <a:defRPr sz="11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157144" indent="-155556" algn="l" defTabSz="1014288" rtl="0" eaLnBrk="0" fontAlgn="base" hangingPunct="0">
      <a:lnSpc>
        <a:spcPts val="1500"/>
      </a:lnSpc>
      <a:spcBef>
        <a:spcPts val="1500"/>
      </a:spcBef>
      <a:spcAft>
        <a:spcPct val="0"/>
      </a:spcAft>
      <a:buClr>
        <a:schemeClr val="bg2"/>
      </a:buClr>
      <a:buSzPct val="92000"/>
      <a:buFont typeface="Wingdings" pitchFamily="2" charset="2"/>
      <a:buChar char="n"/>
      <a:defRPr sz="11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323810" indent="-160318" algn="l" defTabSz="1014288" rtl="0" eaLnBrk="0" fontAlgn="base" hangingPunct="0">
      <a:lnSpc>
        <a:spcPts val="1500"/>
      </a:lnSpc>
      <a:spcBef>
        <a:spcPts val="700"/>
      </a:spcBef>
      <a:spcAft>
        <a:spcPct val="0"/>
      </a:spcAft>
      <a:buClr>
        <a:srgbClr val="7D7D7D"/>
      </a:buClr>
      <a:buSzPct val="92000"/>
      <a:buFont typeface="Wingdings" pitchFamily="2" charset="2"/>
      <a:buChar char="n"/>
      <a:defRPr sz="11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484129" indent="-153969" algn="l" defTabSz="1014288" rtl="0" eaLnBrk="0" fontAlgn="base" hangingPunct="0">
      <a:lnSpc>
        <a:spcPts val="1500"/>
      </a:lnSpc>
      <a:spcBef>
        <a:spcPts val="500"/>
      </a:spcBef>
      <a:spcAft>
        <a:spcPct val="0"/>
      </a:spcAft>
      <a:buClr>
        <a:schemeClr val="bg2"/>
      </a:buClr>
      <a:buSzPct val="92000"/>
      <a:buChar char="—"/>
      <a:defRPr sz="11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652382" indent="-161905" algn="l" defTabSz="1014288" rtl="0" eaLnBrk="0" fontAlgn="base" hangingPunct="0">
      <a:lnSpc>
        <a:spcPts val="1500"/>
      </a:lnSpc>
      <a:spcBef>
        <a:spcPts val="500"/>
      </a:spcBef>
      <a:spcAft>
        <a:spcPct val="0"/>
      </a:spcAft>
      <a:buClr>
        <a:srgbClr val="7D7D7D"/>
      </a:buClr>
      <a:buSzPct val="92000"/>
      <a:buChar char="—"/>
      <a:defRPr sz="11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4869" algn="l" defTabSz="91394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1842" algn="l" defTabSz="91394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8817" algn="l" defTabSz="91394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5791" algn="l" defTabSz="91394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722313"/>
            <a:ext cx="5089525" cy="3600450"/>
          </a:xfrm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 w="9525"/>
        </p:spPr>
        <p:txBody>
          <a:bodyPr/>
          <a:lstStyle/>
          <a:p>
            <a:pPr eaLnBrk="1" hangingPunct="1">
              <a:buFontTx/>
              <a:buNone/>
            </a:pPr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632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06488" y="722313"/>
            <a:ext cx="5089525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98830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00125" y="687388"/>
            <a:ext cx="48450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5670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06488" y="722313"/>
            <a:ext cx="5089525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60353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06488" y="722313"/>
            <a:ext cx="5089525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785392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2838" y="719138"/>
            <a:ext cx="5089525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lIns="96653" tIns="48327" rIns="96653" bIns="48327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4610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06488" y="722313"/>
            <a:ext cx="5089525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314654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06488" y="722313"/>
            <a:ext cx="5089525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921416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08075" y="722313"/>
            <a:ext cx="5086350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3741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26890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35025" y="769938"/>
            <a:ext cx="5422900" cy="3838575"/>
          </a:xfrm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41"/>
              </a:spcBef>
              <a:buFontTx/>
              <a:buChar char="-"/>
              <a:defRPr/>
            </a:pPr>
            <a:r>
              <a:rPr lang="en-US" sz="900" dirty="0">
                <a:latin typeface="Arial" pitchFamily="34" charset="0"/>
                <a:cs typeface="Arial" pitchFamily="34" charset="0"/>
              </a:rPr>
              <a:t>Energy</a:t>
            </a:r>
          </a:p>
          <a:p>
            <a:pPr>
              <a:lnSpc>
                <a:spcPct val="150000"/>
              </a:lnSpc>
              <a:spcBef>
                <a:spcPts val="641"/>
              </a:spcBef>
              <a:buFontTx/>
              <a:buChar char="-"/>
              <a:defRPr/>
            </a:pPr>
            <a:r>
              <a:rPr lang="en-US" sz="900" dirty="0">
                <a:latin typeface="Arial" pitchFamily="34" charset="0"/>
                <a:cs typeface="Arial" pitchFamily="34" charset="0"/>
              </a:rPr>
              <a:t>Projects – 4 hydro, Chhattisgarh, GREL.</a:t>
            </a:r>
          </a:p>
        </p:txBody>
      </p:sp>
    </p:spTree>
    <p:extLst>
      <p:ext uri="{BB962C8B-B14F-4D97-AF65-F5344CB8AC3E}">
        <p14:creationId xmlns:p14="http://schemas.microsoft.com/office/powerpoint/2010/main" val="3645412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D804B4-000B-4063-864E-80CD5C0838B3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6687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35025" y="769938"/>
            <a:ext cx="5422900" cy="3838575"/>
          </a:xfrm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2005043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06488" y="722313"/>
            <a:ext cx="5089525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29125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06488" y="722313"/>
            <a:ext cx="5089525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07911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06488" y="722313"/>
            <a:ext cx="5089525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80837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06488" y="722313"/>
            <a:ext cx="5089525" cy="36004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976622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000125" y="687388"/>
            <a:ext cx="484505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308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image" Target="../media/image8.emf"/><Relationship Id="rId18" Type="http://schemas.openxmlformats.org/officeDocument/2006/relationships/image" Target="../media/image13.emf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image" Target="../media/image7.emf"/><Relationship Id="rId17" Type="http://schemas.openxmlformats.org/officeDocument/2006/relationships/image" Target="../media/image12.emf"/><Relationship Id="rId2" Type="http://schemas.openxmlformats.org/officeDocument/2006/relationships/tags" Target="../tags/tag3.xml"/><Relationship Id="rId16" Type="http://schemas.openxmlformats.org/officeDocument/2006/relationships/image" Target="../media/image11.emf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6.emf"/><Relationship Id="rId5" Type="http://schemas.openxmlformats.org/officeDocument/2006/relationships/tags" Target="../tags/tag6.xml"/><Relationship Id="rId15" Type="http://schemas.openxmlformats.org/officeDocument/2006/relationships/image" Target="../media/image10.emf"/><Relationship Id="rId10" Type="http://schemas.openxmlformats.org/officeDocument/2006/relationships/slideMaster" Target="../slideMasters/slideMaster3.xml"/><Relationship Id="rId19" Type="http://schemas.openxmlformats.org/officeDocument/2006/relationships/image" Target="../media/image14.wmf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9.emf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0313" y="21"/>
            <a:ext cx="8534401" cy="96361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800" y="1190625"/>
            <a:ext cx="5097463" cy="540861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7665" y="1190625"/>
            <a:ext cx="5097462" cy="540861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8217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0313" y="50"/>
            <a:ext cx="8534401" cy="963613"/>
          </a:xfrm>
        </p:spPr>
        <p:txBody>
          <a:bodyPr/>
          <a:lstStyle>
            <a:lvl1pPr>
              <a:defRPr sz="2200">
                <a:latin typeface="Arial Black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54249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744" y="178"/>
            <a:ext cx="8629175" cy="962025"/>
          </a:xfrm>
          <a:prstGeom prst="rect">
            <a:avLst/>
          </a:prstGeom>
        </p:spPr>
        <p:txBody>
          <a:bodyPr lIns="89222" tIns="44592" rIns="89222" bIns="44592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30" y="1227167"/>
            <a:ext cx="10363200" cy="5602286"/>
          </a:xfrm>
          <a:prstGeom prst="rect">
            <a:avLst/>
          </a:prstGeom>
        </p:spPr>
        <p:txBody>
          <a:bodyPr lIns="89222" tIns="44592" rIns="89222" bIns="44592"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468519" y="6891341"/>
            <a:ext cx="2227262" cy="503237"/>
          </a:xfrm>
          <a:prstGeom prst="rect">
            <a:avLst/>
          </a:prstGeom>
          <a:ln/>
        </p:spPr>
        <p:txBody>
          <a:bodyPr lIns="78235" tIns="39112" rIns="78235" bIns="39112"/>
          <a:lstStyle>
            <a:lvl1pPr>
              <a:defRPr/>
            </a:lvl1pPr>
          </a:lstStyle>
          <a:p>
            <a:pPr defTabSz="984274" fontAlgn="auto">
              <a:spcBef>
                <a:spcPts val="0"/>
              </a:spcBef>
              <a:spcAft>
                <a:spcPts val="0"/>
              </a:spcAft>
              <a:defRPr/>
            </a:pPr>
            <a:fld id="{AF9519F1-755A-4F5A-AB88-BAAEBB575700}" type="slidenum">
              <a:rPr lang="en-US" sz="1985" smtClean="0">
                <a:solidFill>
                  <a:srgbClr val="000000"/>
                </a:solidFill>
                <a:latin typeface="Arial"/>
                <a:ea typeface="ＭＳ Ｐゴシック"/>
                <a:cs typeface="+mn-cs"/>
              </a:rPr>
              <a:pPr defTabSz="98427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985" dirty="0">
              <a:solidFill>
                <a:srgbClr val="000000"/>
              </a:solidFill>
              <a:latin typeface="Arial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40208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8" y="-28574"/>
            <a:ext cx="9619774" cy="990600"/>
          </a:xfrm>
          <a:prstGeom prst="rect">
            <a:avLst/>
          </a:prstGeom>
        </p:spPr>
        <p:txBody>
          <a:bodyPr lIns="89222" tIns="44592" rIns="89222" bIns="44592"/>
          <a:lstStyle>
            <a:lvl1pPr>
              <a:defRPr sz="1999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432" y="1764890"/>
            <a:ext cx="4720815" cy="4991131"/>
          </a:xfrm>
          <a:prstGeom prst="rect">
            <a:avLst/>
          </a:prstGeom>
        </p:spPr>
        <p:txBody>
          <a:bodyPr lIns="89222" tIns="44592" rIns="89222" bIns="44592"/>
          <a:lstStyle>
            <a:lvl1pPr>
              <a:defRPr sz="3099"/>
            </a:lvl1pPr>
            <a:lvl2pPr>
              <a:defRPr sz="2599"/>
            </a:lvl2pPr>
            <a:lvl3pPr>
              <a:defRPr sz="2200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3391" y="1764890"/>
            <a:ext cx="4720815" cy="4991131"/>
          </a:xfrm>
          <a:prstGeom prst="rect">
            <a:avLst/>
          </a:prstGeom>
        </p:spPr>
        <p:txBody>
          <a:bodyPr lIns="89222" tIns="44592" rIns="89222" bIns="44592"/>
          <a:lstStyle>
            <a:lvl1pPr>
              <a:defRPr sz="3099"/>
            </a:lvl1pPr>
            <a:lvl2pPr>
              <a:defRPr sz="2599"/>
            </a:lvl2pPr>
            <a:lvl3pPr>
              <a:defRPr sz="2200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659688" y="6891341"/>
            <a:ext cx="2227262" cy="503237"/>
          </a:xfrm>
          <a:prstGeom prst="rect">
            <a:avLst/>
          </a:prstGeom>
          <a:ln/>
        </p:spPr>
        <p:txBody>
          <a:bodyPr lIns="78235" tIns="39112" rIns="78235" bIns="39112"/>
          <a:lstStyle>
            <a:lvl1pPr>
              <a:defRPr/>
            </a:lvl1pPr>
          </a:lstStyle>
          <a:p>
            <a:pPr defTabSz="984274" fontAlgn="auto">
              <a:spcBef>
                <a:spcPts val="0"/>
              </a:spcBef>
              <a:spcAft>
                <a:spcPts val="0"/>
              </a:spcAft>
              <a:defRPr/>
            </a:pPr>
            <a:fld id="{FFDE60A5-4B83-4D94-A43A-CA0B198947C1}" type="slidenum">
              <a:rPr lang="en-US" sz="1985" smtClean="0">
                <a:solidFill>
                  <a:srgbClr val="000000"/>
                </a:solidFill>
                <a:latin typeface="Arial"/>
                <a:ea typeface="ＭＳ Ｐゴシック"/>
                <a:cs typeface="+mn-cs"/>
              </a:rPr>
              <a:pPr defTabSz="98427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985" dirty="0">
              <a:solidFill>
                <a:srgbClr val="000000"/>
              </a:solidFill>
              <a:latin typeface="Arial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69145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8" y="302868"/>
            <a:ext cx="9619774" cy="1260475"/>
          </a:xfrm>
          <a:prstGeom prst="rect">
            <a:avLst/>
          </a:prstGeom>
        </p:spPr>
        <p:txBody>
          <a:bodyPr lIns="89222" tIns="44592" rIns="89222" bIns="44592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692897"/>
            <a:ext cx="4722671" cy="705515"/>
          </a:xfrm>
          <a:prstGeom prst="rect">
            <a:avLst/>
          </a:prstGeom>
        </p:spPr>
        <p:txBody>
          <a:bodyPr lIns="89222" tIns="44592" rIns="89222" bIns="44592" anchor="b"/>
          <a:lstStyle>
            <a:lvl1pPr marL="0" indent="0">
              <a:buNone/>
              <a:defRPr sz="2599" b="1"/>
            </a:lvl1pPr>
            <a:lvl2pPr marL="491866" indent="0">
              <a:buNone/>
              <a:defRPr sz="2200" b="1"/>
            </a:lvl2pPr>
            <a:lvl3pPr marL="983786" indent="0">
              <a:buNone/>
              <a:defRPr sz="1999" b="1"/>
            </a:lvl3pPr>
            <a:lvl4pPr marL="1475692" indent="0">
              <a:buNone/>
              <a:defRPr sz="1800" b="1"/>
            </a:lvl4pPr>
            <a:lvl5pPr marL="1967589" indent="0">
              <a:buNone/>
              <a:defRPr sz="1800" b="1"/>
            </a:lvl5pPr>
            <a:lvl6pPr marL="2459483" indent="0">
              <a:buNone/>
              <a:defRPr sz="1800" b="1"/>
            </a:lvl6pPr>
            <a:lvl7pPr marL="2951380" indent="0">
              <a:buNone/>
              <a:defRPr sz="1800" b="1"/>
            </a:lvl7pPr>
            <a:lvl8pPr marL="3443278" indent="0">
              <a:buNone/>
              <a:defRPr sz="1800" b="1"/>
            </a:lvl8pPr>
            <a:lvl9pPr marL="3935175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32" y="2398408"/>
            <a:ext cx="4722671" cy="4357393"/>
          </a:xfrm>
          <a:prstGeom prst="rect">
            <a:avLst/>
          </a:prstGeom>
        </p:spPr>
        <p:txBody>
          <a:bodyPr lIns="89222" tIns="44592" rIns="89222" bIns="44592"/>
          <a:lstStyle>
            <a:lvl1pPr>
              <a:defRPr sz="2599"/>
            </a:lvl1pPr>
            <a:lvl2pPr>
              <a:defRPr sz="2200"/>
            </a:lvl2pPr>
            <a:lvl3pPr>
              <a:defRPr sz="1999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680" y="1692897"/>
            <a:ext cx="4724526" cy="705515"/>
          </a:xfrm>
          <a:prstGeom prst="rect">
            <a:avLst/>
          </a:prstGeom>
        </p:spPr>
        <p:txBody>
          <a:bodyPr lIns="89222" tIns="44592" rIns="89222" bIns="44592" anchor="b"/>
          <a:lstStyle>
            <a:lvl1pPr marL="0" indent="0">
              <a:buNone/>
              <a:defRPr sz="2599" b="1"/>
            </a:lvl1pPr>
            <a:lvl2pPr marL="491866" indent="0">
              <a:buNone/>
              <a:defRPr sz="2200" b="1"/>
            </a:lvl2pPr>
            <a:lvl3pPr marL="983786" indent="0">
              <a:buNone/>
              <a:defRPr sz="1999" b="1"/>
            </a:lvl3pPr>
            <a:lvl4pPr marL="1475692" indent="0">
              <a:buNone/>
              <a:defRPr sz="1800" b="1"/>
            </a:lvl4pPr>
            <a:lvl5pPr marL="1967589" indent="0">
              <a:buNone/>
              <a:defRPr sz="1800" b="1"/>
            </a:lvl5pPr>
            <a:lvl6pPr marL="2459483" indent="0">
              <a:buNone/>
              <a:defRPr sz="1800" b="1"/>
            </a:lvl6pPr>
            <a:lvl7pPr marL="2951380" indent="0">
              <a:buNone/>
              <a:defRPr sz="1800" b="1"/>
            </a:lvl7pPr>
            <a:lvl8pPr marL="3443278" indent="0">
              <a:buNone/>
              <a:defRPr sz="1800" b="1"/>
            </a:lvl8pPr>
            <a:lvl9pPr marL="3935175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680" y="2398408"/>
            <a:ext cx="4724526" cy="4357393"/>
          </a:xfrm>
          <a:prstGeom prst="rect">
            <a:avLst/>
          </a:prstGeom>
        </p:spPr>
        <p:txBody>
          <a:bodyPr lIns="89222" tIns="44592" rIns="89222" bIns="44592"/>
          <a:lstStyle>
            <a:lvl1pPr>
              <a:defRPr sz="2599"/>
            </a:lvl1pPr>
            <a:lvl2pPr>
              <a:defRPr sz="2200"/>
            </a:lvl2pPr>
            <a:lvl3pPr>
              <a:defRPr sz="1999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659688" y="6891341"/>
            <a:ext cx="2227262" cy="503237"/>
          </a:xfrm>
          <a:prstGeom prst="rect">
            <a:avLst/>
          </a:prstGeom>
          <a:ln/>
        </p:spPr>
        <p:txBody>
          <a:bodyPr lIns="78235" tIns="39112" rIns="78235" bIns="39112"/>
          <a:lstStyle>
            <a:lvl1pPr>
              <a:defRPr/>
            </a:lvl1pPr>
          </a:lstStyle>
          <a:p>
            <a:pPr defTabSz="984274" fontAlgn="auto">
              <a:spcBef>
                <a:spcPts val="0"/>
              </a:spcBef>
              <a:spcAft>
                <a:spcPts val="0"/>
              </a:spcAft>
            </a:pPr>
            <a:fld id="{8F395236-9618-449E-B85F-5C99FD74CE9E}" type="slidenum">
              <a:rPr lang="en-IN" sz="1985" smtClean="0">
                <a:solidFill>
                  <a:srgbClr val="000000"/>
                </a:solidFill>
                <a:latin typeface="Arial"/>
                <a:ea typeface="ＭＳ Ｐゴシック"/>
                <a:cs typeface="+mn-cs"/>
              </a:rPr>
              <a:pPr defTabSz="98427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IN" sz="1985" dirty="0">
              <a:solidFill>
                <a:srgbClr val="000000"/>
              </a:solidFill>
              <a:latin typeface="Arial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45610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8" y="302868"/>
            <a:ext cx="9619774" cy="1260475"/>
          </a:xfrm>
          <a:prstGeom prst="rect">
            <a:avLst/>
          </a:prstGeom>
        </p:spPr>
        <p:txBody>
          <a:bodyPr lIns="89222" tIns="44592" rIns="89222" bIns="44592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374859" y="6891341"/>
            <a:ext cx="2227262" cy="503237"/>
          </a:xfrm>
          <a:prstGeom prst="rect">
            <a:avLst/>
          </a:prstGeom>
          <a:ln/>
        </p:spPr>
        <p:txBody>
          <a:bodyPr lIns="78235" tIns="39112" rIns="78235" bIns="39112"/>
          <a:lstStyle>
            <a:lvl1pPr>
              <a:defRPr/>
            </a:lvl1pPr>
          </a:lstStyle>
          <a:p>
            <a:pPr defTabSz="984274" fontAlgn="auto">
              <a:spcBef>
                <a:spcPts val="0"/>
              </a:spcBef>
              <a:spcAft>
                <a:spcPts val="0"/>
              </a:spcAft>
              <a:defRPr/>
            </a:pPr>
            <a:fld id="{D91DA40F-52F7-44E8-93B4-D20CED6951A4}" type="slidenum">
              <a:rPr lang="en-US" sz="1985" smtClean="0">
                <a:solidFill>
                  <a:srgbClr val="000000"/>
                </a:solidFill>
                <a:latin typeface="Arial"/>
                <a:ea typeface="ＭＳ Ｐゴシック"/>
                <a:cs typeface="+mn-cs"/>
              </a:rPr>
              <a:pPr defTabSz="98427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985" dirty="0">
              <a:solidFill>
                <a:srgbClr val="000000"/>
              </a:solidFill>
              <a:latin typeface="Arial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1477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527257" y="7011994"/>
            <a:ext cx="2227262" cy="503237"/>
          </a:xfrm>
          <a:prstGeom prst="rect">
            <a:avLst/>
          </a:prstGeom>
          <a:ln/>
        </p:spPr>
        <p:txBody>
          <a:bodyPr lIns="78235" tIns="39112" rIns="78235" bIns="39112"/>
          <a:lstStyle>
            <a:lvl1pPr>
              <a:defRPr/>
            </a:lvl1pPr>
          </a:lstStyle>
          <a:p>
            <a:pPr defTabSz="984274" fontAlgn="auto">
              <a:spcBef>
                <a:spcPts val="0"/>
              </a:spcBef>
              <a:spcAft>
                <a:spcPts val="0"/>
              </a:spcAft>
              <a:defRPr/>
            </a:pPr>
            <a:fld id="{6B47009A-2DCE-4CCE-9528-396DF5156154}" type="slidenum">
              <a:rPr lang="en-US" sz="1985" smtClean="0">
                <a:solidFill>
                  <a:srgbClr val="000000"/>
                </a:solidFill>
                <a:latin typeface="Arial"/>
                <a:ea typeface="ＭＳ Ｐゴシック"/>
                <a:cs typeface="+mn-cs"/>
              </a:rPr>
              <a:pPr defTabSz="98427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985" dirty="0">
              <a:solidFill>
                <a:srgbClr val="000000"/>
              </a:solidFill>
              <a:latin typeface="Arial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38416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64" y="301113"/>
            <a:ext cx="3516488" cy="1281483"/>
          </a:xfrm>
          <a:prstGeom prst="rect">
            <a:avLst/>
          </a:prstGeom>
        </p:spPr>
        <p:txBody>
          <a:bodyPr lIns="89222" tIns="44592" rIns="89222" bIns="44592"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960" y="301314"/>
            <a:ext cx="5975246" cy="6454683"/>
          </a:xfrm>
          <a:prstGeom prst="rect">
            <a:avLst/>
          </a:prstGeom>
        </p:spPr>
        <p:txBody>
          <a:bodyPr lIns="89222" tIns="44592" rIns="89222" bIns="44592"/>
          <a:lstStyle>
            <a:lvl1pPr>
              <a:defRPr sz="3499"/>
            </a:lvl1pPr>
            <a:lvl2pPr>
              <a:defRPr sz="3099"/>
            </a:lvl2pPr>
            <a:lvl3pPr>
              <a:defRPr sz="2599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464" y="1582598"/>
            <a:ext cx="3516488" cy="5173200"/>
          </a:xfrm>
          <a:prstGeom prst="rect">
            <a:avLst/>
          </a:prstGeom>
        </p:spPr>
        <p:txBody>
          <a:bodyPr lIns="89222" tIns="44592" rIns="89222" bIns="44592"/>
          <a:lstStyle>
            <a:lvl1pPr marL="0" indent="0">
              <a:buNone/>
              <a:defRPr sz="1500"/>
            </a:lvl1pPr>
            <a:lvl2pPr marL="491866" indent="0">
              <a:buNone/>
              <a:defRPr sz="1300"/>
            </a:lvl2pPr>
            <a:lvl3pPr marL="983786" indent="0">
              <a:buNone/>
              <a:defRPr sz="1099"/>
            </a:lvl3pPr>
            <a:lvl4pPr marL="1475692" indent="0">
              <a:buNone/>
              <a:defRPr sz="1000"/>
            </a:lvl4pPr>
            <a:lvl5pPr marL="1967589" indent="0">
              <a:buNone/>
              <a:defRPr sz="1000"/>
            </a:lvl5pPr>
            <a:lvl6pPr marL="2459483" indent="0">
              <a:buNone/>
              <a:defRPr sz="1000"/>
            </a:lvl6pPr>
            <a:lvl7pPr marL="2951380" indent="0">
              <a:buNone/>
              <a:defRPr sz="1000"/>
            </a:lvl7pPr>
            <a:lvl8pPr marL="3443278" indent="0">
              <a:buNone/>
              <a:defRPr sz="1000"/>
            </a:lvl8pPr>
            <a:lvl9pPr marL="393517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659688" y="6891341"/>
            <a:ext cx="2227262" cy="503237"/>
          </a:xfrm>
          <a:prstGeom prst="rect">
            <a:avLst/>
          </a:prstGeom>
          <a:ln/>
        </p:spPr>
        <p:txBody>
          <a:bodyPr lIns="78235" tIns="39112" rIns="78235" bIns="39112"/>
          <a:lstStyle>
            <a:lvl1pPr>
              <a:defRPr/>
            </a:lvl1pPr>
          </a:lstStyle>
          <a:p>
            <a:pPr defTabSz="984274" fontAlgn="auto">
              <a:spcBef>
                <a:spcPts val="0"/>
              </a:spcBef>
              <a:spcAft>
                <a:spcPts val="0"/>
              </a:spcAft>
              <a:defRPr/>
            </a:pPr>
            <a:fld id="{F774A45C-3DCD-442E-AC59-4A56626DCB16}" type="slidenum">
              <a:rPr lang="en-US" sz="1985" smtClean="0">
                <a:solidFill>
                  <a:srgbClr val="000000"/>
                </a:solidFill>
                <a:latin typeface="Arial"/>
                <a:ea typeface="ＭＳ Ｐゴシック"/>
                <a:cs typeface="+mn-cs"/>
              </a:rPr>
              <a:pPr defTabSz="98427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985" dirty="0">
              <a:solidFill>
                <a:srgbClr val="000000"/>
              </a:solidFill>
              <a:latin typeface="Arial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7369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052" y="5293997"/>
            <a:ext cx="6413183" cy="624986"/>
          </a:xfrm>
          <a:prstGeom prst="rect">
            <a:avLst/>
          </a:prstGeom>
        </p:spPr>
        <p:txBody>
          <a:bodyPr lIns="89222" tIns="44592" rIns="89222" bIns="44592"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052" y="675755"/>
            <a:ext cx="6413183" cy="4537710"/>
          </a:xfrm>
          <a:prstGeom prst="rect">
            <a:avLst/>
          </a:prstGeom>
        </p:spPr>
        <p:txBody>
          <a:bodyPr lIns="89222" tIns="44592" rIns="89222" bIns="44592"/>
          <a:lstStyle>
            <a:lvl1pPr marL="0" indent="0">
              <a:buNone/>
              <a:defRPr sz="3499"/>
            </a:lvl1pPr>
            <a:lvl2pPr marL="491866" indent="0">
              <a:buNone/>
              <a:defRPr sz="3099"/>
            </a:lvl2pPr>
            <a:lvl3pPr marL="983786" indent="0">
              <a:buNone/>
              <a:defRPr sz="2599"/>
            </a:lvl3pPr>
            <a:lvl4pPr marL="1475692" indent="0">
              <a:buNone/>
              <a:defRPr sz="2200"/>
            </a:lvl4pPr>
            <a:lvl5pPr marL="1967589" indent="0">
              <a:buNone/>
              <a:defRPr sz="2200"/>
            </a:lvl5pPr>
            <a:lvl6pPr marL="2459483" indent="0">
              <a:buNone/>
              <a:defRPr sz="2200"/>
            </a:lvl6pPr>
            <a:lvl7pPr marL="2951380" indent="0">
              <a:buNone/>
              <a:defRPr sz="2200"/>
            </a:lvl7pPr>
            <a:lvl8pPr marL="3443278" indent="0">
              <a:buNone/>
              <a:defRPr sz="2200"/>
            </a:lvl8pPr>
            <a:lvl9pPr marL="3935175" indent="0">
              <a:buNone/>
              <a:defRPr sz="22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052" y="5918981"/>
            <a:ext cx="6413183" cy="887584"/>
          </a:xfrm>
          <a:prstGeom prst="rect">
            <a:avLst/>
          </a:prstGeom>
        </p:spPr>
        <p:txBody>
          <a:bodyPr lIns="89222" tIns="44592" rIns="89222" bIns="44592"/>
          <a:lstStyle>
            <a:lvl1pPr marL="0" indent="0">
              <a:buNone/>
              <a:defRPr sz="1500"/>
            </a:lvl1pPr>
            <a:lvl2pPr marL="491866" indent="0">
              <a:buNone/>
              <a:defRPr sz="1300"/>
            </a:lvl2pPr>
            <a:lvl3pPr marL="983786" indent="0">
              <a:buNone/>
              <a:defRPr sz="1099"/>
            </a:lvl3pPr>
            <a:lvl4pPr marL="1475692" indent="0">
              <a:buNone/>
              <a:defRPr sz="1000"/>
            </a:lvl4pPr>
            <a:lvl5pPr marL="1967589" indent="0">
              <a:buNone/>
              <a:defRPr sz="1000"/>
            </a:lvl5pPr>
            <a:lvl6pPr marL="2459483" indent="0">
              <a:buNone/>
              <a:defRPr sz="1000"/>
            </a:lvl6pPr>
            <a:lvl7pPr marL="2951380" indent="0">
              <a:buNone/>
              <a:defRPr sz="1000"/>
            </a:lvl7pPr>
            <a:lvl8pPr marL="3443278" indent="0">
              <a:buNone/>
              <a:defRPr sz="1000"/>
            </a:lvl8pPr>
            <a:lvl9pPr marL="393517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659688" y="6891341"/>
            <a:ext cx="2227262" cy="503237"/>
          </a:xfrm>
          <a:prstGeom prst="rect">
            <a:avLst/>
          </a:prstGeom>
          <a:ln/>
        </p:spPr>
        <p:txBody>
          <a:bodyPr lIns="78235" tIns="39112" rIns="78235" bIns="39112"/>
          <a:lstStyle>
            <a:lvl1pPr>
              <a:defRPr/>
            </a:lvl1pPr>
          </a:lstStyle>
          <a:p>
            <a:pPr defTabSz="984274" fontAlgn="auto">
              <a:spcBef>
                <a:spcPts val="0"/>
              </a:spcBef>
              <a:spcAft>
                <a:spcPts val="0"/>
              </a:spcAft>
              <a:defRPr/>
            </a:pPr>
            <a:fld id="{9C2473B1-BB13-430B-85B8-66296F3B85F4}" type="slidenum">
              <a:rPr lang="en-US" sz="1985" smtClean="0">
                <a:solidFill>
                  <a:srgbClr val="000000"/>
                </a:solidFill>
                <a:latin typeface="Arial"/>
                <a:ea typeface="ＭＳ Ｐゴシック"/>
                <a:cs typeface="+mn-cs"/>
              </a:rPr>
              <a:pPr defTabSz="98427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985" dirty="0">
              <a:solidFill>
                <a:srgbClr val="000000"/>
              </a:solidFill>
              <a:latin typeface="Arial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52268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8" y="302868"/>
            <a:ext cx="9619774" cy="1260475"/>
          </a:xfrm>
          <a:prstGeom prst="rect">
            <a:avLst/>
          </a:prstGeom>
        </p:spPr>
        <p:txBody>
          <a:bodyPr lIns="89222" tIns="44592" rIns="89222" bIns="44592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438" y="1764890"/>
            <a:ext cx="9619774" cy="4991131"/>
          </a:xfrm>
          <a:prstGeom prst="rect">
            <a:avLst/>
          </a:prstGeom>
        </p:spPr>
        <p:txBody>
          <a:bodyPr vert="eaVert" lIns="89222" tIns="44592" rIns="89222" bIns="44592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659688" y="6891341"/>
            <a:ext cx="2227262" cy="503237"/>
          </a:xfrm>
          <a:prstGeom prst="rect">
            <a:avLst/>
          </a:prstGeom>
          <a:ln/>
        </p:spPr>
        <p:txBody>
          <a:bodyPr lIns="78235" tIns="39112" rIns="78235" bIns="39112"/>
          <a:lstStyle>
            <a:lvl1pPr>
              <a:defRPr/>
            </a:lvl1pPr>
          </a:lstStyle>
          <a:p>
            <a:pPr defTabSz="984274" fontAlgn="auto">
              <a:spcBef>
                <a:spcPts val="0"/>
              </a:spcBef>
              <a:spcAft>
                <a:spcPts val="0"/>
              </a:spcAft>
              <a:defRPr/>
            </a:pPr>
            <a:fld id="{3315442D-B4AA-44D4-A746-8646A9995064}" type="slidenum">
              <a:rPr lang="en-US" sz="1985" smtClean="0">
                <a:solidFill>
                  <a:srgbClr val="000000"/>
                </a:solidFill>
                <a:latin typeface="Arial"/>
                <a:ea typeface="ＭＳ Ｐゴシック"/>
                <a:cs typeface="+mn-cs"/>
              </a:rPr>
              <a:pPr defTabSz="98427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985" dirty="0">
              <a:solidFill>
                <a:srgbClr val="000000"/>
              </a:solidFill>
              <a:latin typeface="Arial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35208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0313" y="2"/>
            <a:ext cx="8534401" cy="963613"/>
          </a:xfrm>
        </p:spPr>
        <p:txBody>
          <a:bodyPr/>
          <a:lstStyle>
            <a:lvl1pPr>
              <a:defRPr sz="2000">
                <a:latin typeface="Arial Black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1" y="1190625"/>
            <a:ext cx="10347325" cy="54086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49262" y="302892"/>
            <a:ext cx="2404944" cy="6452932"/>
          </a:xfrm>
          <a:prstGeom prst="rect">
            <a:avLst/>
          </a:prstGeom>
        </p:spPr>
        <p:txBody>
          <a:bodyPr vert="eaVert" lIns="89222" tIns="44592" rIns="89222" bIns="44592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438" y="302892"/>
            <a:ext cx="7036687" cy="6452932"/>
          </a:xfrm>
          <a:prstGeom prst="rect">
            <a:avLst/>
          </a:prstGeom>
        </p:spPr>
        <p:txBody>
          <a:bodyPr vert="eaVert" lIns="89222" tIns="44592" rIns="89222" bIns="44592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659688" y="6891341"/>
            <a:ext cx="2227262" cy="503237"/>
          </a:xfrm>
          <a:prstGeom prst="rect">
            <a:avLst/>
          </a:prstGeom>
          <a:ln/>
        </p:spPr>
        <p:txBody>
          <a:bodyPr lIns="78235" tIns="39112" rIns="78235" bIns="39112"/>
          <a:lstStyle>
            <a:lvl1pPr>
              <a:defRPr/>
            </a:lvl1pPr>
          </a:lstStyle>
          <a:p>
            <a:pPr defTabSz="984274" fontAlgn="auto">
              <a:spcBef>
                <a:spcPts val="0"/>
              </a:spcBef>
              <a:spcAft>
                <a:spcPts val="0"/>
              </a:spcAft>
              <a:defRPr/>
            </a:pPr>
            <a:fld id="{D34F64EF-824B-451C-9380-80EB4068D4B6}" type="slidenum">
              <a:rPr lang="en-US" sz="1985" smtClean="0">
                <a:solidFill>
                  <a:srgbClr val="000000"/>
                </a:solidFill>
                <a:latin typeface="Arial"/>
                <a:ea typeface="ＭＳ Ｐゴシック"/>
                <a:cs typeface="+mn-cs"/>
              </a:rPr>
              <a:pPr defTabSz="98427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985" dirty="0">
              <a:solidFill>
                <a:srgbClr val="000000"/>
              </a:solidFill>
              <a:latin typeface="Arial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68391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8" y="15092"/>
            <a:ext cx="9619774" cy="708997"/>
          </a:xfrm>
          <a:prstGeom prst="rect">
            <a:avLst/>
          </a:prstGeom>
        </p:spPr>
        <p:txBody>
          <a:bodyPr lIns="90884" tIns="45441" rIns="90884" bIns="45441" anchor="ctr"/>
          <a:lstStyle>
            <a:lvl1pPr>
              <a:defRPr sz="22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556" y="945338"/>
            <a:ext cx="9931526" cy="6144859"/>
          </a:xfrm>
          <a:prstGeom prst="rect">
            <a:avLst/>
          </a:prstGeom>
        </p:spPr>
        <p:txBody>
          <a:bodyPr lIns="90884" tIns="45441" rIns="90884" bIns="45441"/>
          <a:lstStyle>
            <a:lvl1pPr>
              <a:defRPr sz="3099">
                <a:solidFill>
                  <a:srgbClr val="002060"/>
                </a:solidFill>
                <a:latin typeface="Calibri" pitchFamily="34" charset="0"/>
                <a:ea typeface="Verdana" pitchFamily="34" charset="0"/>
                <a:cs typeface="Calibri" pitchFamily="34" charset="0"/>
              </a:defRPr>
            </a:lvl1pPr>
            <a:lvl2pPr>
              <a:defRPr sz="2599">
                <a:solidFill>
                  <a:srgbClr val="002060"/>
                </a:solidFill>
                <a:latin typeface="Calibri" pitchFamily="34" charset="0"/>
                <a:ea typeface="Verdana" pitchFamily="34" charset="0"/>
                <a:cs typeface="Calibri" pitchFamily="34" charset="0"/>
              </a:defRPr>
            </a:lvl2pPr>
            <a:lvl3pPr>
              <a:defRPr sz="2200">
                <a:solidFill>
                  <a:srgbClr val="002060"/>
                </a:solidFill>
                <a:latin typeface="Calibri" pitchFamily="34" charset="0"/>
                <a:ea typeface="Verdana" pitchFamily="34" charset="0"/>
                <a:cs typeface="Calibri" pitchFamily="34" charset="0"/>
              </a:defRPr>
            </a:lvl3pPr>
            <a:lvl4pPr>
              <a:defRPr sz="1999">
                <a:solidFill>
                  <a:srgbClr val="002060"/>
                </a:solidFill>
                <a:latin typeface="Calibri" pitchFamily="34" charset="0"/>
                <a:ea typeface="Verdana" pitchFamily="34" charset="0"/>
                <a:cs typeface="Calibri" pitchFamily="34" charset="0"/>
              </a:defRPr>
            </a:lvl4pPr>
            <a:lvl5pPr>
              <a:defRPr sz="1999">
                <a:solidFill>
                  <a:srgbClr val="002060"/>
                </a:solidFill>
                <a:latin typeface="Calibri" pitchFamily="34" charset="0"/>
                <a:ea typeface="Verdana" pitchFamily="34" charset="0"/>
                <a:cs typeface="Calibri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0183663" y="7245250"/>
            <a:ext cx="504975" cy="317600"/>
          </a:xfrm>
          <a:prstGeom prst="rect">
            <a:avLst/>
          </a:prstGeom>
        </p:spPr>
        <p:txBody>
          <a:bodyPr lIns="90884" tIns="45441" rIns="90884" bIns="45441" anchor="ctr"/>
          <a:lstStyle>
            <a:lvl1pPr algn="r">
              <a:defRPr sz="1200" b="1">
                <a:latin typeface="Calibri" pitchFamily="34" charset="0"/>
                <a:cs typeface="Calibri" pitchFamily="34" charset="0"/>
              </a:defRPr>
            </a:lvl1pPr>
          </a:lstStyle>
          <a:p>
            <a:pPr defTabSz="1005687">
              <a:defRPr/>
            </a:pPr>
            <a:fld id="{B98BE7DE-B849-42A1-9006-95008DE200A5}" type="slidenum">
              <a:rPr lang="en-US" smtClean="0">
                <a:solidFill>
                  <a:srgbClr val="000000"/>
                </a:solidFill>
                <a:ea typeface="ＭＳ Ｐゴシック"/>
              </a:rPr>
              <a:pPr defTabSz="1005687">
                <a:defRPr/>
              </a:pPr>
              <a:t>‹#›</a:t>
            </a:fld>
            <a:endParaRPr lang="en-US" dirty="0">
              <a:solidFill>
                <a:srgbClr val="000000"/>
              </a:solidFill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704299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01649" y="6890597"/>
            <a:ext cx="2226800" cy="504190"/>
          </a:xfrm>
          <a:prstGeom prst="rect">
            <a:avLst/>
          </a:prstGeom>
          <a:ln/>
        </p:spPr>
        <p:txBody>
          <a:bodyPr lIns="91194" tIns="45599" rIns="91194" bIns="45599"/>
          <a:lstStyle>
            <a:lvl1pPr>
              <a:defRPr/>
            </a:lvl1pPr>
          </a:lstStyle>
          <a:p>
            <a:pPr defTabSz="9909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85" smtClean="0">
                <a:solidFill>
                  <a:srgbClr val="000000"/>
                </a:solidFill>
                <a:latin typeface="Arial"/>
                <a:ea typeface="ＭＳ Ｐゴシック"/>
                <a:cs typeface="+mn-cs"/>
              </a:rPr>
              <a:t>Draft - to be updated</a:t>
            </a:r>
            <a:endParaRPr lang="en-US" sz="1985" dirty="0">
              <a:solidFill>
                <a:srgbClr val="000000"/>
              </a:solidFill>
              <a:latin typeface="Arial"/>
              <a:ea typeface="ＭＳ Ｐゴシック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78371" y="7106201"/>
            <a:ext cx="2226800" cy="397000"/>
          </a:xfrm>
          <a:prstGeom prst="rect">
            <a:avLst/>
          </a:prstGeom>
          <a:ln/>
        </p:spPr>
        <p:txBody>
          <a:bodyPr lIns="91194" tIns="45599" rIns="91194" bIns="45599"/>
          <a:lstStyle>
            <a:lvl1pPr>
              <a:defRPr/>
            </a:lvl1pPr>
          </a:lstStyle>
          <a:p>
            <a:pPr defTabSz="990988" fontAlgn="auto">
              <a:spcBef>
                <a:spcPts val="0"/>
              </a:spcBef>
              <a:spcAft>
                <a:spcPts val="0"/>
              </a:spcAft>
              <a:defRPr/>
            </a:pPr>
            <a:fld id="{6092A91F-55DF-4C29-A4C4-1B2BBC83C9AA}" type="slidenum">
              <a:rPr lang="en-US" sz="1985" smtClean="0">
                <a:solidFill>
                  <a:srgbClr val="000000"/>
                </a:solidFill>
                <a:latin typeface="Arial"/>
                <a:ea typeface="ＭＳ Ｐゴシック"/>
                <a:cs typeface="+mn-cs"/>
              </a:rPr>
              <a:pPr defTabSz="990988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985" dirty="0">
              <a:solidFill>
                <a:srgbClr val="000000"/>
              </a:solidFill>
              <a:latin typeface="Arial"/>
              <a:ea typeface="ＭＳ Ｐゴシック"/>
              <a:cs typeface="+mn-cs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78556" y="945338"/>
            <a:ext cx="9931526" cy="6144859"/>
          </a:xfrm>
          <a:prstGeom prst="rect">
            <a:avLst/>
          </a:prstGeom>
        </p:spPr>
        <p:txBody>
          <a:bodyPr lIns="89784" tIns="44876" rIns="89784" bIns="44876"/>
          <a:lstStyle>
            <a:lvl1pPr>
              <a:defRPr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  <a:lvl2pPr>
              <a:defRPr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defRPr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3pPr>
            <a:lvl4pPr>
              <a:defRPr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4pPr>
            <a:lvl5pPr>
              <a:defRPr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83214" y="15054"/>
            <a:ext cx="8838045" cy="708996"/>
          </a:xfrm>
          <a:prstGeom prst="rect">
            <a:avLst/>
          </a:prstGeom>
        </p:spPr>
        <p:txBody>
          <a:bodyPr lIns="89784" tIns="44876" rIns="89784" bIns="44876" anchor="ctr"/>
          <a:lstStyle>
            <a:lvl1pPr>
              <a:defRPr sz="2200" b="1">
                <a:solidFill>
                  <a:schemeClr val="bg1"/>
                </a:solidFill>
                <a:latin typeface="Arial Black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88702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hidden="1"/>
          <p:cNvPicPr>
            <a:picLocks noChangeAspect="1" noChangeArrowheads="1"/>
          </p:cNvPicPr>
          <p:nvPr userDrawn="1">
            <p:custDataLst>
              <p:tags r:id="rId1"/>
            </p:custDataLst>
          </p:nvPr>
        </p:nvPicPr>
        <p:blipFill>
          <a:blip r:embed="rId11" cstate="print"/>
          <a:srcRect/>
          <a:stretch>
            <a:fillRect/>
          </a:stretch>
        </p:blipFill>
        <p:spPr bwMode="blackGray">
          <a:xfrm>
            <a:off x="-3794125" y="4497477"/>
            <a:ext cx="1236662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hidden="1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12" cstate="print"/>
          <a:srcRect/>
          <a:stretch>
            <a:fillRect/>
          </a:stretch>
        </p:blipFill>
        <p:spPr bwMode="blackGray">
          <a:xfrm>
            <a:off x="-3805238" y="4776789"/>
            <a:ext cx="1243014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hidden="1"/>
          <p:cNvPicPr>
            <a:picLocks noChangeAspect="1" noChangeArrowheads="1"/>
          </p:cNvPicPr>
          <p:nvPr userDrawn="1">
            <p:custDataLst>
              <p:tags r:id="rId3"/>
            </p:custDataLst>
          </p:nvPr>
        </p:nvPicPr>
        <p:blipFill>
          <a:blip r:embed="rId13" cstate="print"/>
          <a:srcRect/>
          <a:stretch>
            <a:fillRect/>
          </a:stretch>
        </p:blipFill>
        <p:spPr bwMode="blackGray">
          <a:xfrm>
            <a:off x="-3802064" y="5181715"/>
            <a:ext cx="1239838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hidden="1"/>
          <p:cNvPicPr>
            <a:picLocks noChangeAspect="1" noChangeArrowheads="1"/>
          </p:cNvPicPr>
          <p:nvPr userDrawn="1">
            <p:custDataLst>
              <p:tags r:id="rId4"/>
            </p:custDataLst>
          </p:nvPr>
        </p:nvPicPr>
        <p:blipFill>
          <a:blip r:embed="rId14" cstate="print"/>
          <a:srcRect/>
          <a:stretch>
            <a:fillRect/>
          </a:stretch>
        </p:blipFill>
        <p:spPr bwMode="blackGray">
          <a:xfrm>
            <a:off x="-3592509" y="5838941"/>
            <a:ext cx="1030288" cy="20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hidden="1"/>
          <p:cNvPicPr>
            <a:picLocks noChangeAspect="1" noChangeArrowheads="1"/>
          </p:cNvPicPr>
          <p:nvPr userDrawn="1">
            <p:custDataLst>
              <p:tags r:id="rId5"/>
            </p:custDataLst>
          </p:nvPr>
        </p:nvPicPr>
        <p:blipFill>
          <a:blip r:embed="rId15" cstate="print"/>
          <a:srcRect/>
          <a:stretch>
            <a:fillRect/>
          </a:stretch>
        </p:blipFill>
        <p:spPr bwMode="blackGray">
          <a:xfrm>
            <a:off x="-5562597" y="6219941"/>
            <a:ext cx="3000375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hidden="1"/>
          <p:cNvPicPr>
            <a:picLocks noChangeAspect="1" noChangeArrowheads="1"/>
          </p:cNvPicPr>
          <p:nvPr userDrawn="1">
            <p:custDataLst>
              <p:tags r:id="rId6"/>
            </p:custDataLst>
          </p:nvPr>
        </p:nvPicPr>
        <p:blipFill>
          <a:blip r:embed="rId16" cstate="print"/>
          <a:srcRect/>
          <a:stretch>
            <a:fillRect/>
          </a:stretch>
        </p:blipFill>
        <p:spPr bwMode="blackGray">
          <a:xfrm>
            <a:off x="-3805238" y="6548438"/>
            <a:ext cx="1243014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hidden="1"/>
          <p:cNvPicPr>
            <a:picLocks noChangeAspect="1" noChangeArrowheads="1"/>
          </p:cNvPicPr>
          <p:nvPr userDrawn="1">
            <p:custDataLst>
              <p:tags r:id="rId7"/>
            </p:custDataLst>
          </p:nvPr>
        </p:nvPicPr>
        <p:blipFill>
          <a:blip r:embed="rId17" cstate="print"/>
          <a:srcRect/>
          <a:stretch>
            <a:fillRect/>
          </a:stretch>
        </p:blipFill>
        <p:spPr bwMode="blackGray">
          <a:xfrm>
            <a:off x="-3975005" y="7113703"/>
            <a:ext cx="1412875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 hidden="1"/>
          <p:cNvPicPr>
            <a:picLocks noChangeAspect="1" noChangeArrowheads="1"/>
          </p:cNvPicPr>
          <p:nvPr userDrawn="1">
            <p:custDataLst>
              <p:tags r:id="rId8"/>
            </p:custDataLst>
          </p:nvPr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-4343277" y="4081463"/>
            <a:ext cx="1785937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9"/>
          <p:cNvSpPr txBox="1">
            <a:spLocks noChangeArrowheads="1"/>
          </p:cNvSpPr>
          <p:nvPr userDrawn="1">
            <p:custDataLst>
              <p:tags r:id="rId9"/>
            </p:custDataLst>
          </p:nvPr>
        </p:nvSpPr>
        <p:spPr bwMode="auto">
          <a:xfrm>
            <a:off x="1168403" y="7078663"/>
            <a:ext cx="1830388" cy="11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b"/>
          <a:lstStyle/>
          <a:p>
            <a:pPr defTabSz="997136" eaLnBrk="0" fontAlgn="auto" hangingPunct="0">
              <a:lnSpc>
                <a:spcPts val="87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099" dirty="0">
              <a:solidFill>
                <a:srgbClr val="000000"/>
              </a:solidFill>
              <a:latin typeface="Arial"/>
              <a:ea typeface="LF_Kai" pitchFamily="2" charset="-122"/>
              <a:cs typeface="+mn-cs"/>
            </a:endParaRPr>
          </a:p>
        </p:txBody>
      </p:sp>
      <p:pic>
        <p:nvPicPr>
          <p:cNvPr id="12" name="Picture 28"/>
          <p:cNvPicPr>
            <a:picLocks noChangeAspect="1" noChangeArrowheads="1"/>
          </p:cNvPicPr>
          <p:nvPr userDrawn="1"/>
        </p:nvPicPr>
        <p:blipFill>
          <a:blip r:embed="rId19" cstate="print"/>
          <a:srcRect r="30215" b="4234"/>
          <a:stretch>
            <a:fillRect/>
          </a:stretch>
        </p:blipFill>
        <p:spPr bwMode="auto">
          <a:xfrm>
            <a:off x="4033844" y="2033588"/>
            <a:ext cx="6654800" cy="5529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3" name="Rectangle 31"/>
          <p:cNvSpPr>
            <a:spLocks noChangeArrowheads="1"/>
          </p:cNvSpPr>
          <p:nvPr userDrawn="1"/>
        </p:nvSpPr>
        <p:spPr bwMode="gray">
          <a:xfrm>
            <a:off x="2163885" y="4016464"/>
            <a:ext cx="8518525" cy="73025"/>
          </a:xfrm>
          <a:prstGeom prst="rect">
            <a:avLst/>
          </a:prstGeom>
          <a:gradFill rotWithShape="1">
            <a:gsLst>
              <a:gs pos="0">
                <a:srgbClr val="003773"/>
              </a:gs>
              <a:gs pos="100000">
                <a:srgbClr val="001935">
                  <a:alpha val="25000"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</p:spPr>
        <p:txBody>
          <a:bodyPr wrap="none" lIns="43633" tIns="34907" rIns="87266" bIns="34907" anchor="ctr"/>
          <a:lstStyle/>
          <a:p>
            <a:pPr defTabSz="997136" fontAlgn="auto">
              <a:spcBef>
                <a:spcPts val="0"/>
              </a:spcBef>
              <a:spcAft>
                <a:spcPts val="0"/>
              </a:spcAft>
              <a:defRPr/>
            </a:pPr>
            <a:endParaRPr lang="en-IN" sz="2299" dirty="0">
              <a:solidFill>
                <a:srgbClr val="000000"/>
              </a:solidFill>
              <a:latin typeface="Arial"/>
              <a:ea typeface="LF_Kai" pitchFamily="2" charset="-122"/>
              <a:cs typeface="+mn-cs"/>
            </a:endParaRPr>
          </a:p>
        </p:txBody>
      </p:sp>
      <p:sp>
        <p:nvSpPr>
          <p:cNvPr id="1157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63763" y="4078288"/>
            <a:ext cx="8520112" cy="666750"/>
          </a:xfrm>
          <a:prstGeom prst="rect">
            <a:avLst/>
          </a:prstGeom>
          <a:solidFill>
            <a:srgbClr val="B7CCE7"/>
          </a:solidFill>
          <a:ln algn="ctr"/>
        </p:spPr>
        <p:txBody>
          <a:bodyPr wrap="none" lIns="86187" tIns="43090" rIns="86187" bIns="43090"/>
          <a:lstStyle>
            <a:lvl1pPr defTabSz="950317" eaLnBrk="0" hangingPunct="0">
              <a:lnSpc>
                <a:spcPct val="100000"/>
              </a:lnSpc>
              <a:defRPr sz="1999">
                <a:solidFill>
                  <a:srgbClr val="00366C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476781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3557341"/>
            <a:ext cx="10688638" cy="4005509"/>
          </a:xfrm>
          <a:prstGeom prst="rect">
            <a:avLst/>
          </a:prstGeom>
          <a:gradFill flip="none" rotWithShape="1">
            <a:gsLst>
              <a:gs pos="44000">
                <a:srgbClr val="CBCBCB">
                  <a:alpha val="22000"/>
                </a:srgbClr>
              </a:gs>
              <a:gs pos="100000">
                <a:srgbClr val="5F5F5F">
                  <a:alpha val="1900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68605" fontAlgn="auto">
              <a:spcBef>
                <a:spcPts val="0"/>
              </a:spcBef>
              <a:spcAft>
                <a:spcPts val="0"/>
              </a:spcAft>
            </a:pPr>
            <a:endParaRPr lang="en-US" sz="2103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9" y="5500644"/>
            <a:ext cx="9085342" cy="673599"/>
          </a:xfrm>
        </p:spPr>
        <p:txBody>
          <a:bodyPr/>
          <a:lstStyle>
            <a:lvl1pPr algn="ctr">
              <a:defRPr lang="en-US" sz="3506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296" y="6075600"/>
            <a:ext cx="7482047" cy="843007"/>
          </a:xfrm>
        </p:spPr>
        <p:txBody>
          <a:bodyPr>
            <a:normAutofit/>
          </a:bodyPr>
          <a:lstStyle>
            <a:lvl1pPr marL="0" indent="0" algn="ctr">
              <a:buNone/>
              <a:defRPr lang="en-US" sz="2103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534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685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2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3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71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055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39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74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054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9" y="2349390"/>
            <a:ext cx="9085342" cy="162111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296" y="4285615"/>
            <a:ext cx="7482047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34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685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2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37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71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056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39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742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889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765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329" y="4859834"/>
            <a:ext cx="9085342" cy="1502066"/>
          </a:xfrm>
        </p:spPr>
        <p:txBody>
          <a:bodyPr anchor="t"/>
          <a:lstStyle>
            <a:lvl1pPr algn="l">
              <a:defRPr sz="4675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329" y="3205459"/>
            <a:ext cx="9085342" cy="1654373"/>
          </a:xfrm>
        </p:spPr>
        <p:txBody>
          <a:bodyPr anchor="b"/>
          <a:lstStyle>
            <a:lvl1pPr marL="0" indent="0">
              <a:buNone/>
              <a:defRPr sz="2337">
                <a:solidFill>
                  <a:schemeClr val="tx1">
                    <a:tint val="75000"/>
                  </a:schemeClr>
                </a:solidFill>
              </a:defRPr>
            </a:lvl1pPr>
            <a:lvl2pPr marL="534280" indent="0">
              <a:buNone/>
              <a:defRPr sz="2103">
                <a:solidFill>
                  <a:schemeClr val="tx1">
                    <a:tint val="75000"/>
                  </a:schemeClr>
                </a:solidFill>
              </a:defRPr>
            </a:lvl2pPr>
            <a:lvl3pPr marL="1068561" indent="0">
              <a:buNone/>
              <a:defRPr sz="1870">
                <a:solidFill>
                  <a:schemeClr val="tx1">
                    <a:tint val="75000"/>
                  </a:schemeClr>
                </a:solidFill>
              </a:defRPr>
            </a:lvl3pPr>
            <a:lvl4pPr marL="1602842" indent="0">
              <a:buNone/>
              <a:defRPr sz="1636">
                <a:solidFill>
                  <a:schemeClr val="tx1">
                    <a:tint val="75000"/>
                  </a:schemeClr>
                </a:solidFill>
              </a:defRPr>
            </a:lvl4pPr>
            <a:lvl5pPr marL="2137122" indent="0">
              <a:buNone/>
              <a:defRPr sz="1636">
                <a:solidFill>
                  <a:schemeClr val="tx1">
                    <a:tint val="75000"/>
                  </a:schemeClr>
                </a:solidFill>
              </a:defRPr>
            </a:lvl5pPr>
            <a:lvl6pPr marL="2671402" indent="0">
              <a:buNone/>
              <a:defRPr sz="1636">
                <a:solidFill>
                  <a:schemeClr val="tx1">
                    <a:tint val="75000"/>
                  </a:schemeClr>
                </a:solidFill>
              </a:defRPr>
            </a:lvl6pPr>
            <a:lvl7pPr marL="3205683" indent="0">
              <a:buNone/>
              <a:defRPr sz="1636">
                <a:solidFill>
                  <a:schemeClr val="tx1">
                    <a:tint val="75000"/>
                  </a:schemeClr>
                </a:solidFill>
              </a:defRPr>
            </a:lvl7pPr>
            <a:lvl8pPr marL="3739963" indent="0">
              <a:buNone/>
              <a:defRPr sz="1636">
                <a:solidFill>
                  <a:schemeClr val="tx1">
                    <a:tint val="75000"/>
                  </a:schemeClr>
                </a:solidFill>
              </a:defRPr>
            </a:lvl8pPr>
            <a:lvl9pPr marL="4274244" indent="0">
              <a:buNone/>
              <a:defRPr sz="16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446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432" y="1764668"/>
            <a:ext cx="4720815" cy="4991131"/>
          </a:xfrm>
        </p:spPr>
        <p:txBody>
          <a:bodyPr/>
          <a:lstStyle>
            <a:lvl1pPr>
              <a:defRPr sz="3272"/>
            </a:lvl1pPr>
            <a:lvl2pPr>
              <a:defRPr sz="2805"/>
            </a:lvl2pPr>
            <a:lvl3pPr>
              <a:defRPr sz="2337"/>
            </a:lvl3pPr>
            <a:lvl4pPr>
              <a:defRPr sz="2103"/>
            </a:lvl4pPr>
            <a:lvl5pPr>
              <a:defRPr sz="2103"/>
            </a:lvl5pPr>
            <a:lvl6pPr>
              <a:defRPr sz="2103"/>
            </a:lvl6pPr>
            <a:lvl7pPr>
              <a:defRPr sz="2103"/>
            </a:lvl7pPr>
            <a:lvl8pPr>
              <a:defRPr sz="2103"/>
            </a:lvl8pPr>
            <a:lvl9pPr>
              <a:defRPr sz="210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3391" y="1764668"/>
            <a:ext cx="4720815" cy="4991131"/>
          </a:xfrm>
        </p:spPr>
        <p:txBody>
          <a:bodyPr/>
          <a:lstStyle>
            <a:lvl1pPr>
              <a:defRPr sz="3272"/>
            </a:lvl1pPr>
            <a:lvl2pPr>
              <a:defRPr sz="2805"/>
            </a:lvl2pPr>
            <a:lvl3pPr>
              <a:defRPr sz="2337"/>
            </a:lvl3pPr>
            <a:lvl4pPr>
              <a:defRPr sz="2103"/>
            </a:lvl4pPr>
            <a:lvl5pPr>
              <a:defRPr sz="2103"/>
            </a:lvl5pPr>
            <a:lvl6pPr>
              <a:defRPr sz="2103"/>
            </a:lvl6pPr>
            <a:lvl7pPr>
              <a:defRPr sz="2103"/>
            </a:lvl7pPr>
            <a:lvl8pPr>
              <a:defRPr sz="2103"/>
            </a:lvl8pPr>
            <a:lvl9pPr>
              <a:defRPr sz="210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65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692890"/>
            <a:ext cx="4722671" cy="705516"/>
          </a:xfrm>
        </p:spPr>
        <p:txBody>
          <a:bodyPr anchor="b"/>
          <a:lstStyle>
            <a:lvl1pPr marL="0" indent="0">
              <a:buNone/>
              <a:defRPr sz="2805" b="1"/>
            </a:lvl1pPr>
            <a:lvl2pPr marL="534280" indent="0">
              <a:buNone/>
              <a:defRPr sz="2337" b="1"/>
            </a:lvl2pPr>
            <a:lvl3pPr marL="1068561" indent="0">
              <a:buNone/>
              <a:defRPr sz="2103" b="1"/>
            </a:lvl3pPr>
            <a:lvl4pPr marL="1602842" indent="0">
              <a:buNone/>
              <a:defRPr sz="1870" b="1"/>
            </a:lvl4pPr>
            <a:lvl5pPr marL="2137122" indent="0">
              <a:buNone/>
              <a:defRPr sz="1870" b="1"/>
            </a:lvl5pPr>
            <a:lvl6pPr marL="2671402" indent="0">
              <a:buNone/>
              <a:defRPr sz="1870" b="1"/>
            </a:lvl6pPr>
            <a:lvl7pPr marL="3205683" indent="0">
              <a:buNone/>
              <a:defRPr sz="1870" b="1"/>
            </a:lvl7pPr>
            <a:lvl8pPr marL="3739963" indent="0">
              <a:buNone/>
              <a:defRPr sz="1870" b="1"/>
            </a:lvl8pPr>
            <a:lvl9pPr marL="4274244" indent="0">
              <a:buNone/>
              <a:defRPr sz="187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432" y="2398404"/>
            <a:ext cx="4722671" cy="4357393"/>
          </a:xfrm>
        </p:spPr>
        <p:txBody>
          <a:bodyPr/>
          <a:lstStyle>
            <a:lvl1pPr>
              <a:defRPr sz="2805"/>
            </a:lvl1pPr>
            <a:lvl2pPr>
              <a:defRPr sz="2337"/>
            </a:lvl2pPr>
            <a:lvl3pPr>
              <a:defRPr sz="2103"/>
            </a:lvl3pPr>
            <a:lvl4pPr>
              <a:defRPr sz="1870"/>
            </a:lvl4pPr>
            <a:lvl5pPr>
              <a:defRPr sz="1870"/>
            </a:lvl5pPr>
            <a:lvl6pPr>
              <a:defRPr sz="1870"/>
            </a:lvl6pPr>
            <a:lvl7pPr>
              <a:defRPr sz="1870"/>
            </a:lvl7pPr>
            <a:lvl8pPr>
              <a:defRPr sz="1870"/>
            </a:lvl8pPr>
            <a:lvl9pPr>
              <a:defRPr sz="187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683" y="1692890"/>
            <a:ext cx="4724526" cy="705516"/>
          </a:xfrm>
        </p:spPr>
        <p:txBody>
          <a:bodyPr anchor="b"/>
          <a:lstStyle>
            <a:lvl1pPr marL="0" indent="0">
              <a:buNone/>
              <a:defRPr sz="2805" b="1"/>
            </a:lvl1pPr>
            <a:lvl2pPr marL="534280" indent="0">
              <a:buNone/>
              <a:defRPr sz="2337" b="1"/>
            </a:lvl2pPr>
            <a:lvl3pPr marL="1068561" indent="0">
              <a:buNone/>
              <a:defRPr sz="2103" b="1"/>
            </a:lvl3pPr>
            <a:lvl4pPr marL="1602842" indent="0">
              <a:buNone/>
              <a:defRPr sz="1870" b="1"/>
            </a:lvl4pPr>
            <a:lvl5pPr marL="2137122" indent="0">
              <a:buNone/>
              <a:defRPr sz="1870" b="1"/>
            </a:lvl5pPr>
            <a:lvl6pPr marL="2671402" indent="0">
              <a:buNone/>
              <a:defRPr sz="1870" b="1"/>
            </a:lvl6pPr>
            <a:lvl7pPr marL="3205683" indent="0">
              <a:buNone/>
              <a:defRPr sz="1870" b="1"/>
            </a:lvl7pPr>
            <a:lvl8pPr marL="3739963" indent="0">
              <a:buNone/>
              <a:defRPr sz="1870" b="1"/>
            </a:lvl8pPr>
            <a:lvl9pPr marL="4274244" indent="0">
              <a:buNone/>
              <a:defRPr sz="187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683" y="2398404"/>
            <a:ext cx="4724526" cy="4357393"/>
          </a:xfrm>
        </p:spPr>
        <p:txBody>
          <a:bodyPr/>
          <a:lstStyle>
            <a:lvl1pPr>
              <a:defRPr sz="2805"/>
            </a:lvl1pPr>
            <a:lvl2pPr>
              <a:defRPr sz="2337"/>
            </a:lvl2pPr>
            <a:lvl3pPr>
              <a:defRPr sz="2103"/>
            </a:lvl3pPr>
            <a:lvl4pPr>
              <a:defRPr sz="1870"/>
            </a:lvl4pPr>
            <a:lvl5pPr>
              <a:defRPr sz="1870"/>
            </a:lvl5pPr>
            <a:lvl6pPr>
              <a:defRPr sz="1870"/>
            </a:lvl6pPr>
            <a:lvl7pPr>
              <a:defRPr sz="1870"/>
            </a:lvl7pPr>
            <a:lvl8pPr>
              <a:defRPr sz="1870"/>
            </a:lvl8pPr>
            <a:lvl9pPr>
              <a:defRPr sz="187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079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0313" y="2"/>
            <a:ext cx="8534401" cy="96361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IN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77801" y="1190625"/>
            <a:ext cx="10347325" cy="5408613"/>
          </a:xfrm>
        </p:spPr>
        <p:txBody>
          <a:bodyPr/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4432" y="302868"/>
            <a:ext cx="9619775" cy="789546"/>
          </a:xfrm>
        </p:spPr>
        <p:txBody>
          <a:bodyPr>
            <a:normAutofit/>
          </a:bodyPr>
          <a:lstStyle>
            <a:lvl1pPr algn="l">
              <a:defRPr sz="3272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283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4432" y="302868"/>
            <a:ext cx="9619775" cy="789546"/>
          </a:xfrm>
        </p:spPr>
        <p:txBody>
          <a:bodyPr>
            <a:normAutofit/>
          </a:bodyPr>
          <a:lstStyle>
            <a:lvl1pPr algn="l">
              <a:defRPr sz="3272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34432" y="1092412"/>
            <a:ext cx="9619775" cy="560211"/>
          </a:xfrm>
        </p:spPr>
        <p:txBody>
          <a:bodyPr>
            <a:noAutofit/>
          </a:bodyPr>
          <a:lstStyle>
            <a:lvl1pPr marL="0" indent="0">
              <a:buNone/>
              <a:defRPr sz="1636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smtClean="0"/>
              <a:t>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35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894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6" y="301114"/>
            <a:ext cx="3516488" cy="1281484"/>
          </a:xfrm>
        </p:spPr>
        <p:txBody>
          <a:bodyPr anchor="b"/>
          <a:lstStyle>
            <a:lvl1pPr algn="l">
              <a:defRPr sz="233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961" y="301118"/>
            <a:ext cx="5975246" cy="6454683"/>
          </a:xfrm>
        </p:spPr>
        <p:txBody>
          <a:bodyPr/>
          <a:lstStyle>
            <a:lvl1pPr>
              <a:defRPr sz="3740"/>
            </a:lvl1pPr>
            <a:lvl2pPr>
              <a:defRPr sz="3272"/>
            </a:lvl2pPr>
            <a:lvl3pPr>
              <a:defRPr sz="2805"/>
            </a:lvl3pPr>
            <a:lvl4pPr>
              <a:defRPr sz="2337"/>
            </a:lvl4pPr>
            <a:lvl5pPr>
              <a:defRPr sz="2337"/>
            </a:lvl5pPr>
            <a:lvl6pPr>
              <a:defRPr sz="2337"/>
            </a:lvl6pPr>
            <a:lvl7pPr>
              <a:defRPr sz="2337"/>
            </a:lvl7pPr>
            <a:lvl8pPr>
              <a:defRPr sz="2337"/>
            </a:lvl8pPr>
            <a:lvl9pPr>
              <a:defRPr sz="233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436" y="1582600"/>
            <a:ext cx="3516488" cy="5173200"/>
          </a:xfrm>
        </p:spPr>
        <p:txBody>
          <a:bodyPr/>
          <a:lstStyle>
            <a:lvl1pPr marL="0" indent="0">
              <a:buNone/>
              <a:defRPr sz="1636"/>
            </a:lvl1pPr>
            <a:lvl2pPr marL="534280" indent="0">
              <a:buNone/>
              <a:defRPr sz="1403"/>
            </a:lvl2pPr>
            <a:lvl3pPr marL="1068561" indent="0">
              <a:buNone/>
              <a:defRPr sz="1169"/>
            </a:lvl3pPr>
            <a:lvl4pPr marL="1602842" indent="0">
              <a:buNone/>
              <a:defRPr sz="1052"/>
            </a:lvl4pPr>
            <a:lvl5pPr marL="2137122" indent="0">
              <a:buNone/>
              <a:defRPr sz="1052"/>
            </a:lvl5pPr>
            <a:lvl6pPr marL="2671402" indent="0">
              <a:buNone/>
              <a:defRPr sz="1052"/>
            </a:lvl6pPr>
            <a:lvl7pPr marL="3205683" indent="0">
              <a:buNone/>
              <a:defRPr sz="1052"/>
            </a:lvl7pPr>
            <a:lvl8pPr marL="3739963" indent="0">
              <a:buNone/>
              <a:defRPr sz="1052"/>
            </a:lvl8pPr>
            <a:lvl9pPr marL="4274244" indent="0">
              <a:buNone/>
              <a:defRPr sz="105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296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048" y="5293998"/>
            <a:ext cx="6413183" cy="624987"/>
          </a:xfrm>
        </p:spPr>
        <p:txBody>
          <a:bodyPr anchor="b"/>
          <a:lstStyle>
            <a:lvl1pPr algn="l">
              <a:defRPr sz="233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048" y="675755"/>
            <a:ext cx="6413183" cy="4537710"/>
          </a:xfrm>
        </p:spPr>
        <p:txBody>
          <a:bodyPr/>
          <a:lstStyle>
            <a:lvl1pPr marL="0" indent="0">
              <a:buNone/>
              <a:defRPr sz="3740"/>
            </a:lvl1pPr>
            <a:lvl2pPr marL="534280" indent="0">
              <a:buNone/>
              <a:defRPr sz="3272"/>
            </a:lvl2pPr>
            <a:lvl3pPr marL="1068561" indent="0">
              <a:buNone/>
              <a:defRPr sz="2805"/>
            </a:lvl3pPr>
            <a:lvl4pPr marL="1602842" indent="0">
              <a:buNone/>
              <a:defRPr sz="2337"/>
            </a:lvl4pPr>
            <a:lvl5pPr marL="2137122" indent="0">
              <a:buNone/>
              <a:defRPr sz="2337"/>
            </a:lvl5pPr>
            <a:lvl6pPr marL="2671402" indent="0">
              <a:buNone/>
              <a:defRPr sz="2337"/>
            </a:lvl6pPr>
            <a:lvl7pPr marL="3205683" indent="0">
              <a:buNone/>
              <a:defRPr sz="2337"/>
            </a:lvl7pPr>
            <a:lvl8pPr marL="3739963" indent="0">
              <a:buNone/>
              <a:defRPr sz="2337"/>
            </a:lvl8pPr>
            <a:lvl9pPr marL="4274244" indent="0">
              <a:buNone/>
              <a:defRPr sz="233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048" y="5918984"/>
            <a:ext cx="6413183" cy="887585"/>
          </a:xfrm>
        </p:spPr>
        <p:txBody>
          <a:bodyPr/>
          <a:lstStyle>
            <a:lvl1pPr marL="0" indent="0">
              <a:buNone/>
              <a:defRPr sz="1636"/>
            </a:lvl1pPr>
            <a:lvl2pPr marL="534280" indent="0">
              <a:buNone/>
              <a:defRPr sz="1403"/>
            </a:lvl2pPr>
            <a:lvl3pPr marL="1068561" indent="0">
              <a:buNone/>
              <a:defRPr sz="1169"/>
            </a:lvl3pPr>
            <a:lvl4pPr marL="1602842" indent="0">
              <a:buNone/>
              <a:defRPr sz="1052"/>
            </a:lvl4pPr>
            <a:lvl5pPr marL="2137122" indent="0">
              <a:buNone/>
              <a:defRPr sz="1052"/>
            </a:lvl5pPr>
            <a:lvl6pPr marL="2671402" indent="0">
              <a:buNone/>
              <a:defRPr sz="1052"/>
            </a:lvl6pPr>
            <a:lvl7pPr marL="3205683" indent="0">
              <a:buNone/>
              <a:defRPr sz="1052"/>
            </a:lvl7pPr>
            <a:lvl8pPr marL="3739963" indent="0">
              <a:buNone/>
              <a:defRPr sz="1052"/>
            </a:lvl8pPr>
            <a:lvl9pPr marL="4274244" indent="0">
              <a:buNone/>
              <a:defRPr sz="1052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040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912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49262" y="302868"/>
            <a:ext cx="2404944" cy="6452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432" y="302868"/>
            <a:ext cx="7036687" cy="645293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84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4432" y="302868"/>
            <a:ext cx="9619775" cy="789546"/>
          </a:xfrm>
        </p:spPr>
        <p:txBody>
          <a:bodyPr>
            <a:normAutofit/>
          </a:bodyPr>
          <a:lstStyle>
            <a:lvl1pPr algn="l">
              <a:defRPr sz="3272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34432" y="1092412"/>
            <a:ext cx="9619775" cy="560211"/>
          </a:xfrm>
        </p:spPr>
        <p:txBody>
          <a:bodyPr>
            <a:noAutofit/>
          </a:bodyPr>
          <a:lstStyle>
            <a:lvl1pPr marL="0" indent="0">
              <a:buNone/>
              <a:defRPr sz="1636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106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bg>
      <p:bgPr>
        <a:gradFill flip="none" rotWithShape="1">
          <a:gsLst>
            <a:gs pos="81000">
              <a:schemeClr val="bg1">
                <a:lumMod val="95000"/>
              </a:schemeClr>
            </a:gs>
            <a:gs pos="0">
              <a:schemeClr val="bg1"/>
            </a:gs>
            <a:gs pos="100000">
              <a:schemeClr val="bg1">
                <a:lumMod val="9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433" y="302870"/>
            <a:ext cx="5878751" cy="784164"/>
          </a:xfrm>
        </p:spPr>
        <p:txBody>
          <a:bodyPr>
            <a:noAutofit/>
          </a:bodyPr>
          <a:lstStyle>
            <a:lvl1pPr>
              <a:defRPr sz="3155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4E2B0-FEF2-4C8F-90A4-46C9D72643E3}" type="datetime1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9/17/2019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>
                    <a:tint val="75000"/>
                  </a:srgbClr>
                </a:solidFill>
              </a:rPr>
              <a:t>SlideModel.com</a:t>
            </a: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020598" y="7009646"/>
            <a:ext cx="668041" cy="402652"/>
          </a:xfr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8900000" scaled="1"/>
            <a:tileRect/>
          </a:gradFill>
          <a:ln w="0">
            <a:noFill/>
            <a:prstDash val="solid"/>
            <a:round/>
            <a:headEnd/>
            <a:tailEnd/>
          </a:ln>
        </p:spPr>
        <p:txBody>
          <a:bodyPr vert="horz" wrap="square" lIns="0" tIns="91440" rIns="0" bIns="91440" numCol="1" anchor="ctr" anchorCtr="1" compatLnSpc="1">
            <a:prstTxWarp prst="textNoShape">
              <a:avLst/>
            </a:prstTxWarp>
          </a:bodyPr>
          <a:lstStyle>
            <a:lvl1pPr algn="r">
              <a:defRPr lang="en-US" sz="1227" kern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6E69268-9C8B-4EBF-A9EE-DC5DC2D48DC3}" type="slidenum">
              <a:rPr lang="es-UY">
                <a:solidFill>
                  <a:srgbClr val="FFFFFF"/>
                </a:solidFill>
              </a:rPr>
              <a:pPr/>
              <a:t>‹#›</a:t>
            </a:fld>
            <a:endParaRPr lang="es-UY" dirty="0">
              <a:solidFill>
                <a:srgbClr val="FFFFFF"/>
              </a:solidFill>
            </a:endParaRP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557926" y="399359"/>
            <a:ext cx="3607415" cy="588222"/>
          </a:xfrm>
        </p:spPr>
        <p:txBody>
          <a:bodyPr anchor="ctr">
            <a:noAutofit/>
          </a:bodyPr>
          <a:lstStyle>
            <a:lvl1pPr marL="0" indent="0" algn="r">
              <a:buNone/>
              <a:defRPr sz="1753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Breadcrumb 1 &gt; Breadcrumb 2</a:t>
            </a:r>
            <a:endParaRPr lang="es-UY" dirty="0"/>
          </a:p>
        </p:txBody>
      </p:sp>
    </p:spTree>
    <p:extLst>
      <p:ext uri="{BB962C8B-B14F-4D97-AF65-F5344CB8AC3E}">
        <p14:creationId xmlns:p14="http://schemas.microsoft.com/office/powerpoint/2010/main" val="1254115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Left Clipart Right">
    <p:bg>
      <p:bgPr>
        <a:solidFill>
          <a:schemeClr val="bg1">
            <a:lumMod val="9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00000" y="1176443"/>
            <a:ext cx="3675177" cy="840317"/>
          </a:xfrm>
        </p:spPr>
        <p:txBody>
          <a:bodyPr>
            <a:noAutofit/>
          </a:bodyPr>
          <a:lstStyle>
            <a:lvl1pPr>
              <a:defRPr sz="3506" b="1"/>
            </a:lvl1pPr>
          </a:lstStyle>
          <a:p>
            <a:pPr lvl="0"/>
            <a:r>
              <a:rPr lang="en-US" dirty="0" smtClean="0"/>
              <a:t>CLICK TO EDIT</a:t>
            </a:r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4"/>
          </p:nvPr>
        </p:nvSpPr>
        <p:spPr>
          <a:xfrm>
            <a:off x="600000" y="2268855"/>
            <a:ext cx="3675177" cy="420158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609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0313" y="2"/>
            <a:ext cx="8534401" cy="96361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800" y="1190625"/>
            <a:ext cx="5097463" cy="540861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7664" y="1190625"/>
            <a:ext cx="5097462" cy="540861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21787" y="3165672"/>
            <a:ext cx="5200737" cy="784164"/>
          </a:xfrm>
        </p:spPr>
        <p:txBody>
          <a:bodyPr>
            <a:normAutofit/>
          </a:bodyPr>
          <a:lstStyle>
            <a:lvl1pPr algn="ctr">
              <a:defRPr sz="3156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 smtClean="0"/>
              <a:t>SlideModel.com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>
                <a:solidFill>
                  <a:srgbClr val="080808">
                    <a:tint val="75000"/>
                  </a:srgbClr>
                </a:solidFill>
              </a:rPr>
              <a:pPr/>
              <a:t>9/17/2019</a:t>
            </a:fld>
            <a:endParaRPr lang="en-US">
              <a:solidFill>
                <a:srgbClr val="080808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80808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>
                <a:solidFill>
                  <a:srgbClr val="080808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8080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366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0313" y="30"/>
            <a:ext cx="8534401" cy="963613"/>
          </a:xfrm>
        </p:spPr>
        <p:txBody>
          <a:bodyPr/>
          <a:lstStyle>
            <a:lvl1pPr>
              <a:defRPr sz="2200">
                <a:latin typeface="Arial Black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94321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fld id="{1931BF45-3F60-40A9-B44B-803EB7E7F6A0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66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962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0313" y="21"/>
            <a:ext cx="8534401" cy="963613"/>
          </a:xfrm>
        </p:spPr>
        <p:txBody>
          <a:bodyPr/>
          <a:lstStyle>
            <a:lvl1pPr>
              <a:defRPr sz="2100">
                <a:latin typeface="Arial Black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22" y="1190625"/>
            <a:ext cx="10347325" cy="5408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3082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0313" y="21"/>
            <a:ext cx="8534401" cy="96361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77822" y="1190625"/>
            <a:ext cx="10347325" cy="5408613"/>
          </a:xfr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08404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0" descr="PPT value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95650" y="7278689"/>
            <a:ext cx="6946900" cy="16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11" descr="PPT inside"/>
          <p:cNvPicPr>
            <a:picLocks noChangeAspect="1" noChangeArrowheads="1"/>
          </p:cNvPicPr>
          <p:nvPr/>
        </p:nvPicPr>
        <p:blipFill>
          <a:blip r:embed="rId9" cstate="print"/>
          <a:srcRect t="19157" b="25415"/>
          <a:stretch>
            <a:fillRect/>
          </a:stretch>
        </p:blipFill>
        <p:spPr bwMode="auto">
          <a:xfrm>
            <a:off x="0" y="2"/>
            <a:ext cx="10688638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230313" y="2"/>
            <a:ext cx="8534401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74" tIns="45487" rIns="90974" bIns="4548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2053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801" y="1190625"/>
            <a:ext cx="10347325" cy="540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74" tIns="45487" rIns="90974" bIns="454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993313" y="7210426"/>
            <a:ext cx="695325" cy="30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997" tIns="45498" rIns="90997" bIns="45498">
            <a:spAutoFit/>
          </a:bodyPr>
          <a:lstStyle/>
          <a:p>
            <a:pPr algn="r"/>
            <a:fld id="{6E72407A-5F6A-4972-B826-563BC1EE9B73}" type="slidenum">
              <a:rPr lang="en-US"/>
              <a:pPr algn="r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50" r:id="rId1"/>
    <p:sldLayoutId id="2147486151" r:id="rId2"/>
    <p:sldLayoutId id="2147486152" r:id="rId3"/>
    <p:sldLayoutId id="2147486154" r:id="rId4"/>
    <p:sldLayoutId id="2147486162" r:id="rId5"/>
    <p:sldLayoutId id="2147486216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 Black" panose="020B0A04020102020204" pitchFamily="34" charset="0"/>
          <a:ea typeface="Verdana" pitchFamily="34" charset="0"/>
          <a:cs typeface="Verdan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521245" algn="ctr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ea typeface="ＭＳ Ｐゴシック" pitchFamily="-96" charset="-128"/>
        </a:defRPr>
      </a:lvl6pPr>
      <a:lvl7pPr marL="1042487" algn="ctr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ea typeface="ＭＳ Ｐゴシック" pitchFamily="-96" charset="-128"/>
        </a:defRPr>
      </a:lvl7pPr>
      <a:lvl8pPr marL="1563729" algn="ctr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ea typeface="ＭＳ Ｐゴシック" pitchFamily="-96" charset="-128"/>
        </a:defRPr>
      </a:lvl8pPr>
      <a:lvl9pPr marL="2084973" algn="ctr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ea typeface="ＭＳ Ｐゴシック" pitchFamily="-96" charset="-128"/>
        </a:defRPr>
      </a:lvl9pPr>
    </p:titleStyle>
    <p:bodyStyle>
      <a:lvl1pPr marL="388890" indent="-38889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2060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842859" indent="-322223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002060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301589" indent="-258732" algn="l" rtl="0" eaLnBrk="0" fontAlgn="base" hangingPunct="0">
        <a:spcBef>
          <a:spcPct val="20000"/>
        </a:spcBef>
        <a:spcAft>
          <a:spcPct val="0"/>
        </a:spcAft>
        <a:buChar char="•"/>
        <a:defRPr sz="1500">
          <a:solidFill>
            <a:srgbClr val="002060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820638" indent="-257143" algn="l" rtl="0" eaLnBrk="0" fontAlgn="base" hangingPunct="0">
        <a:spcBef>
          <a:spcPct val="20000"/>
        </a:spcBef>
        <a:spcAft>
          <a:spcPct val="0"/>
        </a:spcAft>
        <a:buChar char="–"/>
        <a:defRPr sz="1300">
          <a:solidFill>
            <a:srgbClr val="002060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342861" indent="-258732" algn="l" rtl="0" eaLnBrk="0" fontAlgn="base" hangingPunct="0">
        <a:spcBef>
          <a:spcPct val="20000"/>
        </a:spcBef>
        <a:spcAft>
          <a:spcPct val="0"/>
        </a:spcAft>
        <a:buChar char="»"/>
        <a:defRPr sz="1300">
          <a:solidFill>
            <a:srgbClr val="002060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866837" indent="-260620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ea typeface="+mn-ea"/>
        </a:defRPr>
      </a:lvl6pPr>
      <a:lvl7pPr marL="3388081" indent="-260620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ea typeface="+mn-ea"/>
        </a:defRPr>
      </a:lvl7pPr>
      <a:lvl8pPr marL="3909324" indent="-260620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ea typeface="+mn-ea"/>
        </a:defRPr>
      </a:lvl8pPr>
      <a:lvl9pPr marL="4430568" indent="-260620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104248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245" algn="l" defTabSz="104248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487" algn="l" defTabSz="104248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3729" algn="l" defTabSz="104248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4973" algn="l" defTabSz="104248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6215" algn="l" defTabSz="104248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7460" algn="l" defTabSz="104248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8702" algn="l" defTabSz="104248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9946" algn="l" defTabSz="104248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0" descr="PPT values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95650" y="7278693"/>
            <a:ext cx="6946900" cy="16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11" descr="PPT inside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"/>
            <a:ext cx="10688638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230313" y="21"/>
            <a:ext cx="8534401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71" tIns="45384" rIns="90771" bIns="4538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053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822" y="1190625"/>
            <a:ext cx="10347325" cy="540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71" tIns="45384" rIns="90771" bIns="453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993313" y="7210436"/>
            <a:ext cx="695325" cy="307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793" tIns="45395" rIns="90793" bIns="45395">
            <a:spAutoFit/>
          </a:bodyPr>
          <a:lstStyle/>
          <a:p>
            <a:pPr algn="r"/>
            <a:fld id="{6E72407A-5F6A-4972-B826-563BC1EE9B73}" type="slidenum">
              <a:rPr lang="en-US">
                <a:solidFill>
                  <a:srgbClr val="000000"/>
                </a:solidFill>
              </a:rPr>
              <a:pPr algn="r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584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165" r:id="rId1"/>
    <p:sldLayoutId id="2147486166" r:id="rId2"/>
    <p:sldLayoutId id="2147486167" r:id="rId3"/>
    <p:sldLayoutId id="2147486168" r:id="rId4"/>
    <p:sldLayoutId id="2147486169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 Black" panose="020B0A04020102020204" pitchFamily="34" charset="0"/>
          <a:ea typeface="Verdana" pitchFamily="34" charset="0"/>
          <a:cs typeface="Verdan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520077" algn="ctr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ea typeface="ＭＳ Ｐゴシック" pitchFamily="-96" charset="-128"/>
        </a:defRPr>
      </a:lvl6pPr>
      <a:lvl7pPr marL="1040168" algn="ctr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ea typeface="ＭＳ Ｐゴシック" pitchFamily="-96" charset="-128"/>
        </a:defRPr>
      </a:lvl7pPr>
      <a:lvl8pPr marL="1560253" algn="ctr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ea typeface="ＭＳ Ｐゴシック" pitchFamily="-96" charset="-128"/>
        </a:defRPr>
      </a:lvl8pPr>
      <a:lvl9pPr marL="2080337" algn="ctr" rtl="0" eaLnBrk="1" fontAlgn="base" hangingPunct="1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ea typeface="ＭＳ Ｐゴシック" pitchFamily="-96" charset="-128"/>
        </a:defRPr>
      </a:lvl9pPr>
    </p:titleStyle>
    <p:bodyStyle>
      <a:lvl1pPr marL="388022" indent="-38802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2060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840981" indent="-321507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002060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298694" indent="-258157" algn="l" rtl="0" eaLnBrk="0" fontAlgn="base" hangingPunct="0">
        <a:spcBef>
          <a:spcPct val="20000"/>
        </a:spcBef>
        <a:spcAft>
          <a:spcPct val="0"/>
        </a:spcAft>
        <a:buChar char="•"/>
        <a:defRPr sz="1500">
          <a:solidFill>
            <a:srgbClr val="002060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816590" indent="-256569" algn="l" rtl="0" eaLnBrk="0" fontAlgn="base" hangingPunct="0">
        <a:spcBef>
          <a:spcPct val="20000"/>
        </a:spcBef>
        <a:spcAft>
          <a:spcPct val="0"/>
        </a:spcAft>
        <a:buChar char="–"/>
        <a:defRPr sz="1300">
          <a:solidFill>
            <a:srgbClr val="002060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337652" indent="-258157" algn="l" rtl="0" eaLnBrk="0" fontAlgn="base" hangingPunct="0">
        <a:spcBef>
          <a:spcPct val="20000"/>
        </a:spcBef>
        <a:spcAft>
          <a:spcPct val="0"/>
        </a:spcAft>
        <a:buChar char="»"/>
        <a:defRPr sz="1300">
          <a:solidFill>
            <a:srgbClr val="002060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860463" indent="-260036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ea typeface="+mn-ea"/>
        </a:defRPr>
      </a:lvl6pPr>
      <a:lvl7pPr marL="3380549" indent="-260036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ea typeface="+mn-ea"/>
        </a:defRPr>
      </a:lvl7pPr>
      <a:lvl8pPr marL="3900633" indent="-260036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ea typeface="+mn-ea"/>
        </a:defRPr>
      </a:lvl8pPr>
      <a:lvl9pPr marL="4420716" indent="-260036" algn="l" rtl="0" eaLnBrk="1" fontAlgn="base" hangingPunct="1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104016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0077" algn="l" defTabSz="104016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0168" algn="l" defTabSz="104016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0253" algn="l" defTabSz="104016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0337" algn="l" defTabSz="104016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0421" algn="l" defTabSz="104016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0506" algn="l" defTabSz="104016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0592" algn="l" defTabSz="104016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0675" algn="l" defTabSz="104016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10" descr="PPT values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295654" y="7278693"/>
            <a:ext cx="6946900" cy="16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11" descr="PPT inside"/>
          <p:cNvPicPr>
            <a:picLocks noChangeAspect="1" noChangeArrowheads="1"/>
          </p:cNvPicPr>
          <p:nvPr/>
        </p:nvPicPr>
        <p:blipFill>
          <a:blip r:embed="rId15" cstate="print"/>
          <a:srcRect t="19157" b="25415"/>
          <a:stretch>
            <a:fillRect/>
          </a:stretch>
        </p:blipFill>
        <p:spPr bwMode="auto">
          <a:xfrm>
            <a:off x="1" y="178"/>
            <a:ext cx="10688638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230313" y="178"/>
            <a:ext cx="8533606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8214" tIns="39103" rIns="78214" bIns="3910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711" y="1190631"/>
            <a:ext cx="10347416" cy="540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8214" tIns="39103" rIns="78214" bIns="391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92588" y="7210439"/>
            <a:ext cx="696119" cy="288710"/>
          </a:xfrm>
          <a:prstGeom prst="rect">
            <a:avLst/>
          </a:prstGeom>
          <a:noFill/>
        </p:spPr>
        <p:txBody>
          <a:bodyPr wrap="square" lIns="87800" tIns="43899" rIns="87800" bIns="43899" rtlCol="0">
            <a:spAutoFit/>
          </a:bodyPr>
          <a:lstStyle/>
          <a:p>
            <a:pPr algn="r" defTabSz="1001589" fontAlgn="auto">
              <a:spcBef>
                <a:spcPts val="0"/>
              </a:spcBef>
              <a:spcAft>
                <a:spcPts val="0"/>
              </a:spcAft>
            </a:pPr>
            <a:fld id="{8E51977C-C8E1-4C68-B388-384147FE8615}" type="slidenum">
              <a:rPr lang="en-US" sz="1300">
                <a:solidFill>
                  <a:prstClr val="black"/>
                </a:solidFill>
                <a:latin typeface="Arial"/>
                <a:ea typeface="ＭＳ Ｐゴシック"/>
                <a:cs typeface="+mn-cs"/>
              </a:rPr>
              <a:pPr algn="r" defTabSz="1001589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300" dirty="0">
              <a:solidFill>
                <a:prstClr val="black"/>
              </a:solidFill>
              <a:latin typeface="Arial"/>
              <a:ea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3476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171" r:id="rId1"/>
    <p:sldLayoutId id="2147486172" r:id="rId2"/>
    <p:sldLayoutId id="2147486173" r:id="rId3"/>
    <p:sldLayoutId id="2147486174" r:id="rId4"/>
    <p:sldLayoutId id="2147486175" r:id="rId5"/>
    <p:sldLayoutId id="2147486176" r:id="rId6"/>
    <p:sldLayoutId id="2147486177" r:id="rId7"/>
    <p:sldLayoutId id="2147486178" r:id="rId8"/>
    <p:sldLayoutId id="2147486179" r:id="rId9"/>
    <p:sldLayoutId id="2147486180" r:id="rId10"/>
    <p:sldLayoutId id="2147486181" r:id="rId11"/>
    <p:sldLayoutId id="2147486182" r:id="rId12"/>
  </p:sldLayoutIdLst>
  <p:transition/>
  <p:timing>
    <p:tnLst>
      <p:par>
        <p:cTn id="1" dur="indefinite" restart="never" nodeType="tmRoot"/>
      </p:par>
    </p:tnLst>
  </p:timing>
  <p:hf sldNum="0"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299" b="1">
          <a:solidFill>
            <a:schemeClr val="bg1"/>
          </a:solidFill>
          <a:latin typeface="Calibri" pitchFamily="34" charset="0"/>
          <a:ea typeface="MS PGothic" pitchFamily="34" charset="-128"/>
          <a:cs typeface="Calibri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Arial Black" pitchFamily="34" charset="0"/>
          <a:ea typeface="MS PGothic" pitchFamily="34" charset="-128"/>
          <a:cs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Arial Black" pitchFamily="34" charset="0"/>
          <a:ea typeface="MS PGothic" pitchFamily="34" charset="-128"/>
          <a:cs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Arial Black" pitchFamily="34" charset="0"/>
          <a:ea typeface="MS PGothic" pitchFamily="34" charset="-128"/>
          <a:cs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00" b="1">
          <a:solidFill>
            <a:schemeClr val="bg1"/>
          </a:solidFill>
          <a:latin typeface="Arial Black" pitchFamily="34" charset="0"/>
          <a:ea typeface="MS PGothic" pitchFamily="34" charset="-128"/>
          <a:cs typeface="Arial Black" pitchFamily="34" charset="0"/>
        </a:defRPr>
      </a:lvl5pPr>
      <a:lvl6pPr marL="491866" algn="ctr" rtl="0" eaLnBrk="1" fontAlgn="base" hangingPunct="1">
        <a:spcBef>
          <a:spcPct val="0"/>
        </a:spcBef>
        <a:spcAft>
          <a:spcPct val="0"/>
        </a:spcAft>
        <a:defRPr sz="4899">
          <a:solidFill>
            <a:schemeClr val="tx2"/>
          </a:solidFill>
          <a:latin typeface="Arial" charset="0"/>
          <a:ea typeface="ＭＳ Ｐゴシック" pitchFamily="-96" charset="-128"/>
        </a:defRPr>
      </a:lvl6pPr>
      <a:lvl7pPr marL="983786" algn="ctr" rtl="0" eaLnBrk="1" fontAlgn="base" hangingPunct="1">
        <a:spcBef>
          <a:spcPct val="0"/>
        </a:spcBef>
        <a:spcAft>
          <a:spcPct val="0"/>
        </a:spcAft>
        <a:defRPr sz="4899">
          <a:solidFill>
            <a:schemeClr val="tx2"/>
          </a:solidFill>
          <a:latin typeface="Arial" charset="0"/>
          <a:ea typeface="ＭＳ Ｐゴシック" pitchFamily="-96" charset="-128"/>
        </a:defRPr>
      </a:lvl7pPr>
      <a:lvl8pPr marL="1475692" algn="ctr" rtl="0" eaLnBrk="1" fontAlgn="base" hangingPunct="1">
        <a:spcBef>
          <a:spcPct val="0"/>
        </a:spcBef>
        <a:spcAft>
          <a:spcPct val="0"/>
        </a:spcAft>
        <a:defRPr sz="4899">
          <a:solidFill>
            <a:schemeClr val="tx2"/>
          </a:solidFill>
          <a:latin typeface="Arial" charset="0"/>
          <a:ea typeface="ＭＳ Ｐゴシック" pitchFamily="-96" charset="-128"/>
        </a:defRPr>
      </a:lvl8pPr>
      <a:lvl9pPr marL="1967589" algn="ctr" rtl="0" eaLnBrk="1" fontAlgn="base" hangingPunct="1">
        <a:spcBef>
          <a:spcPct val="0"/>
        </a:spcBef>
        <a:spcAft>
          <a:spcPct val="0"/>
        </a:spcAft>
        <a:defRPr sz="4899">
          <a:solidFill>
            <a:schemeClr val="tx2"/>
          </a:solidFill>
          <a:latin typeface="Arial" charset="0"/>
          <a:ea typeface="ＭＳ Ｐゴシック" pitchFamily="-96" charset="-128"/>
        </a:defRPr>
      </a:lvl9pPr>
    </p:titleStyle>
    <p:bodyStyle>
      <a:lvl1pPr marL="368411" indent="-368411" algn="l" rtl="0" eaLnBrk="1" fontAlgn="base" hangingPunct="1">
        <a:spcBef>
          <a:spcPct val="20000"/>
        </a:spcBef>
        <a:spcAft>
          <a:spcPct val="0"/>
        </a:spcAft>
        <a:buChar char="•"/>
        <a:defRPr sz="3099">
          <a:solidFill>
            <a:schemeClr val="tx1"/>
          </a:solidFill>
          <a:latin typeface="+mn-lt"/>
          <a:ea typeface="MS PGothic" pitchFamily="34" charset="-128"/>
          <a:cs typeface="MS PGothic"/>
        </a:defRPr>
      </a:lvl1pPr>
      <a:lvl2pPr marL="798294" indent="-307007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MS PGothic" pitchFamily="34" charset="-128"/>
          <a:cs typeface="MS PGothic"/>
        </a:defRPr>
      </a:lvl2pPr>
      <a:lvl3pPr marL="1229648" indent="-245612" algn="l" rtl="0" eaLnBrk="1" fontAlgn="base" hangingPunct="1">
        <a:spcBef>
          <a:spcPct val="20000"/>
        </a:spcBef>
        <a:spcAft>
          <a:spcPct val="0"/>
        </a:spcAft>
        <a:buChar char="•"/>
        <a:defRPr sz="1399">
          <a:solidFill>
            <a:schemeClr val="tx1"/>
          </a:solidFill>
          <a:latin typeface="+mn-lt"/>
          <a:ea typeface="MS PGothic" pitchFamily="34" charset="-128"/>
          <a:cs typeface="MS PGothic"/>
        </a:defRPr>
      </a:lvl3pPr>
      <a:lvl4pPr marL="1719425" indent="-244110" algn="l" rtl="0" eaLnBrk="1" fontAlgn="base" hangingPunct="1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  <a:ea typeface="MS PGothic" pitchFamily="34" charset="-128"/>
          <a:cs typeface="MS PGothic"/>
        </a:defRPr>
      </a:lvl4pPr>
      <a:lvl5pPr marL="2212186" indent="-245612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MS PGothic" pitchFamily="34" charset="-128"/>
          <a:cs typeface="MS PGothic"/>
        </a:defRPr>
      </a:lvl5pPr>
      <a:lvl6pPr marL="2705441" indent="-245927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ea typeface="+mn-ea"/>
        </a:defRPr>
      </a:lvl6pPr>
      <a:lvl7pPr marL="3197335" indent="-245927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ea typeface="+mn-ea"/>
        </a:defRPr>
      </a:lvl7pPr>
      <a:lvl8pPr marL="3689230" indent="-245927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ea typeface="+mn-ea"/>
        </a:defRPr>
      </a:lvl8pPr>
      <a:lvl9pPr marL="4181120" indent="-245927" algn="l" rtl="0" eaLnBrk="1" fontAlgn="base" hangingPunct="1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83786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1pPr>
      <a:lvl2pPr marL="491866" algn="l" defTabSz="983786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983786" algn="l" defTabSz="983786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475692" algn="l" defTabSz="983786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4pPr>
      <a:lvl5pPr marL="1967589" algn="l" defTabSz="983786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5pPr>
      <a:lvl6pPr marL="2459483" algn="l" defTabSz="983786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51380" algn="l" defTabSz="983786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43278" algn="l" defTabSz="983786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935175" algn="l" defTabSz="983786" rtl="0" eaLnBrk="1" latinLnBrk="0" hangingPunct="1"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rgbClr val="EEEEEE"/>
            </a:gs>
            <a:gs pos="67000">
              <a:schemeClr val="bg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432" y="302869"/>
            <a:ext cx="9619775" cy="784164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432" y="1255431"/>
            <a:ext cx="9619775" cy="5500368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432" y="7009645"/>
            <a:ext cx="2494016" cy="402652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68605" fontAlgn="auto">
              <a:spcBef>
                <a:spcPts val="0"/>
              </a:spcBef>
              <a:spcAft>
                <a:spcPts val="0"/>
              </a:spcAft>
            </a:pPr>
            <a:fld id="{FD1176A7-B091-469C-82C8-89C693043C4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1068605" fontAlgn="auto">
                <a:spcBef>
                  <a:spcPts val="0"/>
                </a:spcBef>
                <a:spcAft>
                  <a:spcPts val="0"/>
                </a:spcAft>
              </a:pPr>
              <a:t>9/17/2019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1952" y="7009645"/>
            <a:ext cx="3384735" cy="402652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68605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60192" y="7009645"/>
            <a:ext cx="2494016" cy="402652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68605" fontAlgn="auto">
              <a:spcBef>
                <a:spcPts val="0"/>
              </a:spcBef>
              <a:spcAft>
                <a:spcPts val="0"/>
              </a:spcAft>
            </a:pPr>
            <a:fld id="{5939B1FA-81F2-4940-9AF3-5EAFB5D6669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1068605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2557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199" r:id="rId1"/>
    <p:sldLayoutId id="2147486200" r:id="rId2"/>
    <p:sldLayoutId id="2147486201" r:id="rId3"/>
    <p:sldLayoutId id="2147486202" r:id="rId4"/>
    <p:sldLayoutId id="2147486203" r:id="rId5"/>
    <p:sldLayoutId id="2147486204" r:id="rId6"/>
    <p:sldLayoutId id="2147486205" r:id="rId7"/>
    <p:sldLayoutId id="2147486206" r:id="rId8"/>
    <p:sldLayoutId id="2147486207" r:id="rId9"/>
    <p:sldLayoutId id="2147486208" r:id="rId10"/>
    <p:sldLayoutId id="2147486209" r:id="rId11"/>
    <p:sldLayoutId id="2147486210" r:id="rId12"/>
    <p:sldLayoutId id="2147486211" r:id="rId13"/>
    <p:sldLayoutId id="2147486212" r:id="rId14"/>
    <p:sldLayoutId id="2147486213" r:id="rId15"/>
    <p:sldLayoutId id="2147486214" r:id="rId16"/>
    <p:sldLayoutId id="2147486215" r:id="rId17"/>
  </p:sldLayoutIdLst>
  <p:timing>
    <p:tnLst>
      <p:par>
        <p:cTn id="1" dur="indefinite" restart="never" nodeType="tmRoot"/>
      </p:par>
    </p:tnLst>
  </p:timing>
  <p:txStyles>
    <p:titleStyle>
      <a:lvl1pPr algn="l" defTabSz="1068561" rtl="0" eaLnBrk="1" latinLnBrk="0" hangingPunct="1">
        <a:spcBef>
          <a:spcPct val="0"/>
        </a:spcBef>
        <a:buNone/>
        <a:defRPr sz="2805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400711" indent="-400711" algn="l" defTabSz="1068561" rtl="0" eaLnBrk="1" latinLnBrk="0" hangingPunct="1">
        <a:spcBef>
          <a:spcPct val="20000"/>
        </a:spcBef>
        <a:buFont typeface="Arial" pitchFamily="34" charset="0"/>
        <a:buChar char="•"/>
        <a:defRPr sz="3155" kern="1200">
          <a:solidFill>
            <a:schemeClr val="tx1"/>
          </a:solidFill>
          <a:latin typeface="+mj-lt"/>
          <a:ea typeface="+mn-ea"/>
          <a:cs typeface="+mn-cs"/>
        </a:defRPr>
      </a:lvl1pPr>
      <a:lvl2pPr marL="868206" indent="-333925" algn="l" defTabSz="1068561" rtl="0" eaLnBrk="1" latinLnBrk="0" hangingPunct="1">
        <a:spcBef>
          <a:spcPct val="20000"/>
        </a:spcBef>
        <a:buFont typeface="Arial" pitchFamily="34" charset="0"/>
        <a:buChar char="–"/>
        <a:defRPr sz="2805" kern="1200">
          <a:solidFill>
            <a:schemeClr val="tx1"/>
          </a:solidFill>
          <a:latin typeface="+mj-lt"/>
          <a:ea typeface="+mn-ea"/>
          <a:cs typeface="+mn-cs"/>
        </a:defRPr>
      </a:lvl2pPr>
      <a:lvl3pPr marL="1335701" indent="-267141" algn="l" defTabSz="1068561" rtl="0" eaLnBrk="1" latinLnBrk="0" hangingPunct="1">
        <a:spcBef>
          <a:spcPct val="20000"/>
        </a:spcBef>
        <a:buFont typeface="Arial" pitchFamily="34" charset="0"/>
        <a:buChar char="•"/>
        <a:defRPr sz="2103" kern="1200">
          <a:solidFill>
            <a:schemeClr val="tx1"/>
          </a:solidFill>
          <a:latin typeface="+mj-lt"/>
          <a:ea typeface="+mn-ea"/>
          <a:cs typeface="+mn-cs"/>
        </a:defRPr>
      </a:lvl3pPr>
      <a:lvl4pPr marL="1869983" indent="-267141" algn="l" defTabSz="1068561" rtl="0" eaLnBrk="1" latinLnBrk="0" hangingPunct="1">
        <a:spcBef>
          <a:spcPct val="20000"/>
        </a:spcBef>
        <a:buFont typeface="Arial" pitchFamily="34" charset="0"/>
        <a:buChar char="–"/>
        <a:defRPr sz="1753" kern="1200">
          <a:solidFill>
            <a:schemeClr val="tx1"/>
          </a:solidFill>
          <a:latin typeface="+mj-lt"/>
          <a:ea typeface="+mn-ea"/>
          <a:cs typeface="+mn-cs"/>
        </a:defRPr>
      </a:lvl4pPr>
      <a:lvl5pPr marL="2404262" indent="-267141" algn="l" defTabSz="1068561" rtl="0" eaLnBrk="1" latinLnBrk="0" hangingPunct="1">
        <a:spcBef>
          <a:spcPct val="20000"/>
        </a:spcBef>
        <a:buFont typeface="Arial" pitchFamily="34" charset="0"/>
        <a:buChar char="»"/>
        <a:defRPr sz="1753" kern="1200">
          <a:solidFill>
            <a:schemeClr val="tx1"/>
          </a:solidFill>
          <a:latin typeface="+mj-lt"/>
          <a:ea typeface="+mn-ea"/>
          <a:cs typeface="+mn-cs"/>
        </a:defRPr>
      </a:lvl5pPr>
      <a:lvl6pPr marL="2938542" indent="-267141" algn="l" defTabSz="1068561" rtl="0" eaLnBrk="1" latinLnBrk="0" hangingPunct="1">
        <a:spcBef>
          <a:spcPct val="20000"/>
        </a:spcBef>
        <a:buFont typeface="Arial" pitchFamily="34" charset="0"/>
        <a:buChar char="•"/>
        <a:defRPr sz="2337" kern="1200">
          <a:solidFill>
            <a:schemeClr val="tx1"/>
          </a:solidFill>
          <a:latin typeface="+mn-lt"/>
          <a:ea typeface="+mn-ea"/>
          <a:cs typeface="+mn-cs"/>
        </a:defRPr>
      </a:lvl6pPr>
      <a:lvl7pPr marL="3472823" indent="-267141" algn="l" defTabSz="1068561" rtl="0" eaLnBrk="1" latinLnBrk="0" hangingPunct="1">
        <a:spcBef>
          <a:spcPct val="20000"/>
        </a:spcBef>
        <a:buFont typeface="Arial" pitchFamily="34" charset="0"/>
        <a:buChar char="•"/>
        <a:defRPr sz="2337" kern="1200">
          <a:solidFill>
            <a:schemeClr val="tx1"/>
          </a:solidFill>
          <a:latin typeface="+mn-lt"/>
          <a:ea typeface="+mn-ea"/>
          <a:cs typeface="+mn-cs"/>
        </a:defRPr>
      </a:lvl7pPr>
      <a:lvl8pPr marL="4007103" indent="-267141" algn="l" defTabSz="1068561" rtl="0" eaLnBrk="1" latinLnBrk="0" hangingPunct="1">
        <a:spcBef>
          <a:spcPct val="20000"/>
        </a:spcBef>
        <a:buFont typeface="Arial" pitchFamily="34" charset="0"/>
        <a:buChar char="•"/>
        <a:defRPr sz="2337" kern="1200">
          <a:solidFill>
            <a:schemeClr val="tx1"/>
          </a:solidFill>
          <a:latin typeface="+mn-lt"/>
          <a:ea typeface="+mn-ea"/>
          <a:cs typeface="+mn-cs"/>
        </a:defRPr>
      </a:lvl8pPr>
      <a:lvl9pPr marL="4541384" indent="-267141" algn="l" defTabSz="1068561" rtl="0" eaLnBrk="1" latinLnBrk="0" hangingPunct="1">
        <a:spcBef>
          <a:spcPct val="20000"/>
        </a:spcBef>
        <a:buFont typeface="Arial" pitchFamily="34" charset="0"/>
        <a:buChar char="•"/>
        <a:defRPr sz="233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8561" rtl="0" eaLnBrk="1" latinLnBrk="0" hangingPunct="1">
        <a:defRPr sz="2103" kern="1200">
          <a:solidFill>
            <a:schemeClr val="tx1"/>
          </a:solidFill>
          <a:latin typeface="+mn-lt"/>
          <a:ea typeface="+mn-ea"/>
          <a:cs typeface="+mn-cs"/>
        </a:defRPr>
      </a:lvl1pPr>
      <a:lvl2pPr marL="534280" algn="l" defTabSz="1068561" rtl="0" eaLnBrk="1" latinLnBrk="0" hangingPunct="1">
        <a:defRPr sz="2103" kern="1200">
          <a:solidFill>
            <a:schemeClr val="tx1"/>
          </a:solidFill>
          <a:latin typeface="+mn-lt"/>
          <a:ea typeface="+mn-ea"/>
          <a:cs typeface="+mn-cs"/>
        </a:defRPr>
      </a:lvl2pPr>
      <a:lvl3pPr marL="1068561" algn="l" defTabSz="1068561" rtl="0" eaLnBrk="1" latinLnBrk="0" hangingPunct="1">
        <a:defRPr sz="2103" kern="1200">
          <a:solidFill>
            <a:schemeClr val="tx1"/>
          </a:solidFill>
          <a:latin typeface="+mn-lt"/>
          <a:ea typeface="+mn-ea"/>
          <a:cs typeface="+mn-cs"/>
        </a:defRPr>
      </a:lvl3pPr>
      <a:lvl4pPr marL="1602842" algn="l" defTabSz="1068561" rtl="0" eaLnBrk="1" latinLnBrk="0" hangingPunct="1">
        <a:defRPr sz="2103" kern="1200">
          <a:solidFill>
            <a:schemeClr val="tx1"/>
          </a:solidFill>
          <a:latin typeface="+mn-lt"/>
          <a:ea typeface="+mn-ea"/>
          <a:cs typeface="+mn-cs"/>
        </a:defRPr>
      </a:lvl4pPr>
      <a:lvl5pPr marL="2137122" algn="l" defTabSz="1068561" rtl="0" eaLnBrk="1" latinLnBrk="0" hangingPunct="1">
        <a:defRPr sz="2103" kern="1200">
          <a:solidFill>
            <a:schemeClr val="tx1"/>
          </a:solidFill>
          <a:latin typeface="+mn-lt"/>
          <a:ea typeface="+mn-ea"/>
          <a:cs typeface="+mn-cs"/>
        </a:defRPr>
      </a:lvl5pPr>
      <a:lvl6pPr marL="2671402" algn="l" defTabSz="1068561" rtl="0" eaLnBrk="1" latinLnBrk="0" hangingPunct="1">
        <a:defRPr sz="2103" kern="1200">
          <a:solidFill>
            <a:schemeClr val="tx1"/>
          </a:solidFill>
          <a:latin typeface="+mn-lt"/>
          <a:ea typeface="+mn-ea"/>
          <a:cs typeface="+mn-cs"/>
        </a:defRPr>
      </a:lvl6pPr>
      <a:lvl7pPr marL="3205683" algn="l" defTabSz="1068561" rtl="0" eaLnBrk="1" latinLnBrk="0" hangingPunct="1">
        <a:defRPr sz="2103" kern="1200">
          <a:solidFill>
            <a:schemeClr val="tx1"/>
          </a:solidFill>
          <a:latin typeface="+mn-lt"/>
          <a:ea typeface="+mn-ea"/>
          <a:cs typeface="+mn-cs"/>
        </a:defRPr>
      </a:lvl7pPr>
      <a:lvl8pPr marL="3739963" algn="l" defTabSz="1068561" rtl="0" eaLnBrk="1" latinLnBrk="0" hangingPunct="1">
        <a:defRPr sz="2103" kern="1200">
          <a:solidFill>
            <a:schemeClr val="tx1"/>
          </a:solidFill>
          <a:latin typeface="+mn-lt"/>
          <a:ea typeface="+mn-ea"/>
          <a:cs typeface="+mn-cs"/>
        </a:defRPr>
      </a:lvl8pPr>
      <a:lvl9pPr marL="4274244" algn="l" defTabSz="1068561" rtl="0" eaLnBrk="1" latinLnBrk="0" hangingPunct="1">
        <a:defRPr sz="210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jpe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jpeg"/><Relationship Id="rId10" Type="http://schemas.openxmlformats.org/officeDocument/2006/relationships/image" Target="../media/image42.jpe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tags" Target="../tags/tag14.xml"/><Relationship Id="rId7" Type="http://schemas.openxmlformats.org/officeDocument/2006/relationships/image" Target="../media/image24.emf"/><Relationship Id="rId2" Type="http://schemas.openxmlformats.org/officeDocument/2006/relationships/tags" Target="../tags/tag1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tags" Target="../tags/tag26.xml"/><Relationship Id="rId18" Type="http://schemas.openxmlformats.org/officeDocument/2006/relationships/tags" Target="../tags/tag31.xml"/><Relationship Id="rId3" Type="http://schemas.openxmlformats.org/officeDocument/2006/relationships/tags" Target="../tags/tag16.xml"/><Relationship Id="rId21" Type="http://schemas.openxmlformats.org/officeDocument/2006/relationships/tags" Target="../tags/tag34.xml"/><Relationship Id="rId7" Type="http://schemas.openxmlformats.org/officeDocument/2006/relationships/tags" Target="../tags/tag20.xml"/><Relationship Id="rId12" Type="http://schemas.openxmlformats.org/officeDocument/2006/relationships/tags" Target="../tags/tag25.xml"/><Relationship Id="rId17" Type="http://schemas.openxmlformats.org/officeDocument/2006/relationships/tags" Target="../tags/tag30.xml"/><Relationship Id="rId25" Type="http://schemas.openxmlformats.org/officeDocument/2006/relationships/image" Target="../media/image24.emf"/><Relationship Id="rId2" Type="http://schemas.openxmlformats.org/officeDocument/2006/relationships/tags" Target="../tags/tag15.xml"/><Relationship Id="rId16" Type="http://schemas.openxmlformats.org/officeDocument/2006/relationships/tags" Target="../tags/tag29.xml"/><Relationship Id="rId20" Type="http://schemas.openxmlformats.org/officeDocument/2006/relationships/tags" Target="../tags/tag33.xml"/><Relationship Id="rId1" Type="http://schemas.openxmlformats.org/officeDocument/2006/relationships/vmlDrawing" Target="../drawings/vmlDrawing4.vml"/><Relationship Id="rId6" Type="http://schemas.openxmlformats.org/officeDocument/2006/relationships/tags" Target="../tags/tag19.xml"/><Relationship Id="rId11" Type="http://schemas.openxmlformats.org/officeDocument/2006/relationships/tags" Target="../tags/tag24.xml"/><Relationship Id="rId24" Type="http://schemas.openxmlformats.org/officeDocument/2006/relationships/oleObject" Target="../embeddings/oleObject4.bin"/><Relationship Id="rId5" Type="http://schemas.openxmlformats.org/officeDocument/2006/relationships/tags" Target="../tags/tag18.xml"/><Relationship Id="rId15" Type="http://schemas.openxmlformats.org/officeDocument/2006/relationships/tags" Target="../tags/tag28.xml"/><Relationship Id="rId23" Type="http://schemas.openxmlformats.org/officeDocument/2006/relationships/notesSlide" Target="../notesSlides/notesSlide11.xml"/><Relationship Id="rId10" Type="http://schemas.openxmlformats.org/officeDocument/2006/relationships/tags" Target="../tags/tag23.xml"/><Relationship Id="rId19" Type="http://schemas.openxmlformats.org/officeDocument/2006/relationships/tags" Target="../tags/tag32.xml"/><Relationship Id="rId4" Type="http://schemas.openxmlformats.org/officeDocument/2006/relationships/tags" Target="../tags/tag17.xml"/><Relationship Id="rId9" Type="http://schemas.openxmlformats.org/officeDocument/2006/relationships/tags" Target="../tags/tag22.xml"/><Relationship Id="rId14" Type="http://schemas.openxmlformats.org/officeDocument/2006/relationships/tags" Target="../tags/tag27.xml"/><Relationship Id="rId22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jpg"/><Relationship Id="rId18" Type="http://schemas.openxmlformats.org/officeDocument/2006/relationships/image" Target="../media/image72.png"/><Relationship Id="rId3" Type="http://schemas.openxmlformats.org/officeDocument/2006/relationships/image" Target="../media/image57.png"/><Relationship Id="rId21" Type="http://schemas.openxmlformats.org/officeDocument/2006/relationships/image" Target="../media/image75.jp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17" Type="http://schemas.openxmlformats.org/officeDocument/2006/relationships/image" Target="../media/image71.jp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70.jpg"/><Relationship Id="rId20" Type="http://schemas.openxmlformats.org/officeDocument/2006/relationships/image" Target="../media/image7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png"/><Relationship Id="rId11" Type="http://schemas.openxmlformats.org/officeDocument/2006/relationships/image" Target="../media/image65.jpg"/><Relationship Id="rId24" Type="http://schemas.openxmlformats.org/officeDocument/2006/relationships/image" Target="../media/image78.png"/><Relationship Id="rId5" Type="http://schemas.openxmlformats.org/officeDocument/2006/relationships/image" Target="../media/image59.jpeg"/><Relationship Id="rId15" Type="http://schemas.openxmlformats.org/officeDocument/2006/relationships/image" Target="../media/image69.png"/><Relationship Id="rId23" Type="http://schemas.openxmlformats.org/officeDocument/2006/relationships/image" Target="../media/image77.png"/><Relationship Id="rId10" Type="http://schemas.openxmlformats.org/officeDocument/2006/relationships/image" Target="../media/image64.jpg"/><Relationship Id="rId19" Type="http://schemas.openxmlformats.org/officeDocument/2006/relationships/image" Target="../media/image73.jpg"/><Relationship Id="rId4" Type="http://schemas.openxmlformats.org/officeDocument/2006/relationships/image" Target="../media/image58.jpg"/><Relationship Id="rId9" Type="http://schemas.openxmlformats.org/officeDocument/2006/relationships/image" Target="../media/image63.png"/><Relationship Id="rId14" Type="http://schemas.openxmlformats.org/officeDocument/2006/relationships/image" Target="../media/image68.jpg"/><Relationship Id="rId22" Type="http://schemas.openxmlformats.org/officeDocument/2006/relationships/image" Target="../media/image7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3" Type="http://schemas.openxmlformats.org/officeDocument/2006/relationships/tags" Target="../tags/tag36.xml"/><Relationship Id="rId7" Type="http://schemas.openxmlformats.org/officeDocument/2006/relationships/image" Target="../media/image24.emf"/><Relationship Id="rId2" Type="http://schemas.openxmlformats.org/officeDocument/2006/relationships/tags" Target="../tags/tag35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9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7" Type="http://schemas.openxmlformats.org/officeDocument/2006/relationships/image" Target="../media/image24.emf"/><Relationship Id="rId2" Type="http://schemas.openxmlformats.org/officeDocument/2006/relationships/tags" Target="../tags/tag3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tags" Target="../tags/tag12.xml"/><Relationship Id="rId7" Type="http://schemas.openxmlformats.org/officeDocument/2006/relationships/image" Target="../media/image24.emf"/><Relationship Id="rId2" Type="http://schemas.openxmlformats.org/officeDocument/2006/relationships/tags" Target="../tags/tag1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notesSlide" Target="../notesSlides/notesSlide5.xml"/><Relationship Id="rId10" Type="http://schemas.openxmlformats.org/officeDocument/2006/relationships/image" Target="../media/image27.jpe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1" descr="PPTmainp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588"/>
            <a:ext cx="10690225" cy="756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4429919" y="3552825"/>
            <a:ext cx="6028532" cy="1366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750" tIns="51869" rIns="103750" bIns="51869">
            <a:spAutoFit/>
          </a:bodyPr>
          <a:lstStyle/>
          <a:p>
            <a:pPr algn="r" eaLnBrk="0" hangingPunct="0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GMR Airports</a:t>
            </a:r>
          </a:p>
          <a:p>
            <a:pPr algn="r" eaLnBrk="0" hangingPunct="0"/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A high performance airport platform</a:t>
            </a:r>
          </a:p>
          <a:p>
            <a:pPr algn="r" eaLnBrk="0" hangingPunct="0"/>
            <a:endParaRPr lang="en-US" sz="18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r" eaLnBrk="0" hangingPunct="0"/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17</a:t>
            </a:r>
            <a:r>
              <a:rPr lang="en-US" sz="1800" b="1" baseline="30000" dirty="0" smtClean="0">
                <a:solidFill>
                  <a:schemeClr val="bg1"/>
                </a:solidFill>
                <a:latin typeface="Arial" panose="020B0604020202020204" pitchFamily="34" charset="0"/>
              </a:rPr>
              <a:t>th</a:t>
            </a:r>
            <a:r>
              <a:rPr lang="en-US" sz="18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September, 2019</a:t>
            </a:r>
            <a:endParaRPr lang="en-US" b="1" dirty="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" name="Rectangle 1" hidden="1"/>
          <p:cNvSpPr/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96" charset="-128"/>
            </a:endParaRPr>
          </a:p>
        </p:txBody>
      </p:sp>
      <p:sp>
        <p:nvSpPr>
          <p:cNvPr id="3" name="Rectangle 2" hidden="1"/>
          <p:cNvSpPr/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96" charset="-128"/>
            </a:endParaRPr>
          </a:p>
        </p:txBody>
      </p:sp>
      <p:sp>
        <p:nvSpPr>
          <p:cNvPr id="4" name="Rectangle 3" hidden="1"/>
          <p:cNvSpPr/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96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1077120" y="-1586"/>
            <a:ext cx="8534401" cy="963613"/>
          </a:xfrm>
          <a:noFill/>
          <a:ln>
            <a:miter lim="800000"/>
            <a:headEnd/>
            <a:tailEnd/>
          </a:ln>
        </p:spPr>
        <p:txBody>
          <a:bodyPr vert="horz" wrap="square" lIns="91358" tIns="45679" rIns="91358" bIns="45679" numCol="1" anchor="ctr" anchorCtr="0" compatLnSpc="1">
            <a:prstTxWarp prst="textNoShape">
              <a:avLst/>
            </a:prstTxWarp>
          </a:bodyPr>
          <a:lstStyle/>
          <a:p>
            <a:r>
              <a:rPr lang="en-IN" sz="2000" dirty="0">
                <a:solidFill>
                  <a:srgbClr val="FFFFFF"/>
                </a:solidFill>
                <a:latin typeface="Arial" panose="020B0604020202020204" pitchFamily="34" charset="0"/>
              </a:rPr>
              <a:t>In our view, multiple aspects need to come together to </a:t>
            </a:r>
            <a:r>
              <a:rPr lang="en-IN" sz="2000" dirty="0" smtClean="0">
                <a:solidFill>
                  <a:srgbClr val="FFFFFF"/>
                </a:solidFill>
                <a:latin typeface="Arial" panose="020B0604020202020204" pitchFamily="34" charset="0"/>
              </a:rPr>
              <a:t>build a </a:t>
            </a:r>
            <a:r>
              <a:rPr lang="en-IN" sz="2000" dirty="0">
                <a:solidFill>
                  <a:srgbClr val="FFFFFF"/>
                </a:solidFill>
                <a:latin typeface="Arial" panose="020B0604020202020204" pitchFamily="34" charset="0"/>
              </a:rPr>
              <a:t>world-class and successful airport portfolio.</a:t>
            </a:r>
            <a:endParaRPr lang="en-IN" sz="2000" dirty="0">
              <a:latin typeface="Arial" panose="020B0604020202020204" pitchFamily="34" charset="0"/>
            </a:endParaRPr>
          </a:p>
        </p:txBody>
      </p:sp>
      <p:sp>
        <p:nvSpPr>
          <p:cNvPr id="4" name="Rounded Rectangle 4"/>
          <p:cNvSpPr/>
          <p:nvPr/>
        </p:nvSpPr>
        <p:spPr>
          <a:xfrm>
            <a:off x="365331" y="6651027"/>
            <a:ext cx="9787187" cy="71179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30480" rIns="60960" bIns="3048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Aft>
                <a:spcPct val="35000"/>
              </a:spcAft>
            </a:pPr>
            <a:r>
              <a:rPr lang="en-IN" sz="1600" b="1" dirty="0" smtClean="0">
                <a:solidFill>
                  <a:schemeClr val="tx1"/>
                </a:solidFill>
              </a:rPr>
              <a:t>GMR has demonstrated deep expertise and capability across all these aspects.</a:t>
            </a:r>
            <a:endParaRPr lang="en-IN" sz="1600" b="1" dirty="0">
              <a:solidFill>
                <a:schemeClr val="tx1"/>
              </a:solidFill>
            </a:endParaRP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 rot="16200000">
            <a:off x="3917261" y="-203512"/>
            <a:ext cx="2884592" cy="7969873"/>
            <a:chOff x="4404085" y="1406172"/>
            <a:chExt cx="1880465" cy="4750505"/>
          </a:xfrm>
        </p:grpSpPr>
        <p:sp>
          <p:nvSpPr>
            <p:cNvPr id="7" name="Shape 6"/>
            <p:cNvSpPr/>
            <p:nvPr/>
          </p:nvSpPr>
          <p:spPr>
            <a:xfrm>
              <a:off x="4404085" y="1406172"/>
              <a:ext cx="1471632" cy="1471706"/>
            </a:xfrm>
            <a:prstGeom prst="leftCircularArrow">
              <a:avLst>
                <a:gd name="adj1" fmla="val 10980"/>
                <a:gd name="adj2" fmla="val 1142322"/>
                <a:gd name="adj3" fmla="val 6300000"/>
                <a:gd name="adj4" fmla="val 0"/>
                <a:gd name="adj5" fmla="val 12500"/>
              </a:avLst>
            </a:prstGeom>
            <a:solidFill>
              <a:srgbClr val="002060"/>
            </a:solidFill>
            <a:ln w="12700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4727342" y="1939178"/>
              <a:ext cx="821254" cy="410443"/>
            </a:xfrm>
            <a:custGeom>
              <a:avLst/>
              <a:gdLst>
                <a:gd name="connsiteX0" fmla="*/ 0 w 821254"/>
                <a:gd name="connsiteY0" fmla="*/ 0 h 410443"/>
                <a:gd name="connsiteX1" fmla="*/ 821254 w 821254"/>
                <a:gd name="connsiteY1" fmla="*/ 0 h 410443"/>
                <a:gd name="connsiteX2" fmla="*/ 821254 w 821254"/>
                <a:gd name="connsiteY2" fmla="*/ 410443 h 410443"/>
                <a:gd name="connsiteX3" fmla="*/ 0 w 821254"/>
                <a:gd name="connsiteY3" fmla="*/ 410443 h 410443"/>
                <a:gd name="connsiteX4" fmla="*/ 0 w 821254"/>
                <a:gd name="connsiteY4" fmla="*/ 0 h 410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254" h="410443">
                  <a:moveTo>
                    <a:pt x="0" y="0"/>
                  </a:moveTo>
                  <a:lnTo>
                    <a:pt x="821254" y="0"/>
                  </a:lnTo>
                  <a:lnTo>
                    <a:pt x="821254" y="410443"/>
                  </a:lnTo>
                  <a:lnTo>
                    <a:pt x="0" y="41044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875" tIns="15875" rIns="15875" bIns="15875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2500" kern="1200"/>
            </a:p>
          </p:txBody>
        </p:sp>
        <p:sp>
          <p:nvSpPr>
            <p:cNvPr id="9" name="Circular Arrow 8"/>
            <p:cNvSpPr/>
            <p:nvPr/>
          </p:nvSpPr>
          <p:spPr>
            <a:xfrm>
              <a:off x="4812918" y="2251762"/>
              <a:ext cx="1471632" cy="1471706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13500000"/>
                <a:gd name="adj5" fmla="val 12500"/>
              </a:avLst>
            </a:prstGeom>
            <a:solidFill>
              <a:srgbClr val="002060"/>
            </a:solidFill>
            <a:ln w="12700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5137831" y="2786669"/>
              <a:ext cx="821254" cy="410443"/>
            </a:xfrm>
            <a:custGeom>
              <a:avLst/>
              <a:gdLst>
                <a:gd name="connsiteX0" fmla="*/ 0 w 821254"/>
                <a:gd name="connsiteY0" fmla="*/ 0 h 410443"/>
                <a:gd name="connsiteX1" fmla="*/ 821254 w 821254"/>
                <a:gd name="connsiteY1" fmla="*/ 0 h 410443"/>
                <a:gd name="connsiteX2" fmla="*/ 821254 w 821254"/>
                <a:gd name="connsiteY2" fmla="*/ 410443 h 410443"/>
                <a:gd name="connsiteX3" fmla="*/ 0 w 821254"/>
                <a:gd name="connsiteY3" fmla="*/ 410443 h 410443"/>
                <a:gd name="connsiteX4" fmla="*/ 0 w 821254"/>
                <a:gd name="connsiteY4" fmla="*/ 0 h 410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254" h="410443">
                  <a:moveTo>
                    <a:pt x="0" y="0"/>
                  </a:moveTo>
                  <a:lnTo>
                    <a:pt x="821254" y="0"/>
                  </a:lnTo>
                  <a:lnTo>
                    <a:pt x="821254" y="410443"/>
                  </a:lnTo>
                  <a:lnTo>
                    <a:pt x="0" y="41044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875" tIns="15875" rIns="15875" bIns="15875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2500" kern="1200"/>
            </a:p>
          </p:txBody>
        </p:sp>
        <p:sp>
          <p:nvSpPr>
            <p:cNvPr id="11" name="Shape 10"/>
            <p:cNvSpPr/>
            <p:nvPr/>
          </p:nvSpPr>
          <p:spPr>
            <a:xfrm>
              <a:off x="4404085" y="3101152"/>
              <a:ext cx="1471632" cy="1471706"/>
            </a:xfrm>
            <a:prstGeom prst="leftCircularArrow">
              <a:avLst>
                <a:gd name="adj1" fmla="val 10980"/>
                <a:gd name="adj2" fmla="val 1142322"/>
                <a:gd name="adj3" fmla="val 6300000"/>
                <a:gd name="adj4" fmla="val 18900000"/>
                <a:gd name="adj5" fmla="val 12500"/>
              </a:avLst>
            </a:prstGeom>
            <a:solidFill>
              <a:srgbClr val="002060"/>
            </a:solidFill>
            <a:ln w="12700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4727342" y="3633684"/>
              <a:ext cx="821254" cy="410443"/>
            </a:xfrm>
            <a:custGeom>
              <a:avLst/>
              <a:gdLst>
                <a:gd name="connsiteX0" fmla="*/ 0 w 821254"/>
                <a:gd name="connsiteY0" fmla="*/ 0 h 410443"/>
                <a:gd name="connsiteX1" fmla="*/ 821254 w 821254"/>
                <a:gd name="connsiteY1" fmla="*/ 0 h 410443"/>
                <a:gd name="connsiteX2" fmla="*/ 821254 w 821254"/>
                <a:gd name="connsiteY2" fmla="*/ 410443 h 410443"/>
                <a:gd name="connsiteX3" fmla="*/ 0 w 821254"/>
                <a:gd name="connsiteY3" fmla="*/ 410443 h 410443"/>
                <a:gd name="connsiteX4" fmla="*/ 0 w 821254"/>
                <a:gd name="connsiteY4" fmla="*/ 0 h 410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254" h="410443">
                  <a:moveTo>
                    <a:pt x="0" y="0"/>
                  </a:moveTo>
                  <a:lnTo>
                    <a:pt x="821254" y="0"/>
                  </a:lnTo>
                  <a:lnTo>
                    <a:pt x="821254" y="410443"/>
                  </a:lnTo>
                  <a:lnTo>
                    <a:pt x="0" y="41044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875" tIns="15875" rIns="15875" bIns="15875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2500" kern="1200"/>
            </a:p>
          </p:txBody>
        </p:sp>
        <p:sp>
          <p:nvSpPr>
            <p:cNvPr id="13" name="Circular Arrow 12"/>
            <p:cNvSpPr/>
            <p:nvPr/>
          </p:nvSpPr>
          <p:spPr>
            <a:xfrm>
              <a:off x="4812918" y="3948167"/>
              <a:ext cx="1471632" cy="1471706"/>
            </a:xfrm>
            <a:prstGeom prst="circularArrow">
              <a:avLst>
                <a:gd name="adj1" fmla="val 10980"/>
                <a:gd name="adj2" fmla="val 1142322"/>
                <a:gd name="adj3" fmla="val 4500000"/>
                <a:gd name="adj4" fmla="val 13500000"/>
                <a:gd name="adj5" fmla="val 12500"/>
              </a:avLst>
            </a:prstGeom>
            <a:solidFill>
              <a:srgbClr val="002060"/>
            </a:solidFill>
            <a:ln w="12700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5137831" y="4481174"/>
              <a:ext cx="821254" cy="410443"/>
            </a:xfrm>
            <a:custGeom>
              <a:avLst/>
              <a:gdLst>
                <a:gd name="connsiteX0" fmla="*/ 0 w 821254"/>
                <a:gd name="connsiteY0" fmla="*/ 0 h 410443"/>
                <a:gd name="connsiteX1" fmla="*/ 821254 w 821254"/>
                <a:gd name="connsiteY1" fmla="*/ 0 h 410443"/>
                <a:gd name="connsiteX2" fmla="*/ 821254 w 821254"/>
                <a:gd name="connsiteY2" fmla="*/ 410443 h 410443"/>
                <a:gd name="connsiteX3" fmla="*/ 0 w 821254"/>
                <a:gd name="connsiteY3" fmla="*/ 410443 h 410443"/>
                <a:gd name="connsiteX4" fmla="*/ 0 w 821254"/>
                <a:gd name="connsiteY4" fmla="*/ 0 h 410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254" h="410443">
                  <a:moveTo>
                    <a:pt x="0" y="0"/>
                  </a:moveTo>
                  <a:lnTo>
                    <a:pt x="821254" y="0"/>
                  </a:lnTo>
                  <a:lnTo>
                    <a:pt x="821254" y="410443"/>
                  </a:lnTo>
                  <a:lnTo>
                    <a:pt x="0" y="41044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2800" kern="1200"/>
            </a:p>
          </p:txBody>
        </p:sp>
        <p:sp>
          <p:nvSpPr>
            <p:cNvPr id="15" name="Block Arc 14"/>
            <p:cNvSpPr/>
            <p:nvPr/>
          </p:nvSpPr>
          <p:spPr>
            <a:xfrm>
              <a:off x="4508433" y="4891618"/>
              <a:ext cx="1264317" cy="1265059"/>
            </a:xfrm>
            <a:prstGeom prst="blockArc">
              <a:avLst>
                <a:gd name="adj1" fmla="val 0"/>
                <a:gd name="adj2" fmla="val 18900000"/>
                <a:gd name="adj3" fmla="val 12740"/>
              </a:avLst>
            </a:prstGeom>
            <a:solidFill>
              <a:srgbClr val="002060"/>
            </a:solidFill>
            <a:ln w="12700"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4727342" y="5328664"/>
              <a:ext cx="821254" cy="410443"/>
            </a:xfrm>
            <a:custGeom>
              <a:avLst/>
              <a:gdLst>
                <a:gd name="connsiteX0" fmla="*/ 0 w 821254"/>
                <a:gd name="connsiteY0" fmla="*/ 0 h 410443"/>
                <a:gd name="connsiteX1" fmla="*/ 821254 w 821254"/>
                <a:gd name="connsiteY1" fmla="*/ 0 h 410443"/>
                <a:gd name="connsiteX2" fmla="*/ 821254 w 821254"/>
                <a:gd name="connsiteY2" fmla="*/ 410443 h 410443"/>
                <a:gd name="connsiteX3" fmla="*/ 0 w 821254"/>
                <a:gd name="connsiteY3" fmla="*/ 410443 h 410443"/>
                <a:gd name="connsiteX4" fmla="*/ 0 w 821254"/>
                <a:gd name="connsiteY4" fmla="*/ 0 h 410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254" h="410443">
                  <a:moveTo>
                    <a:pt x="0" y="0"/>
                  </a:moveTo>
                  <a:lnTo>
                    <a:pt x="821254" y="0"/>
                  </a:lnTo>
                  <a:lnTo>
                    <a:pt x="821254" y="410443"/>
                  </a:lnTo>
                  <a:lnTo>
                    <a:pt x="0" y="41044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2800" kern="1200"/>
            </a:p>
          </p:txBody>
        </p:sp>
      </p:grpSp>
      <p:sp>
        <p:nvSpPr>
          <p:cNvPr id="18" name="Rounded Rectangle 17"/>
          <p:cNvSpPr/>
          <p:nvPr/>
        </p:nvSpPr>
        <p:spPr bwMode="auto">
          <a:xfrm>
            <a:off x="1065690" y="5159915"/>
            <a:ext cx="2308859" cy="1148504"/>
          </a:xfrm>
          <a:prstGeom prst="roundRect">
            <a:avLst/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-96" charset="-128"/>
              </a:rPr>
              <a:t>Revenue Enhancement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IN" sz="1100" dirty="0" smtClean="0">
              <a:latin typeface="Arial" charset="0"/>
              <a:ea typeface="ＭＳ Ｐゴシック" pitchFamily="-96" charset="-128"/>
            </a:endParaRPr>
          </a:p>
          <a:p>
            <a:pPr marL="182563" marR="0" indent="-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IN" dirty="0" smtClean="0">
                <a:latin typeface="Arial" charset="0"/>
                <a:ea typeface="ＭＳ Ｐゴシック" pitchFamily="-96" charset="-128"/>
              </a:rPr>
              <a:t>Creating a positive cycle of self-sustaining economic momentum</a:t>
            </a:r>
            <a:endParaRPr kumimoji="0" lang="en-I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96" charset="-128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2873360" y="1196715"/>
            <a:ext cx="2308859" cy="1148504"/>
          </a:xfrm>
          <a:prstGeom prst="roundRect">
            <a:avLst/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-96" charset="-128"/>
              </a:rPr>
              <a:t>Customer Experience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IN" sz="1100" dirty="0" smtClean="0">
              <a:latin typeface="Arial" charset="0"/>
              <a:ea typeface="ＭＳ Ｐゴシック" pitchFamily="-96" charset="-128"/>
            </a:endParaRPr>
          </a:p>
          <a:p>
            <a:pPr marL="182563" marR="0" indent="-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IN" dirty="0" smtClean="0">
                <a:latin typeface="Arial" charset="0"/>
                <a:ea typeface="ＭＳ Ｐゴシック" pitchFamily="-96" charset="-128"/>
              </a:rPr>
              <a:t>Enhancing user convenience and comfort</a:t>
            </a:r>
            <a:endParaRPr kumimoji="0" lang="en-I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96" charset="-128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4189890" y="5159915"/>
            <a:ext cx="2308859" cy="1148504"/>
          </a:xfrm>
          <a:prstGeom prst="roundRect">
            <a:avLst/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-96" charset="-128"/>
              </a:rPr>
              <a:t>Operational Excellence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IN" sz="1100" dirty="0" smtClean="0">
              <a:latin typeface="Arial" charset="0"/>
              <a:ea typeface="ＭＳ Ｐゴシック" pitchFamily="-96" charset="-128"/>
            </a:endParaRPr>
          </a:p>
          <a:p>
            <a:pPr marL="182563" marR="0" indent="-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IN" dirty="0" smtClean="0">
                <a:latin typeface="Arial" charset="0"/>
                <a:ea typeface="ＭＳ Ｐゴシック" pitchFamily="-96" charset="-128"/>
              </a:rPr>
              <a:t>Focus on service quality and safety</a:t>
            </a:r>
            <a:endParaRPr kumimoji="0" lang="en-I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96" charset="-128"/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5719402" y="1196715"/>
            <a:ext cx="2308859" cy="1148504"/>
          </a:xfrm>
          <a:prstGeom prst="roundRect">
            <a:avLst/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-96" charset="-128"/>
              </a:rPr>
              <a:t>Fund Raising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IN" sz="1100" dirty="0" smtClean="0">
              <a:latin typeface="Arial" charset="0"/>
              <a:ea typeface="ＭＳ Ｐゴシック" pitchFamily="-96" charset="-128"/>
            </a:endParaRPr>
          </a:p>
          <a:p>
            <a:pPr marL="182563" marR="0" indent="-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IN" dirty="0" smtClean="0">
                <a:latin typeface="Arial" charset="0"/>
                <a:ea typeface="ＭＳ Ｐゴシック" pitchFamily="-96" charset="-128"/>
              </a:rPr>
              <a:t>Balancing the risk-reward equation</a:t>
            </a:r>
            <a:endParaRPr kumimoji="0" lang="en-I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96" charset="-128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7145213" y="5159915"/>
            <a:ext cx="2308859" cy="1148504"/>
          </a:xfrm>
          <a:prstGeom prst="roundRect">
            <a:avLst/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I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-96" charset="-128"/>
              </a:rPr>
              <a:t>Project Delivery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IN" sz="1100" dirty="0" smtClean="0">
              <a:latin typeface="Arial" charset="0"/>
              <a:ea typeface="ＭＳ Ｐゴシック" pitchFamily="-96" charset="-128"/>
            </a:endParaRPr>
          </a:p>
          <a:p>
            <a:pPr marL="182563" marR="0" indent="-1825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IN" dirty="0" smtClean="0">
                <a:latin typeface="Arial" charset="0"/>
                <a:ea typeface="ＭＳ Ｐゴシック" pitchFamily="-96" charset="-128"/>
              </a:rPr>
              <a:t>Ensuring all the pieces fit together seamlessly</a:t>
            </a:r>
            <a:endParaRPr kumimoji="0" lang="en-I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9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38791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8"/>
          <p:cNvSpPr>
            <a:spLocks noChangeAspect="1"/>
          </p:cNvSpPr>
          <p:nvPr/>
        </p:nvSpPr>
        <p:spPr bwMode="gray">
          <a:xfrm rot="8281892" flipH="1">
            <a:off x="1852693" y="2227020"/>
            <a:ext cx="8392548" cy="3414669"/>
          </a:xfrm>
          <a:prstGeom prst="swooshArrow">
            <a:avLst>
              <a:gd name="adj1" fmla="val 25000"/>
              <a:gd name="adj2" fmla="val 25000"/>
            </a:avLst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We Have Built a Comprehensive Suite of Capabilities</a:t>
            </a:r>
            <a:endParaRPr lang="en-US" dirty="0"/>
          </a:p>
        </p:txBody>
      </p:sp>
      <p:sp>
        <p:nvSpPr>
          <p:cNvPr id="181" name="Oval 180"/>
          <p:cNvSpPr>
            <a:spLocks noChangeAspect="1"/>
          </p:cNvSpPr>
          <p:nvPr/>
        </p:nvSpPr>
        <p:spPr bwMode="gray">
          <a:xfrm>
            <a:off x="3448878" y="5124521"/>
            <a:ext cx="312274" cy="305583"/>
          </a:xfrm>
          <a:prstGeom prst="ellipse">
            <a:avLst/>
          </a:prstGeom>
          <a:solidFill>
            <a:srgbClr val="013976"/>
          </a:solidFill>
          <a:ln w="635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redit Suisse Type Roman" pitchFamily="34" charset="0"/>
              <a:ea typeface="+mn-ea"/>
              <a:cs typeface="+mn-cs"/>
            </a:endParaRPr>
          </a:p>
        </p:txBody>
      </p:sp>
      <p:sp>
        <p:nvSpPr>
          <p:cNvPr id="182" name="Oval 181"/>
          <p:cNvSpPr>
            <a:spLocks noChangeAspect="1"/>
          </p:cNvSpPr>
          <p:nvPr/>
        </p:nvSpPr>
        <p:spPr bwMode="gray">
          <a:xfrm>
            <a:off x="2504758" y="5286478"/>
            <a:ext cx="312274" cy="305583"/>
          </a:xfrm>
          <a:prstGeom prst="ellipse">
            <a:avLst/>
          </a:prstGeom>
          <a:solidFill>
            <a:srgbClr val="013976"/>
          </a:solidFill>
          <a:ln w="635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redit Suisse Type Roman" pitchFamily="34" charset="0"/>
              <a:ea typeface="+mn-ea"/>
              <a:cs typeface="+mn-cs"/>
            </a:endParaRPr>
          </a:p>
        </p:txBody>
      </p:sp>
      <p:sp>
        <p:nvSpPr>
          <p:cNvPr id="183" name="Oval 182"/>
          <p:cNvSpPr>
            <a:spLocks noChangeAspect="1"/>
          </p:cNvSpPr>
          <p:nvPr/>
        </p:nvSpPr>
        <p:spPr bwMode="gray">
          <a:xfrm>
            <a:off x="4353488" y="4863599"/>
            <a:ext cx="312274" cy="305583"/>
          </a:xfrm>
          <a:prstGeom prst="ellipse">
            <a:avLst/>
          </a:prstGeom>
          <a:solidFill>
            <a:srgbClr val="013976"/>
          </a:solidFill>
          <a:ln w="635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redit Suisse Type Roman" pitchFamily="34" charset="0"/>
              <a:ea typeface="+mn-ea"/>
              <a:cs typeface="+mn-cs"/>
            </a:endParaRPr>
          </a:p>
        </p:txBody>
      </p:sp>
      <p:sp>
        <p:nvSpPr>
          <p:cNvPr id="184" name="Oval 183"/>
          <p:cNvSpPr>
            <a:spLocks noChangeAspect="1"/>
          </p:cNvSpPr>
          <p:nvPr/>
        </p:nvSpPr>
        <p:spPr bwMode="gray">
          <a:xfrm>
            <a:off x="5262307" y="4508591"/>
            <a:ext cx="312274" cy="305583"/>
          </a:xfrm>
          <a:prstGeom prst="ellipse">
            <a:avLst/>
          </a:prstGeom>
          <a:solidFill>
            <a:srgbClr val="013976"/>
          </a:solidFill>
          <a:ln w="635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redit Suisse Type Roman" pitchFamily="34" charset="0"/>
              <a:ea typeface="+mn-ea"/>
              <a:cs typeface="+mn-cs"/>
            </a:endParaRPr>
          </a:p>
        </p:txBody>
      </p:sp>
      <p:sp>
        <p:nvSpPr>
          <p:cNvPr id="185" name="Oval 184"/>
          <p:cNvSpPr>
            <a:spLocks noChangeAspect="1"/>
          </p:cNvSpPr>
          <p:nvPr/>
        </p:nvSpPr>
        <p:spPr bwMode="gray">
          <a:xfrm>
            <a:off x="6314905" y="4019072"/>
            <a:ext cx="312274" cy="305583"/>
          </a:xfrm>
          <a:prstGeom prst="ellipse">
            <a:avLst/>
          </a:prstGeom>
          <a:solidFill>
            <a:srgbClr val="013976"/>
          </a:solidFill>
          <a:ln w="635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redit Suisse Type Roman" pitchFamily="34" charset="0"/>
              <a:ea typeface="+mn-ea"/>
              <a:cs typeface="+mn-cs"/>
            </a:endParaRPr>
          </a:p>
        </p:txBody>
      </p:sp>
      <p:sp>
        <p:nvSpPr>
          <p:cNvPr id="186" name="Oval 185"/>
          <p:cNvSpPr>
            <a:spLocks noChangeAspect="1"/>
          </p:cNvSpPr>
          <p:nvPr/>
        </p:nvSpPr>
        <p:spPr bwMode="gray">
          <a:xfrm>
            <a:off x="7254268" y="3387352"/>
            <a:ext cx="312274" cy="305583"/>
          </a:xfrm>
          <a:prstGeom prst="ellipse">
            <a:avLst/>
          </a:prstGeom>
          <a:solidFill>
            <a:srgbClr val="013976"/>
          </a:solidFill>
          <a:ln w="635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redit Suisse Type Roman" pitchFamily="34" charset="0"/>
              <a:ea typeface="+mn-ea"/>
              <a:cs typeface="+mn-cs"/>
            </a:endParaRPr>
          </a:p>
        </p:txBody>
      </p:sp>
      <p:sp>
        <p:nvSpPr>
          <p:cNvPr id="187" name="Oval 186"/>
          <p:cNvSpPr>
            <a:spLocks noChangeAspect="1"/>
          </p:cNvSpPr>
          <p:nvPr/>
        </p:nvSpPr>
        <p:spPr bwMode="gray">
          <a:xfrm>
            <a:off x="7882715" y="2895916"/>
            <a:ext cx="312274" cy="305583"/>
          </a:xfrm>
          <a:prstGeom prst="ellipse">
            <a:avLst/>
          </a:prstGeom>
          <a:solidFill>
            <a:srgbClr val="013976"/>
          </a:solidFill>
          <a:ln w="635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redit Suisse Type Roman" pitchFamily="34" charset="0"/>
              <a:ea typeface="+mn-ea"/>
              <a:cs typeface="+mn-cs"/>
            </a:endParaRPr>
          </a:p>
        </p:txBody>
      </p:sp>
      <p:sp>
        <p:nvSpPr>
          <p:cNvPr id="188" name="TextBox 187"/>
          <p:cNvSpPr txBox="1"/>
          <p:nvPr/>
        </p:nvSpPr>
        <p:spPr bwMode="gray">
          <a:xfrm>
            <a:off x="2478843" y="5062389"/>
            <a:ext cx="397545" cy="2046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95000"/>
              </a:lnSpc>
              <a:buClr>
                <a:srgbClr val="FFFFFF"/>
              </a:buClr>
            </a:pPr>
            <a:r>
              <a:rPr lang="en-US" b="1" dirty="0">
                <a:solidFill>
                  <a:srgbClr val="01397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2004</a:t>
            </a:r>
          </a:p>
        </p:txBody>
      </p:sp>
      <p:sp>
        <p:nvSpPr>
          <p:cNvPr id="189" name="TextBox 188"/>
          <p:cNvSpPr txBox="1"/>
          <p:nvPr/>
        </p:nvSpPr>
        <p:spPr bwMode="gray">
          <a:xfrm>
            <a:off x="3406242" y="4909853"/>
            <a:ext cx="397545" cy="2046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95000"/>
              </a:lnSpc>
              <a:buClr>
                <a:srgbClr val="FFFFFF"/>
              </a:buClr>
            </a:pPr>
            <a:r>
              <a:rPr lang="en-US" b="1" dirty="0">
                <a:solidFill>
                  <a:srgbClr val="01397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2006</a:t>
            </a:r>
          </a:p>
        </p:txBody>
      </p:sp>
      <p:sp>
        <p:nvSpPr>
          <p:cNvPr id="190" name="TextBox 189"/>
          <p:cNvSpPr txBox="1"/>
          <p:nvPr/>
        </p:nvSpPr>
        <p:spPr bwMode="gray">
          <a:xfrm>
            <a:off x="4310853" y="4638078"/>
            <a:ext cx="397545" cy="2046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95000"/>
              </a:lnSpc>
              <a:buClr>
                <a:srgbClr val="FFFFFF"/>
              </a:buClr>
            </a:pPr>
            <a:r>
              <a:rPr lang="en-US" b="1" dirty="0">
                <a:solidFill>
                  <a:srgbClr val="01397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2008</a:t>
            </a:r>
          </a:p>
        </p:txBody>
      </p:sp>
      <p:sp>
        <p:nvSpPr>
          <p:cNvPr id="191" name="TextBox 190"/>
          <p:cNvSpPr txBox="1"/>
          <p:nvPr/>
        </p:nvSpPr>
        <p:spPr bwMode="gray">
          <a:xfrm>
            <a:off x="5219672" y="4283279"/>
            <a:ext cx="397545" cy="2046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95000"/>
              </a:lnSpc>
              <a:buClr>
                <a:srgbClr val="FFFFFF"/>
              </a:buClr>
            </a:pPr>
            <a:r>
              <a:rPr lang="en-US" b="1" dirty="0">
                <a:solidFill>
                  <a:srgbClr val="01397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2010</a:t>
            </a:r>
          </a:p>
        </p:txBody>
      </p:sp>
      <p:sp>
        <p:nvSpPr>
          <p:cNvPr id="192" name="TextBox 191"/>
          <p:cNvSpPr txBox="1"/>
          <p:nvPr/>
        </p:nvSpPr>
        <p:spPr bwMode="gray">
          <a:xfrm>
            <a:off x="6272270" y="3782183"/>
            <a:ext cx="397545" cy="2046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95000"/>
              </a:lnSpc>
              <a:buClr>
                <a:srgbClr val="FFFFFF"/>
              </a:buClr>
            </a:pPr>
            <a:r>
              <a:rPr lang="en-US" b="1" dirty="0">
                <a:solidFill>
                  <a:srgbClr val="01397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2014</a:t>
            </a:r>
          </a:p>
        </p:txBody>
      </p:sp>
      <p:sp>
        <p:nvSpPr>
          <p:cNvPr id="193" name="TextBox 192"/>
          <p:cNvSpPr txBox="1"/>
          <p:nvPr/>
        </p:nvSpPr>
        <p:spPr bwMode="gray">
          <a:xfrm>
            <a:off x="7211633" y="3144880"/>
            <a:ext cx="397545" cy="2046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95000"/>
              </a:lnSpc>
              <a:buClr>
                <a:srgbClr val="FFFFFF"/>
              </a:buClr>
            </a:pPr>
            <a:r>
              <a:rPr lang="en-US" b="1" dirty="0">
                <a:solidFill>
                  <a:srgbClr val="01397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2015</a:t>
            </a:r>
          </a:p>
        </p:txBody>
      </p:sp>
      <p:sp>
        <p:nvSpPr>
          <p:cNvPr id="194" name="TextBox 193"/>
          <p:cNvSpPr txBox="1"/>
          <p:nvPr/>
        </p:nvSpPr>
        <p:spPr bwMode="gray">
          <a:xfrm>
            <a:off x="7808832" y="2688074"/>
            <a:ext cx="894476" cy="2046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95000"/>
              </a:lnSpc>
              <a:buClr>
                <a:srgbClr val="FFFFFF"/>
              </a:buClr>
            </a:pPr>
            <a:r>
              <a:rPr lang="en-US" b="1" dirty="0">
                <a:solidFill>
                  <a:srgbClr val="01397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2016–2017</a:t>
            </a:r>
          </a:p>
        </p:txBody>
      </p:sp>
      <p:sp>
        <p:nvSpPr>
          <p:cNvPr id="195" name="Rectangle 194"/>
          <p:cNvSpPr>
            <a:spLocks/>
          </p:cNvSpPr>
          <p:nvPr/>
        </p:nvSpPr>
        <p:spPr bwMode="gray">
          <a:xfrm>
            <a:off x="2498824" y="5915629"/>
            <a:ext cx="1194955" cy="758823"/>
          </a:xfrm>
          <a:prstGeom prst="rect">
            <a:avLst/>
          </a:prstGeom>
          <a:solidFill>
            <a:srgbClr val="3B7AC1"/>
          </a:solidFill>
          <a:ln w="6350" cap="flat" cmpd="sng" algn="ctr">
            <a:solidFill>
              <a:srgbClr val="F9A61A">
                <a:lumMod val="20000"/>
                <a:lumOff val="80000"/>
              </a:srgbClr>
            </a:solidFill>
            <a:prstDash val="sysDot"/>
            <a:round/>
            <a:headEnd type="none" w="med" len="med"/>
            <a:tailEnd type="none" w="med" len="me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vert="horz" wrap="square" lIns="18288" tIns="18288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Delhi Airport</a:t>
            </a:r>
          </a:p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(Concession won; Operations commenced  in 2006)</a:t>
            </a: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endParaRPr kumimoji="0" lang="en-US" sz="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6" name="Rectangle 195"/>
          <p:cNvSpPr>
            <a:spLocks/>
          </p:cNvSpPr>
          <p:nvPr/>
        </p:nvSpPr>
        <p:spPr bwMode="gray">
          <a:xfrm>
            <a:off x="1189774" y="6006192"/>
            <a:ext cx="1194955" cy="758952"/>
          </a:xfrm>
          <a:prstGeom prst="rect">
            <a:avLst/>
          </a:prstGeom>
          <a:solidFill>
            <a:srgbClr val="3B7AC1"/>
          </a:solidFill>
          <a:ln w="6350" cap="flat" cmpd="sng" algn="ctr">
            <a:solidFill>
              <a:srgbClr val="F9A61A">
                <a:lumMod val="20000"/>
                <a:lumOff val="80000"/>
              </a:srgbClr>
            </a:solidFill>
            <a:prstDash val="sysDot"/>
            <a:round/>
            <a:headEnd type="none" w="med" len="med"/>
            <a:tailEnd type="none" w="med" len="me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vert="horz" wrap="square" lIns="18288" tIns="18288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Hyderabad Airport</a:t>
            </a:r>
          </a:p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(Concession Won;</a:t>
            </a:r>
          </a:p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Operations commenced in 2008</a:t>
            </a:r>
            <a:endParaRPr kumimoji="0" lang="en-US" sz="11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7" name="Rectangle 196"/>
          <p:cNvSpPr>
            <a:spLocks/>
          </p:cNvSpPr>
          <p:nvPr/>
        </p:nvSpPr>
        <p:spPr bwMode="gray">
          <a:xfrm>
            <a:off x="3807874" y="5824935"/>
            <a:ext cx="1197864" cy="758952"/>
          </a:xfrm>
          <a:prstGeom prst="rect">
            <a:avLst/>
          </a:prstGeom>
          <a:solidFill>
            <a:srgbClr val="013976">
              <a:lumMod val="75000"/>
            </a:srgbClr>
          </a:solidFill>
          <a:ln w="6350" cap="flat" cmpd="sng" algn="ctr">
            <a:solidFill>
              <a:srgbClr val="F9A61A">
                <a:lumMod val="20000"/>
                <a:lumOff val="80000"/>
              </a:srgbClr>
            </a:solidFill>
            <a:prstDash val="sysDot"/>
            <a:round/>
            <a:headEnd type="none" w="med" len="med"/>
            <a:tailEnd type="none" w="med" len="me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vert="horz" wrap="square" lIns="18288" tIns="18288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Istanbul Airport</a:t>
            </a:r>
          </a:p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(Operations Commenced; </a:t>
            </a:r>
            <a:b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Divested in 2014) </a:t>
            </a:r>
          </a:p>
        </p:txBody>
      </p:sp>
      <p:sp>
        <p:nvSpPr>
          <p:cNvPr id="198" name="Rectangle 197"/>
          <p:cNvSpPr>
            <a:spLocks/>
          </p:cNvSpPr>
          <p:nvPr/>
        </p:nvSpPr>
        <p:spPr bwMode="gray">
          <a:xfrm>
            <a:off x="5119833" y="5734241"/>
            <a:ext cx="1197864" cy="758952"/>
          </a:xfrm>
          <a:prstGeom prst="rect">
            <a:avLst/>
          </a:prstGeom>
          <a:solidFill>
            <a:srgbClr val="013976">
              <a:lumMod val="75000"/>
            </a:srgbClr>
          </a:solidFill>
          <a:ln w="6350" cap="flat" cmpd="sng" algn="ctr">
            <a:solidFill>
              <a:srgbClr val="F9A61A">
                <a:lumMod val="20000"/>
                <a:lumOff val="80000"/>
              </a:srgbClr>
            </a:solidFill>
            <a:prstDash val="sysDot"/>
            <a:round/>
            <a:headEnd type="none" w="med" len="med"/>
            <a:tailEnd type="none" w="med" len="me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vert="horz" wrap="square" lIns="18288" tIns="18288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Male Airport</a:t>
            </a:r>
          </a:p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(Operations Commenced; </a:t>
            </a:r>
            <a:b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Exited in 2012) </a:t>
            </a:r>
          </a:p>
        </p:txBody>
      </p:sp>
      <p:sp>
        <p:nvSpPr>
          <p:cNvPr id="199" name="Rectangle 198"/>
          <p:cNvSpPr>
            <a:spLocks/>
          </p:cNvSpPr>
          <p:nvPr/>
        </p:nvSpPr>
        <p:spPr bwMode="gray">
          <a:xfrm>
            <a:off x="6431792" y="5643547"/>
            <a:ext cx="1197864" cy="758952"/>
          </a:xfrm>
          <a:prstGeom prst="rect">
            <a:avLst/>
          </a:prstGeom>
          <a:solidFill>
            <a:srgbClr val="3B7AC1"/>
          </a:solidFill>
          <a:ln w="6350" cap="flat" cmpd="sng" algn="ctr">
            <a:solidFill>
              <a:srgbClr val="F9A61A">
                <a:lumMod val="20000"/>
                <a:lumOff val="80000"/>
              </a:srgbClr>
            </a:solidFill>
            <a:prstDash val="sysDot"/>
            <a:round/>
            <a:headEnd type="none" w="med" len="med"/>
            <a:tailEnd type="none" w="med" len="me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vert="horz" wrap="square" lIns="18288" tIns="18288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Cebu Airport</a:t>
            </a:r>
          </a:p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(Concession Won and Operations Commenced)</a:t>
            </a:r>
          </a:p>
        </p:txBody>
      </p:sp>
      <p:sp>
        <p:nvSpPr>
          <p:cNvPr id="200" name="Rectangle 199"/>
          <p:cNvSpPr>
            <a:spLocks/>
          </p:cNvSpPr>
          <p:nvPr/>
        </p:nvSpPr>
        <p:spPr bwMode="gray">
          <a:xfrm>
            <a:off x="7743753" y="5552853"/>
            <a:ext cx="1197864" cy="758952"/>
          </a:xfrm>
          <a:prstGeom prst="rect">
            <a:avLst/>
          </a:prstGeom>
          <a:solidFill>
            <a:srgbClr val="7DA8D2"/>
          </a:solidFill>
          <a:ln w="6350" cap="flat" cmpd="sng" algn="ctr">
            <a:solidFill>
              <a:srgbClr val="F9A61A">
                <a:lumMod val="20000"/>
                <a:lumOff val="80000"/>
              </a:srgbClr>
            </a:solidFill>
            <a:prstDash val="sysDot"/>
            <a:round/>
            <a:headEnd type="none" w="med" len="med"/>
            <a:tailEnd type="none" w="med" len="me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vert="horz" wrap="square" lIns="18288" tIns="18288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Oman Airport</a:t>
            </a:r>
          </a:p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(Advisory Work)</a:t>
            </a:r>
          </a:p>
        </p:txBody>
      </p:sp>
      <p:grpSp>
        <p:nvGrpSpPr>
          <p:cNvPr id="201" name="Group 200"/>
          <p:cNvGrpSpPr/>
          <p:nvPr/>
        </p:nvGrpSpPr>
        <p:grpSpPr>
          <a:xfrm>
            <a:off x="2555220" y="2557350"/>
            <a:ext cx="1552574" cy="2113931"/>
            <a:chOff x="7338791" y="2038920"/>
            <a:chExt cx="1552574" cy="2113931"/>
          </a:xfrm>
          <a:solidFill>
            <a:srgbClr val="EC2029">
              <a:lumMod val="20000"/>
              <a:lumOff val="80000"/>
            </a:srgbClr>
          </a:solidFill>
        </p:grpSpPr>
        <p:sp>
          <p:nvSpPr>
            <p:cNvPr id="202" name="Rectangle 201"/>
            <p:cNvSpPr>
              <a:spLocks/>
            </p:cNvSpPr>
            <p:nvPr/>
          </p:nvSpPr>
          <p:spPr bwMode="gray">
            <a:xfrm>
              <a:off x="7338791" y="2038920"/>
              <a:ext cx="1552574" cy="640080"/>
            </a:xfrm>
            <a:prstGeom prst="rect">
              <a:avLst/>
            </a:prstGeom>
            <a:solidFill>
              <a:srgbClr val="3B7AC1"/>
            </a:solidFill>
            <a:ln w="6350" cap="flat" cmpd="sng" algn="ctr">
              <a:solidFill>
                <a:srgbClr val="F9A61A">
                  <a:lumMod val="20000"/>
                  <a:lumOff val="80000"/>
                </a:srgb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extLst/>
          </p:spPr>
          <p:txBody>
            <a:bodyPr vert="horz" wrap="square" lIns="18288" tIns="18288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728663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>
                  <a:tab pos="4286250" algn="l"/>
                </a:tabLst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Goa Airport </a:t>
              </a:r>
            </a:p>
            <a:p>
              <a:pPr marL="0" marR="0" lvl="0" indent="0" algn="ctr" defTabSz="728663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>
                  <a:tab pos="4286250" algn="l"/>
                </a:tabLst>
                <a:defRPr/>
              </a:pPr>
              <a:r>
                <a: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(Concession Won;</a:t>
              </a:r>
            </a:p>
            <a:p>
              <a:pPr marL="0" marR="0" lvl="0" indent="0" algn="ctr" defTabSz="728663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>
                  <a:tab pos="4286250" algn="l"/>
                </a:tabLst>
                <a:defRPr/>
              </a:pPr>
              <a:r>
                <a: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Expected COD in 2020)</a:t>
              </a:r>
            </a:p>
          </p:txBody>
        </p:sp>
        <p:sp>
          <p:nvSpPr>
            <p:cNvPr id="203" name="Rectangle 202"/>
            <p:cNvSpPr>
              <a:spLocks/>
            </p:cNvSpPr>
            <p:nvPr/>
          </p:nvSpPr>
          <p:spPr bwMode="gray">
            <a:xfrm>
              <a:off x="7338791" y="2775845"/>
              <a:ext cx="1552574" cy="640080"/>
            </a:xfrm>
            <a:prstGeom prst="rect">
              <a:avLst/>
            </a:prstGeom>
            <a:solidFill>
              <a:srgbClr val="3B7AC1"/>
            </a:solidFill>
            <a:ln w="6350" cap="flat" cmpd="sng" algn="ctr">
              <a:solidFill>
                <a:srgbClr val="F9A61A">
                  <a:lumMod val="20000"/>
                  <a:lumOff val="80000"/>
                </a:srgb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extLst/>
          </p:spPr>
          <p:txBody>
            <a:bodyPr vert="horz" wrap="square" lIns="18288" tIns="18288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728663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>
                  <a:tab pos="4286250" algn="l"/>
                </a:tabLst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Crete Airport</a:t>
              </a:r>
            </a:p>
            <a:p>
              <a:pPr marL="0" marR="0" lvl="0" indent="0" algn="ctr" defTabSz="728663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>
                  <a:tab pos="4286250" algn="l"/>
                </a:tabLst>
                <a:defRPr/>
              </a:pPr>
              <a:r>
                <a: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(Concession Won</a:t>
              </a:r>
            </a:p>
            <a:p>
              <a:pPr marL="0" marR="0" lvl="0" indent="0" algn="ctr" defTabSz="728663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>
                  <a:tab pos="4286250" algn="l"/>
                </a:tabLst>
                <a:defRPr/>
              </a:pPr>
              <a:r>
                <a: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Expected COD in 2023)</a:t>
              </a:r>
            </a:p>
          </p:txBody>
        </p:sp>
        <p:sp>
          <p:nvSpPr>
            <p:cNvPr id="204" name="Rectangle 203"/>
            <p:cNvSpPr>
              <a:spLocks/>
            </p:cNvSpPr>
            <p:nvPr/>
          </p:nvSpPr>
          <p:spPr bwMode="gray">
            <a:xfrm>
              <a:off x="7338791" y="3512771"/>
              <a:ext cx="1552574" cy="640080"/>
            </a:xfrm>
            <a:prstGeom prst="rect">
              <a:avLst/>
            </a:prstGeom>
            <a:solidFill>
              <a:srgbClr val="7DA8D2"/>
            </a:solidFill>
            <a:ln w="6350" cap="flat" cmpd="sng" algn="ctr">
              <a:solidFill>
                <a:srgbClr val="F9A61A">
                  <a:lumMod val="20000"/>
                  <a:lumOff val="80000"/>
                </a:srgb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extLst/>
          </p:spPr>
          <p:txBody>
            <a:bodyPr vert="horz" wrap="square" lIns="18288" tIns="18288" rIns="18288" bIns="18288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728663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>
                  <a:tab pos="4286250" algn="l"/>
                </a:tabLst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Clark Airport</a:t>
              </a:r>
            </a:p>
            <a:p>
              <a:pPr marL="0" marR="0" lvl="0" indent="0" algn="ctr" defTabSz="728663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>
                  <a:tab pos="4286250" algn="l"/>
                </a:tabLst>
                <a:defRPr/>
              </a:pPr>
              <a:r>
                <a:rPr kumimoji="0" lang="en-US" sz="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(EPC)</a:t>
              </a:r>
            </a:p>
          </p:txBody>
        </p:sp>
      </p:grpSp>
      <p:cxnSp>
        <p:nvCxnSpPr>
          <p:cNvPr id="205" name="Elbow Connector 204"/>
          <p:cNvCxnSpPr>
            <a:stCxn id="186" idx="4"/>
            <a:endCxn id="200" idx="0"/>
          </p:cNvCxnSpPr>
          <p:nvPr/>
        </p:nvCxnSpPr>
        <p:spPr bwMode="gray">
          <a:xfrm rot="16200000" flipH="1">
            <a:off x="6946586" y="4156754"/>
            <a:ext cx="1859918" cy="932280"/>
          </a:xfrm>
          <a:prstGeom prst="bentConnector3">
            <a:avLst>
              <a:gd name="adj1" fmla="val 85601"/>
            </a:avLst>
          </a:prstGeom>
          <a:solidFill>
            <a:srgbClr val="013976"/>
          </a:solidFill>
          <a:ln w="3175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E4EDF6"/>
            </a:outerShdw>
          </a:effectLst>
          <a:extLst/>
        </p:spPr>
      </p:cxnSp>
      <p:cxnSp>
        <p:nvCxnSpPr>
          <p:cNvPr id="206" name="Elbow Connector 205"/>
          <p:cNvCxnSpPr>
            <a:stCxn id="185" idx="4"/>
            <a:endCxn id="199" idx="0"/>
          </p:cNvCxnSpPr>
          <p:nvPr/>
        </p:nvCxnSpPr>
        <p:spPr bwMode="gray">
          <a:xfrm rot="16200000" flipH="1">
            <a:off x="6091437" y="4704260"/>
            <a:ext cx="1318892" cy="559682"/>
          </a:xfrm>
          <a:prstGeom prst="bentConnector3">
            <a:avLst>
              <a:gd name="adj1" fmla="val 50000"/>
            </a:avLst>
          </a:prstGeom>
          <a:solidFill>
            <a:srgbClr val="013976"/>
          </a:solidFill>
          <a:ln w="3175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7" name="Elbow Connector 206"/>
          <p:cNvCxnSpPr>
            <a:stCxn id="184" idx="4"/>
            <a:endCxn id="198" idx="0"/>
          </p:cNvCxnSpPr>
          <p:nvPr/>
        </p:nvCxnSpPr>
        <p:spPr bwMode="gray">
          <a:xfrm rot="16200000" flipH="1">
            <a:off x="5108571" y="5124046"/>
            <a:ext cx="920067" cy="300321"/>
          </a:xfrm>
          <a:prstGeom prst="bentConnector3">
            <a:avLst>
              <a:gd name="adj1" fmla="val 50000"/>
            </a:avLst>
          </a:prstGeom>
          <a:solidFill>
            <a:srgbClr val="013976"/>
          </a:solidFill>
          <a:ln w="3175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8" name="Elbow Connector 207"/>
          <p:cNvCxnSpPr>
            <a:stCxn id="183" idx="4"/>
            <a:endCxn id="197" idx="0"/>
          </p:cNvCxnSpPr>
          <p:nvPr/>
        </p:nvCxnSpPr>
        <p:spPr bwMode="gray">
          <a:xfrm rot="5400000">
            <a:off x="4130340" y="5445649"/>
            <a:ext cx="655753" cy="102819"/>
          </a:xfrm>
          <a:prstGeom prst="bentConnector3">
            <a:avLst>
              <a:gd name="adj1" fmla="val 50000"/>
            </a:avLst>
          </a:prstGeom>
          <a:solidFill>
            <a:srgbClr val="013976"/>
          </a:solidFill>
          <a:ln w="3175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9" name="Elbow Connector 208"/>
          <p:cNvCxnSpPr>
            <a:stCxn id="182" idx="2"/>
            <a:endCxn id="196" idx="0"/>
          </p:cNvCxnSpPr>
          <p:nvPr/>
        </p:nvCxnSpPr>
        <p:spPr bwMode="gray">
          <a:xfrm rot="10800000" flipV="1">
            <a:off x="1787252" y="5439270"/>
            <a:ext cx="717506" cy="566922"/>
          </a:xfrm>
          <a:prstGeom prst="bentConnector2">
            <a:avLst/>
          </a:prstGeom>
          <a:solidFill>
            <a:srgbClr val="013976"/>
          </a:solidFill>
          <a:ln w="3175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0" name="Elbow Connector 209"/>
          <p:cNvCxnSpPr>
            <a:stCxn id="181" idx="4"/>
            <a:endCxn id="195" idx="0"/>
          </p:cNvCxnSpPr>
          <p:nvPr/>
        </p:nvCxnSpPr>
        <p:spPr bwMode="gray">
          <a:xfrm rot="5400000">
            <a:off x="3107897" y="5418510"/>
            <a:ext cx="485525" cy="508713"/>
          </a:xfrm>
          <a:prstGeom prst="bentConnector3">
            <a:avLst>
              <a:gd name="adj1" fmla="val 50000"/>
            </a:avLst>
          </a:prstGeom>
          <a:solidFill>
            <a:srgbClr val="013976"/>
          </a:solidFill>
          <a:ln w="3175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1" name="Rounded Rectangle 210"/>
          <p:cNvSpPr/>
          <p:nvPr/>
        </p:nvSpPr>
        <p:spPr bwMode="auto">
          <a:xfrm>
            <a:off x="1428388" y="1880377"/>
            <a:ext cx="6774607" cy="514803"/>
          </a:xfrm>
          <a:prstGeom prst="roundRect">
            <a:avLst/>
          </a:prstGeom>
          <a:solidFill>
            <a:srgbClr val="F9A61A">
              <a:lumMod val="75000"/>
            </a:srgbClr>
          </a:solidFill>
          <a:ln w="63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lIns="90000" tIns="46800" rIns="90000" bIns="46800" anchor="b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IN" altLang="ja-JP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rPr>
              <a:t>How We Got Here: A Journey of Constantly Expanding Our Capability-Set across Multiple Geographies and Airports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34" charset="-128"/>
              <a:cs typeface="+mn-cs"/>
            </a:endParaRPr>
          </a:p>
        </p:txBody>
      </p:sp>
      <p:pic>
        <p:nvPicPr>
          <p:cNvPr id="212" name="Picture 22" descr="India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27069" y="5833636"/>
            <a:ext cx="217797" cy="217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3" name="Picture 22" descr="India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6499" y="5920246"/>
            <a:ext cx="217797" cy="217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4" name="Picture 4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4194" y="5743662"/>
            <a:ext cx="219456" cy="219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" name="Picture 47" descr="Maldives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8252" y="5640600"/>
            <a:ext cx="219456" cy="219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" name="Picture 48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6849" y="5547561"/>
            <a:ext cx="219456" cy="219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7" name="Picture 43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2176" y="5456427"/>
            <a:ext cx="219456" cy="219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8" name="Picture 22" descr="India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705" y="2487767"/>
            <a:ext cx="217797" cy="217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9" name="Picture 48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81468" y="3952407"/>
            <a:ext cx="219456" cy="219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" name="Picture 40" descr="Greece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81468" y="3266206"/>
            <a:ext cx="219456" cy="219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1" name="Rounded Rectangle 220"/>
          <p:cNvSpPr/>
          <p:nvPr/>
        </p:nvSpPr>
        <p:spPr bwMode="auto">
          <a:xfrm>
            <a:off x="1359037" y="1417325"/>
            <a:ext cx="1328274" cy="353460"/>
          </a:xfrm>
          <a:prstGeom prst="roundRect">
            <a:avLst/>
          </a:prstGeom>
          <a:solidFill>
            <a:srgbClr val="F9A61A">
              <a:lumMod val="20000"/>
              <a:lumOff val="80000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F9A61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EPC</a:t>
            </a:r>
          </a:p>
        </p:txBody>
      </p:sp>
      <p:sp>
        <p:nvSpPr>
          <p:cNvPr id="222" name="Rounded Rectangle 221"/>
          <p:cNvSpPr/>
          <p:nvPr/>
        </p:nvSpPr>
        <p:spPr bwMode="auto">
          <a:xfrm>
            <a:off x="2796527" y="1417325"/>
            <a:ext cx="1328274" cy="353460"/>
          </a:xfrm>
          <a:prstGeom prst="roundRect">
            <a:avLst/>
          </a:prstGeom>
          <a:solidFill>
            <a:srgbClr val="F9A61A">
              <a:lumMod val="20000"/>
              <a:lumOff val="80000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F9A61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Airport </a:t>
            </a:r>
          </a:p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F9A61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Operations</a:t>
            </a:r>
          </a:p>
        </p:txBody>
      </p:sp>
      <p:sp>
        <p:nvSpPr>
          <p:cNvPr id="223" name="Rounded Rectangle 222"/>
          <p:cNvSpPr/>
          <p:nvPr/>
        </p:nvSpPr>
        <p:spPr bwMode="auto">
          <a:xfrm>
            <a:off x="4234017" y="1417325"/>
            <a:ext cx="1328274" cy="353460"/>
          </a:xfrm>
          <a:prstGeom prst="roundRect">
            <a:avLst/>
          </a:prstGeom>
          <a:solidFill>
            <a:srgbClr val="F9A61A">
              <a:lumMod val="20000"/>
              <a:lumOff val="80000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F9A61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Non-Aero</a:t>
            </a:r>
          </a:p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F9A61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Expertise</a:t>
            </a:r>
          </a:p>
        </p:txBody>
      </p:sp>
      <p:sp>
        <p:nvSpPr>
          <p:cNvPr id="224" name="Rounded Rectangle 223"/>
          <p:cNvSpPr/>
          <p:nvPr/>
        </p:nvSpPr>
        <p:spPr bwMode="auto">
          <a:xfrm>
            <a:off x="5671507" y="1417325"/>
            <a:ext cx="1328274" cy="353460"/>
          </a:xfrm>
          <a:prstGeom prst="roundRect">
            <a:avLst/>
          </a:prstGeom>
          <a:solidFill>
            <a:srgbClr val="F9A61A">
              <a:lumMod val="20000"/>
              <a:lumOff val="80000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F9A61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</a:t>
            </a:r>
          </a:p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F9A61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Development</a:t>
            </a:r>
          </a:p>
        </p:txBody>
      </p:sp>
      <p:sp>
        <p:nvSpPr>
          <p:cNvPr id="225" name="Rounded Rectangle 224"/>
          <p:cNvSpPr/>
          <p:nvPr/>
        </p:nvSpPr>
        <p:spPr bwMode="auto">
          <a:xfrm>
            <a:off x="7108997" y="1417325"/>
            <a:ext cx="1328274" cy="353460"/>
          </a:xfrm>
          <a:prstGeom prst="roundRect">
            <a:avLst/>
          </a:prstGeom>
          <a:solidFill>
            <a:srgbClr val="F9A61A">
              <a:lumMod val="20000"/>
              <a:lumOff val="80000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F9A61A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Advisory and Consulting</a:t>
            </a:r>
          </a:p>
        </p:txBody>
      </p:sp>
      <p:sp>
        <p:nvSpPr>
          <p:cNvPr id="226" name="Rectangle 225"/>
          <p:cNvSpPr/>
          <p:nvPr/>
        </p:nvSpPr>
        <p:spPr bwMode="auto">
          <a:xfrm>
            <a:off x="4321664" y="6734349"/>
            <a:ext cx="342891" cy="165248"/>
          </a:xfrm>
          <a:prstGeom prst="rect">
            <a:avLst/>
          </a:prstGeom>
          <a:solidFill>
            <a:srgbClr val="3B7AC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395288" algn="l"/>
                <a:tab pos="519113" algn="l"/>
                <a:tab pos="4286250" algn="l"/>
              </a:tabLst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Existing Concessions</a:t>
            </a:r>
          </a:p>
        </p:txBody>
      </p:sp>
      <p:sp>
        <p:nvSpPr>
          <p:cNvPr id="227" name="Rectangle 226"/>
          <p:cNvSpPr/>
          <p:nvPr/>
        </p:nvSpPr>
        <p:spPr bwMode="auto">
          <a:xfrm>
            <a:off x="6096127" y="6734349"/>
            <a:ext cx="342891" cy="165248"/>
          </a:xfrm>
          <a:prstGeom prst="rect">
            <a:avLst/>
          </a:prstGeom>
          <a:solidFill>
            <a:srgbClr val="013976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395288" algn="l"/>
                <a:tab pos="519113" algn="l"/>
                <a:tab pos="4286250" algn="l"/>
              </a:tabLst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Past Concessions</a:t>
            </a:r>
          </a:p>
        </p:txBody>
      </p:sp>
      <p:sp>
        <p:nvSpPr>
          <p:cNvPr id="228" name="Rectangle 227"/>
          <p:cNvSpPr/>
          <p:nvPr/>
        </p:nvSpPr>
        <p:spPr bwMode="auto">
          <a:xfrm>
            <a:off x="7637387" y="6734349"/>
            <a:ext cx="342891" cy="165248"/>
          </a:xfrm>
          <a:prstGeom prst="rect">
            <a:avLst/>
          </a:prstGeom>
          <a:solidFill>
            <a:srgbClr val="7DA8D2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395288" algn="l"/>
                <a:tab pos="519113" algn="l"/>
                <a:tab pos="4286250" algn="l"/>
              </a:tabLst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Asset Light Contracts</a:t>
            </a:r>
          </a:p>
        </p:txBody>
      </p:sp>
      <p:sp>
        <p:nvSpPr>
          <p:cNvPr id="229" name="Oval 228"/>
          <p:cNvSpPr>
            <a:spLocks noChangeAspect="1"/>
          </p:cNvSpPr>
          <p:nvPr/>
        </p:nvSpPr>
        <p:spPr bwMode="gray">
          <a:xfrm>
            <a:off x="8703308" y="2292909"/>
            <a:ext cx="312274" cy="305583"/>
          </a:xfrm>
          <a:prstGeom prst="ellipse">
            <a:avLst/>
          </a:prstGeom>
          <a:solidFill>
            <a:srgbClr val="013976"/>
          </a:solidFill>
          <a:ln w="635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redit Suisse Type Roman" pitchFamily="34" charset="0"/>
              <a:ea typeface="+mn-ea"/>
              <a:cs typeface="+mn-cs"/>
            </a:endParaRPr>
          </a:p>
        </p:txBody>
      </p:sp>
      <p:cxnSp>
        <p:nvCxnSpPr>
          <p:cNvPr id="230" name="Straight Connector 229"/>
          <p:cNvCxnSpPr/>
          <p:nvPr/>
        </p:nvCxnSpPr>
        <p:spPr bwMode="auto">
          <a:xfrm flipH="1">
            <a:off x="4665762" y="2993123"/>
            <a:ext cx="3210783" cy="0"/>
          </a:xfrm>
          <a:prstGeom prst="line">
            <a:avLst/>
          </a:prstGeom>
          <a:solidFill>
            <a:srgbClr val="013976"/>
          </a:solidFill>
          <a:ln w="6350" cap="flat" cmpd="sng" algn="ctr">
            <a:solidFill>
              <a:srgbClr val="00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1" name="Straight Connector 230"/>
          <p:cNvCxnSpPr/>
          <p:nvPr/>
        </p:nvCxnSpPr>
        <p:spPr bwMode="auto">
          <a:xfrm>
            <a:off x="4091196" y="2705564"/>
            <a:ext cx="573359" cy="0"/>
          </a:xfrm>
          <a:prstGeom prst="line">
            <a:avLst/>
          </a:prstGeom>
          <a:solidFill>
            <a:srgbClr val="013976"/>
          </a:solidFill>
          <a:ln w="6350" cap="flat" cmpd="sng" algn="ctr">
            <a:solidFill>
              <a:srgbClr val="00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2" name="Straight Connector 231"/>
          <p:cNvCxnSpPr/>
          <p:nvPr/>
        </p:nvCxnSpPr>
        <p:spPr bwMode="auto">
          <a:xfrm>
            <a:off x="4664555" y="2705564"/>
            <a:ext cx="1207" cy="1645677"/>
          </a:xfrm>
          <a:prstGeom prst="line">
            <a:avLst/>
          </a:prstGeom>
          <a:solidFill>
            <a:srgbClr val="013976"/>
          </a:solidFill>
          <a:ln w="6350" cap="flat" cmpd="sng" algn="ctr">
            <a:solidFill>
              <a:srgbClr val="00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3" name="Straight Connector 232"/>
          <p:cNvCxnSpPr>
            <a:stCxn id="204" idx="3"/>
          </p:cNvCxnSpPr>
          <p:nvPr/>
        </p:nvCxnSpPr>
        <p:spPr bwMode="auto">
          <a:xfrm>
            <a:off x="4107794" y="4351241"/>
            <a:ext cx="557968" cy="0"/>
          </a:xfrm>
          <a:prstGeom prst="line">
            <a:avLst/>
          </a:prstGeom>
          <a:solidFill>
            <a:srgbClr val="013976"/>
          </a:solidFill>
          <a:ln w="6350" cap="flat" cmpd="sng" algn="ctr">
            <a:solidFill>
              <a:srgbClr val="00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4" name="Straight Connector 233"/>
          <p:cNvCxnSpPr>
            <a:stCxn id="203" idx="3"/>
          </p:cNvCxnSpPr>
          <p:nvPr/>
        </p:nvCxnSpPr>
        <p:spPr bwMode="auto">
          <a:xfrm>
            <a:off x="4107794" y="3614315"/>
            <a:ext cx="557968" cy="0"/>
          </a:xfrm>
          <a:prstGeom prst="line">
            <a:avLst/>
          </a:prstGeom>
          <a:solidFill>
            <a:srgbClr val="013976"/>
          </a:solidFill>
          <a:ln w="6350" cap="flat" cmpd="sng" algn="ctr">
            <a:solidFill>
              <a:srgbClr val="00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5" name="TextBox 234"/>
          <p:cNvSpPr txBox="1"/>
          <p:nvPr/>
        </p:nvSpPr>
        <p:spPr bwMode="gray">
          <a:xfrm>
            <a:off x="8911429" y="2127652"/>
            <a:ext cx="397545" cy="2046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95000"/>
              </a:lnSpc>
              <a:buClr>
                <a:srgbClr val="FFFFFF"/>
              </a:buClr>
            </a:pPr>
            <a:r>
              <a:rPr lang="en-US" b="1" dirty="0">
                <a:solidFill>
                  <a:srgbClr val="01397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2018</a:t>
            </a:r>
          </a:p>
        </p:txBody>
      </p:sp>
      <p:cxnSp>
        <p:nvCxnSpPr>
          <p:cNvPr id="236" name="Straight Connector 235"/>
          <p:cNvCxnSpPr/>
          <p:nvPr/>
        </p:nvCxnSpPr>
        <p:spPr bwMode="auto">
          <a:xfrm>
            <a:off x="8859445" y="2598492"/>
            <a:ext cx="0" cy="1183691"/>
          </a:xfrm>
          <a:prstGeom prst="line">
            <a:avLst/>
          </a:prstGeom>
          <a:solidFill>
            <a:srgbClr val="013976"/>
          </a:solidFill>
          <a:ln w="6350" cap="flat" cmpd="sng" algn="ctr">
            <a:solidFill>
              <a:srgbClr val="00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7" name="Rectangle 236"/>
          <p:cNvSpPr>
            <a:spLocks/>
          </p:cNvSpPr>
          <p:nvPr/>
        </p:nvSpPr>
        <p:spPr bwMode="gray">
          <a:xfrm>
            <a:off x="8544719" y="3781424"/>
            <a:ext cx="1552574" cy="784585"/>
          </a:xfrm>
          <a:prstGeom prst="rect">
            <a:avLst/>
          </a:prstGeom>
          <a:solidFill>
            <a:srgbClr val="3B7AC1"/>
          </a:solidFill>
          <a:ln w="6350" cap="flat" cmpd="sng" algn="ctr">
            <a:solidFill>
              <a:srgbClr val="F9A61A">
                <a:lumMod val="20000"/>
                <a:lumOff val="80000"/>
              </a:srgbClr>
            </a:solidFill>
            <a:prstDash val="sysDot"/>
            <a:round/>
            <a:headEnd type="none" w="med" len="med"/>
            <a:tailEnd type="none" w="med" len="med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/>
        </p:spPr>
        <p:txBody>
          <a:bodyPr vert="horz" wrap="square" lIns="18288" tIns="18288" rIns="18288" bIns="18288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Nagpur Airport* </a:t>
            </a:r>
          </a:p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(Bid Won in</a:t>
            </a:r>
          </a:p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Sep 2018)</a:t>
            </a:r>
          </a:p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endParaRPr lang="en-US" sz="800" kern="0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r>
              <a:rPr kumimoji="0" lang="en-US" sz="105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Bhogapuram</a:t>
            </a:r>
            <a:r>
              <a:rPr kumimoji="0" 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Airport</a:t>
            </a:r>
            <a:endParaRPr kumimoji="0" lang="en-US" sz="8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8" name="Picture 22" descr="India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18889" y="3661791"/>
            <a:ext cx="217797" cy="217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0421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Our 6 </a:t>
            </a:r>
            <a:r>
              <a:rPr lang="en-US" sz="1800" dirty="0"/>
              <a:t>World</a:t>
            </a:r>
            <a:r>
              <a:rPr lang="en-US" sz="2000" dirty="0"/>
              <a:t> Class Airports: A Snapshot</a:t>
            </a:r>
            <a:endParaRPr lang="en-US" dirty="0"/>
          </a:p>
        </p:txBody>
      </p:sp>
      <p:sp>
        <p:nvSpPr>
          <p:cNvPr id="3" name="Slide Number Placeholder 2" descr="AQAAAAAQANoa3J4TNRJLlj2o8sR/7P5Rfk5IH1XY/qpCHx13wEaJnJKjL7n7Yjnzi8+FZ04J2/QeqdmNJZNcAX95WoVwPK+/1SAjef5V+tjZH434RW8lnYsk+fui3bIh71V4c1RsHSuUnwgSi6HhMdI5Ko84qyguQoGC94tCvxZ9paZkXouBV4z0+6pECUZroQEPeI4WQC8QBEmg0YiFZTEp9N4TJV1KejBy2315d0LmYgIiN+ftd7NCr39fXjGPu+T1oAhChNBrGTv53sVCYGIJA3Jrt2g="/>
          <p:cNvSpPr txBox="1">
            <a:spLocks/>
          </p:cNvSpPr>
          <p:nvPr/>
        </p:nvSpPr>
        <p:spPr bwMode="gray">
          <a:xfrm>
            <a:off x="8508822" y="4340130"/>
            <a:ext cx="1755775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8" tIns="45715" rIns="91428" bIns="45715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defRPr sz="1000" kern="1200">
                <a:solidFill>
                  <a:schemeClr val="bg1"/>
                </a:solidFill>
                <a:latin typeface="Credit Suisse Type Roman" pitchFamily="34" charset="0"/>
                <a:ea typeface="ＭＳ Ｐゴシック" pitchFamily="34" charset="-128"/>
                <a:cs typeface="+mn-cs"/>
              </a:defRPr>
            </a:lvl1pPr>
            <a:lvl2pPr marL="457200" algn="ctr" rtl="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defRPr sz="1200" kern="1200">
                <a:solidFill>
                  <a:schemeClr val="tx1"/>
                </a:solidFill>
                <a:latin typeface="Credit Suisse Type Roman" pitchFamily="34" charset="0"/>
                <a:ea typeface="+mn-ea"/>
                <a:cs typeface="+mn-cs"/>
              </a:defRPr>
            </a:lvl2pPr>
            <a:lvl3pPr marL="914400" algn="ctr" rtl="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defRPr sz="1200" kern="1200">
                <a:solidFill>
                  <a:schemeClr val="tx1"/>
                </a:solidFill>
                <a:latin typeface="Credit Suisse Type Roman" pitchFamily="34" charset="0"/>
                <a:ea typeface="+mn-ea"/>
                <a:cs typeface="+mn-cs"/>
              </a:defRPr>
            </a:lvl3pPr>
            <a:lvl4pPr marL="1371600" algn="ctr" rtl="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defRPr sz="1200" kern="1200">
                <a:solidFill>
                  <a:schemeClr val="tx1"/>
                </a:solidFill>
                <a:latin typeface="Credit Suisse Type Roman" pitchFamily="34" charset="0"/>
                <a:ea typeface="+mn-ea"/>
                <a:cs typeface="+mn-cs"/>
              </a:defRPr>
            </a:lvl4pPr>
            <a:lvl5pPr marL="1828800" algn="ctr" rtl="0" fontAlgn="base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chemeClr val="bg1"/>
              </a:buClr>
              <a:defRPr sz="1200" kern="1200">
                <a:solidFill>
                  <a:schemeClr val="tx1"/>
                </a:solidFill>
                <a:latin typeface="Credit Suisse Type Roman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Credit Suisse Type Roman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Credit Suisse Type Roman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Credit Suisse Type Roman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Credit Suisse Type Roman" pitchFamily="34" charset="0"/>
                <a:ea typeface="+mn-ea"/>
                <a:cs typeface="+mn-cs"/>
              </a:defRPr>
            </a:lvl9pPr>
          </a:lstStyle>
          <a:p>
            <a:fld id="{25EB6042-31EA-453E-BBB8-F574D3831FF4}" type="slidenum">
              <a:rPr lang="en-GB" altLang="ja-JP" smtClean="0">
                <a:solidFill>
                  <a:srgbClr val="FFFFFF"/>
                </a:solidFill>
                <a:latin typeface="Arial"/>
              </a:rPr>
              <a:pPr/>
              <a:t>11</a:t>
            </a:fld>
            <a:endParaRPr lang="en-GB" altLang="ja-JP" dirty="0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451A0C9-4131-4C90-A48D-3FD03A70D022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3290584" y="2111541"/>
            <a:ext cx="4048065" cy="3655664"/>
            <a:chOff x="4140200" y="815975"/>
            <a:chExt cx="5387975" cy="4865688"/>
          </a:xfrm>
          <a:solidFill>
            <a:srgbClr val="7DA8D2">
              <a:lumMod val="40000"/>
              <a:lumOff val="60000"/>
            </a:srgbClr>
          </a:solidFill>
        </p:grpSpPr>
        <p:sp>
          <p:nvSpPr>
            <p:cNvPr id="5" name="Freeform 218">
              <a:extLst>
                <a:ext uri="{FF2B5EF4-FFF2-40B4-BE49-F238E27FC236}">
                  <a16:creationId xmlns:a16="http://schemas.microsoft.com/office/drawing/2014/main" id="{C7CD96CC-17D5-4F72-B1C5-04D7633168C1}"/>
                </a:ext>
              </a:extLst>
            </p:cNvPr>
            <p:cNvSpPr>
              <a:spLocks/>
            </p:cNvSpPr>
            <p:nvPr/>
          </p:nvSpPr>
          <p:spPr bwMode="gray">
            <a:xfrm>
              <a:off x="5954713" y="2621757"/>
              <a:ext cx="361950" cy="268287"/>
            </a:xfrm>
            <a:custGeom>
              <a:avLst/>
              <a:gdLst>
                <a:gd name="T0" fmla="*/ 0 w 228"/>
                <a:gd name="T1" fmla="*/ 30 h 169"/>
                <a:gd name="T2" fmla="*/ 6 w 228"/>
                <a:gd name="T3" fmla="*/ 24 h 169"/>
                <a:gd name="T4" fmla="*/ 15 w 228"/>
                <a:gd name="T5" fmla="*/ 19 h 169"/>
                <a:gd name="T6" fmla="*/ 31 w 228"/>
                <a:gd name="T7" fmla="*/ 33 h 169"/>
                <a:gd name="T8" fmla="*/ 33 w 228"/>
                <a:gd name="T9" fmla="*/ 49 h 169"/>
                <a:gd name="T10" fmla="*/ 31 w 228"/>
                <a:gd name="T11" fmla="*/ 54 h 169"/>
                <a:gd name="T12" fmla="*/ 12 w 228"/>
                <a:gd name="T13" fmla="*/ 49 h 169"/>
                <a:gd name="T14" fmla="*/ 6 w 228"/>
                <a:gd name="T15" fmla="*/ 49 h 169"/>
                <a:gd name="T16" fmla="*/ 3 w 228"/>
                <a:gd name="T17" fmla="*/ 71 h 169"/>
                <a:gd name="T18" fmla="*/ 15 w 228"/>
                <a:gd name="T19" fmla="*/ 66 h 169"/>
                <a:gd name="T20" fmla="*/ 15 w 228"/>
                <a:gd name="T21" fmla="*/ 68 h 169"/>
                <a:gd name="T22" fmla="*/ 15 w 228"/>
                <a:gd name="T23" fmla="*/ 76 h 169"/>
                <a:gd name="T24" fmla="*/ 17 w 228"/>
                <a:gd name="T25" fmla="*/ 87 h 169"/>
                <a:gd name="T26" fmla="*/ 25 w 228"/>
                <a:gd name="T27" fmla="*/ 93 h 169"/>
                <a:gd name="T28" fmla="*/ 25 w 228"/>
                <a:gd name="T29" fmla="*/ 101 h 169"/>
                <a:gd name="T30" fmla="*/ 20 w 228"/>
                <a:gd name="T31" fmla="*/ 123 h 169"/>
                <a:gd name="T32" fmla="*/ 36 w 228"/>
                <a:gd name="T33" fmla="*/ 114 h 169"/>
                <a:gd name="T34" fmla="*/ 53 w 228"/>
                <a:gd name="T35" fmla="*/ 106 h 169"/>
                <a:gd name="T36" fmla="*/ 85 w 228"/>
                <a:gd name="T37" fmla="*/ 106 h 169"/>
                <a:gd name="T38" fmla="*/ 113 w 228"/>
                <a:gd name="T39" fmla="*/ 114 h 169"/>
                <a:gd name="T40" fmla="*/ 138 w 228"/>
                <a:gd name="T41" fmla="*/ 128 h 169"/>
                <a:gd name="T42" fmla="*/ 153 w 228"/>
                <a:gd name="T43" fmla="*/ 144 h 169"/>
                <a:gd name="T44" fmla="*/ 153 w 228"/>
                <a:gd name="T45" fmla="*/ 166 h 169"/>
                <a:gd name="T46" fmla="*/ 170 w 228"/>
                <a:gd name="T47" fmla="*/ 169 h 169"/>
                <a:gd name="T48" fmla="*/ 191 w 228"/>
                <a:gd name="T49" fmla="*/ 144 h 169"/>
                <a:gd name="T50" fmla="*/ 195 w 228"/>
                <a:gd name="T51" fmla="*/ 123 h 169"/>
                <a:gd name="T52" fmla="*/ 211 w 228"/>
                <a:gd name="T53" fmla="*/ 123 h 169"/>
                <a:gd name="T54" fmla="*/ 219 w 228"/>
                <a:gd name="T55" fmla="*/ 111 h 169"/>
                <a:gd name="T56" fmla="*/ 219 w 228"/>
                <a:gd name="T57" fmla="*/ 103 h 169"/>
                <a:gd name="T58" fmla="*/ 200 w 228"/>
                <a:gd name="T59" fmla="*/ 93 h 169"/>
                <a:gd name="T60" fmla="*/ 178 w 228"/>
                <a:gd name="T61" fmla="*/ 84 h 169"/>
                <a:gd name="T62" fmla="*/ 162 w 228"/>
                <a:gd name="T63" fmla="*/ 66 h 169"/>
                <a:gd name="T64" fmla="*/ 156 w 228"/>
                <a:gd name="T65" fmla="*/ 46 h 169"/>
                <a:gd name="T66" fmla="*/ 131 w 228"/>
                <a:gd name="T67" fmla="*/ 38 h 169"/>
                <a:gd name="T68" fmla="*/ 113 w 228"/>
                <a:gd name="T69" fmla="*/ 44 h 169"/>
                <a:gd name="T70" fmla="*/ 113 w 228"/>
                <a:gd name="T71" fmla="*/ 28 h 169"/>
                <a:gd name="T72" fmla="*/ 98 w 228"/>
                <a:gd name="T73" fmla="*/ 3 h 169"/>
                <a:gd name="T74" fmla="*/ 85 w 228"/>
                <a:gd name="T75" fmla="*/ 6 h 169"/>
                <a:gd name="T76" fmla="*/ 68 w 228"/>
                <a:gd name="T77" fmla="*/ 16 h 169"/>
                <a:gd name="T78" fmla="*/ 72 w 228"/>
                <a:gd name="T79" fmla="*/ 28 h 169"/>
                <a:gd name="T80" fmla="*/ 40 w 228"/>
                <a:gd name="T81" fmla="*/ 27 h 169"/>
                <a:gd name="T82" fmla="*/ 31 w 228"/>
                <a:gd name="T83" fmla="*/ 14 h 169"/>
                <a:gd name="T84" fmla="*/ 17 w 228"/>
                <a:gd name="T85" fmla="*/ 8 h 169"/>
                <a:gd name="T86" fmla="*/ 6 w 228"/>
                <a:gd name="T87" fmla="*/ 1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28" h="169">
                  <a:moveTo>
                    <a:pt x="0" y="19"/>
                  </a:moveTo>
                  <a:lnTo>
                    <a:pt x="0" y="27"/>
                  </a:lnTo>
                  <a:lnTo>
                    <a:pt x="0" y="30"/>
                  </a:lnTo>
                  <a:lnTo>
                    <a:pt x="6" y="30"/>
                  </a:lnTo>
                  <a:lnTo>
                    <a:pt x="6" y="27"/>
                  </a:lnTo>
                  <a:lnTo>
                    <a:pt x="6" y="24"/>
                  </a:lnTo>
                  <a:lnTo>
                    <a:pt x="7" y="21"/>
                  </a:lnTo>
                  <a:lnTo>
                    <a:pt x="10" y="19"/>
                  </a:lnTo>
                  <a:lnTo>
                    <a:pt x="15" y="19"/>
                  </a:lnTo>
                  <a:lnTo>
                    <a:pt x="23" y="21"/>
                  </a:lnTo>
                  <a:lnTo>
                    <a:pt x="23" y="27"/>
                  </a:lnTo>
                  <a:lnTo>
                    <a:pt x="31" y="33"/>
                  </a:lnTo>
                  <a:lnTo>
                    <a:pt x="36" y="41"/>
                  </a:lnTo>
                  <a:lnTo>
                    <a:pt x="36" y="44"/>
                  </a:lnTo>
                  <a:lnTo>
                    <a:pt x="33" y="49"/>
                  </a:lnTo>
                  <a:lnTo>
                    <a:pt x="28" y="49"/>
                  </a:lnTo>
                  <a:lnTo>
                    <a:pt x="31" y="51"/>
                  </a:lnTo>
                  <a:lnTo>
                    <a:pt x="31" y="54"/>
                  </a:lnTo>
                  <a:lnTo>
                    <a:pt x="23" y="54"/>
                  </a:lnTo>
                  <a:lnTo>
                    <a:pt x="17" y="54"/>
                  </a:lnTo>
                  <a:lnTo>
                    <a:pt x="12" y="49"/>
                  </a:lnTo>
                  <a:lnTo>
                    <a:pt x="10" y="46"/>
                  </a:lnTo>
                  <a:lnTo>
                    <a:pt x="7" y="46"/>
                  </a:lnTo>
                  <a:lnTo>
                    <a:pt x="6" y="49"/>
                  </a:lnTo>
                  <a:lnTo>
                    <a:pt x="3" y="57"/>
                  </a:lnTo>
                  <a:lnTo>
                    <a:pt x="3" y="63"/>
                  </a:lnTo>
                  <a:lnTo>
                    <a:pt x="3" y="71"/>
                  </a:lnTo>
                  <a:lnTo>
                    <a:pt x="6" y="68"/>
                  </a:lnTo>
                  <a:lnTo>
                    <a:pt x="10" y="68"/>
                  </a:lnTo>
                  <a:lnTo>
                    <a:pt x="15" y="66"/>
                  </a:lnTo>
                  <a:lnTo>
                    <a:pt x="23" y="66"/>
                  </a:lnTo>
                  <a:lnTo>
                    <a:pt x="20" y="68"/>
                  </a:lnTo>
                  <a:lnTo>
                    <a:pt x="15" y="68"/>
                  </a:lnTo>
                  <a:lnTo>
                    <a:pt x="12" y="71"/>
                  </a:lnTo>
                  <a:lnTo>
                    <a:pt x="15" y="73"/>
                  </a:lnTo>
                  <a:lnTo>
                    <a:pt x="15" y="76"/>
                  </a:lnTo>
                  <a:lnTo>
                    <a:pt x="17" y="76"/>
                  </a:lnTo>
                  <a:lnTo>
                    <a:pt x="20" y="81"/>
                  </a:lnTo>
                  <a:lnTo>
                    <a:pt x="17" y="87"/>
                  </a:lnTo>
                  <a:lnTo>
                    <a:pt x="20" y="89"/>
                  </a:lnTo>
                  <a:lnTo>
                    <a:pt x="25" y="90"/>
                  </a:lnTo>
                  <a:lnTo>
                    <a:pt x="25" y="93"/>
                  </a:lnTo>
                  <a:lnTo>
                    <a:pt x="28" y="96"/>
                  </a:lnTo>
                  <a:lnTo>
                    <a:pt x="28" y="98"/>
                  </a:lnTo>
                  <a:lnTo>
                    <a:pt x="25" y="101"/>
                  </a:lnTo>
                  <a:lnTo>
                    <a:pt x="20" y="101"/>
                  </a:lnTo>
                  <a:lnTo>
                    <a:pt x="20" y="114"/>
                  </a:lnTo>
                  <a:lnTo>
                    <a:pt x="20" y="123"/>
                  </a:lnTo>
                  <a:lnTo>
                    <a:pt x="31" y="123"/>
                  </a:lnTo>
                  <a:lnTo>
                    <a:pt x="36" y="117"/>
                  </a:lnTo>
                  <a:lnTo>
                    <a:pt x="36" y="114"/>
                  </a:lnTo>
                  <a:lnTo>
                    <a:pt x="37" y="109"/>
                  </a:lnTo>
                  <a:lnTo>
                    <a:pt x="42" y="106"/>
                  </a:lnTo>
                  <a:lnTo>
                    <a:pt x="53" y="106"/>
                  </a:lnTo>
                  <a:lnTo>
                    <a:pt x="58" y="103"/>
                  </a:lnTo>
                  <a:lnTo>
                    <a:pt x="68" y="101"/>
                  </a:lnTo>
                  <a:lnTo>
                    <a:pt x="85" y="106"/>
                  </a:lnTo>
                  <a:lnTo>
                    <a:pt x="96" y="106"/>
                  </a:lnTo>
                  <a:lnTo>
                    <a:pt x="100" y="109"/>
                  </a:lnTo>
                  <a:lnTo>
                    <a:pt x="113" y="114"/>
                  </a:lnTo>
                  <a:lnTo>
                    <a:pt x="123" y="119"/>
                  </a:lnTo>
                  <a:lnTo>
                    <a:pt x="132" y="123"/>
                  </a:lnTo>
                  <a:lnTo>
                    <a:pt x="138" y="128"/>
                  </a:lnTo>
                  <a:lnTo>
                    <a:pt x="140" y="133"/>
                  </a:lnTo>
                  <a:lnTo>
                    <a:pt x="143" y="141"/>
                  </a:lnTo>
                  <a:lnTo>
                    <a:pt x="153" y="144"/>
                  </a:lnTo>
                  <a:lnTo>
                    <a:pt x="153" y="152"/>
                  </a:lnTo>
                  <a:lnTo>
                    <a:pt x="156" y="158"/>
                  </a:lnTo>
                  <a:lnTo>
                    <a:pt x="153" y="166"/>
                  </a:lnTo>
                  <a:lnTo>
                    <a:pt x="161" y="169"/>
                  </a:lnTo>
                  <a:lnTo>
                    <a:pt x="162" y="166"/>
                  </a:lnTo>
                  <a:lnTo>
                    <a:pt x="170" y="169"/>
                  </a:lnTo>
                  <a:lnTo>
                    <a:pt x="183" y="158"/>
                  </a:lnTo>
                  <a:lnTo>
                    <a:pt x="181" y="153"/>
                  </a:lnTo>
                  <a:lnTo>
                    <a:pt x="191" y="144"/>
                  </a:lnTo>
                  <a:lnTo>
                    <a:pt x="192" y="136"/>
                  </a:lnTo>
                  <a:lnTo>
                    <a:pt x="192" y="126"/>
                  </a:lnTo>
                  <a:lnTo>
                    <a:pt x="195" y="123"/>
                  </a:lnTo>
                  <a:lnTo>
                    <a:pt x="198" y="119"/>
                  </a:lnTo>
                  <a:lnTo>
                    <a:pt x="205" y="120"/>
                  </a:lnTo>
                  <a:lnTo>
                    <a:pt x="211" y="123"/>
                  </a:lnTo>
                  <a:lnTo>
                    <a:pt x="219" y="123"/>
                  </a:lnTo>
                  <a:lnTo>
                    <a:pt x="219" y="117"/>
                  </a:lnTo>
                  <a:lnTo>
                    <a:pt x="219" y="111"/>
                  </a:lnTo>
                  <a:lnTo>
                    <a:pt x="228" y="106"/>
                  </a:lnTo>
                  <a:lnTo>
                    <a:pt x="225" y="103"/>
                  </a:lnTo>
                  <a:lnTo>
                    <a:pt x="219" y="103"/>
                  </a:lnTo>
                  <a:lnTo>
                    <a:pt x="213" y="98"/>
                  </a:lnTo>
                  <a:lnTo>
                    <a:pt x="205" y="98"/>
                  </a:lnTo>
                  <a:lnTo>
                    <a:pt x="200" y="93"/>
                  </a:lnTo>
                  <a:lnTo>
                    <a:pt x="191" y="96"/>
                  </a:lnTo>
                  <a:lnTo>
                    <a:pt x="186" y="90"/>
                  </a:lnTo>
                  <a:lnTo>
                    <a:pt x="178" y="84"/>
                  </a:lnTo>
                  <a:lnTo>
                    <a:pt x="173" y="79"/>
                  </a:lnTo>
                  <a:lnTo>
                    <a:pt x="168" y="73"/>
                  </a:lnTo>
                  <a:lnTo>
                    <a:pt x="162" y="66"/>
                  </a:lnTo>
                  <a:lnTo>
                    <a:pt x="161" y="60"/>
                  </a:lnTo>
                  <a:lnTo>
                    <a:pt x="153" y="57"/>
                  </a:lnTo>
                  <a:lnTo>
                    <a:pt x="156" y="46"/>
                  </a:lnTo>
                  <a:lnTo>
                    <a:pt x="148" y="38"/>
                  </a:lnTo>
                  <a:lnTo>
                    <a:pt x="140" y="38"/>
                  </a:lnTo>
                  <a:lnTo>
                    <a:pt x="131" y="38"/>
                  </a:lnTo>
                  <a:lnTo>
                    <a:pt x="128" y="41"/>
                  </a:lnTo>
                  <a:lnTo>
                    <a:pt x="121" y="46"/>
                  </a:lnTo>
                  <a:lnTo>
                    <a:pt x="113" y="44"/>
                  </a:lnTo>
                  <a:lnTo>
                    <a:pt x="110" y="41"/>
                  </a:lnTo>
                  <a:lnTo>
                    <a:pt x="113" y="36"/>
                  </a:lnTo>
                  <a:lnTo>
                    <a:pt x="113" y="28"/>
                  </a:lnTo>
                  <a:lnTo>
                    <a:pt x="102" y="24"/>
                  </a:lnTo>
                  <a:lnTo>
                    <a:pt x="100" y="14"/>
                  </a:lnTo>
                  <a:lnTo>
                    <a:pt x="98" y="3"/>
                  </a:lnTo>
                  <a:lnTo>
                    <a:pt x="93" y="3"/>
                  </a:lnTo>
                  <a:lnTo>
                    <a:pt x="91" y="0"/>
                  </a:lnTo>
                  <a:lnTo>
                    <a:pt x="85" y="6"/>
                  </a:lnTo>
                  <a:lnTo>
                    <a:pt x="80" y="14"/>
                  </a:lnTo>
                  <a:lnTo>
                    <a:pt x="72" y="11"/>
                  </a:lnTo>
                  <a:lnTo>
                    <a:pt x="68" y="16"/>
                  </a:lnTo>
                  <a:lnTo>
                    <a:pt x="68" y="21"/>
                  </a:lnTo>
                  <a:lnTo>
                    <a:pt x="72" y="24"/>
                  </a:lnTo>
                  <a:lnTo>
                    <a:pt x="72" y="28"/>
                  </a:lnTo>
                  <a:lnTo>
                    <a:pt x="55" y="27"/>
                  </a:lnTo>
                  <a:lnTo>
                    <a:pt x="47" y="27"/>
                  </a:lnTo>
                  <a:lnTo>
                    <a:pt x="40" y="27"/>
                  </a:lnTo>
                  <a:lnTo>
                    <a:pt x="37" y="24"/>
                  </a:lnTo>
                  <a:lnTo>
                    <a:pt x="33" y="16"/>
                  </a:lnTo>
                  <a:lnTo>
                    <a:pt x="31" y="14"/>
                  </a:lnTo>
                  <a:lnTo>
                    <a:pt x="28" y="11"/>
                  </a:lnTo>
                  <a:lnTo>
                    <a:pt x="23" y="8"/>
                  </a:lnTo>
                  <a:lnTo>
                    <a:pt x="17" y="8"/>
                  </a:lnTo>
                  <a:lnTo>
                    <a:pt x="12" y="8"/>
                  </a:lnTo>
                  <a:lnTo>
                    <a:pt x="10" y="11"/>
                  </a:lnTo>
                  <a:lnTo>
                    <a:pt x="6" y="14"/>
                  </a:lnTo>
                  <a:lnTo>
                    <a:pt x="3" y="19"/>
                  </a:lnTo>
                  <a:lnTo>
                    <a:pt x="0" y="19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6" name="Freeform 219">
              <a:extLst>
                <a:ext uri="{FF2B5EF4-FFF2-40B4-BE49-F238E27FC236}">
                  <a16:creationId xmlns:a16="http://schemas.microsoft.com/office/drawing/2014/main" id="{C99DB408-965E-403E-8D47-730A5A8F3A6B}"/>
                </a:ext>
              </a:extLst>
            </p:cNvPr>
            <p:cNvSpPr>
              <a:spLocks/>
            </p:cNvSpPr>
            <p:nvPr/>
          </p:nvSpPr>
          <p:spPr bwMode="gray">
            <a:xfrm>
              <a:off x="5964238" y="2747170"/>
              <a:ext cx="9525" cy="7937"/>
            </a:xfrm>
            <a:custGeom>
              <a:avLst/>
              <a:gdLst>
                <a:gd name="T0" fmla="*/ 1 w 6"/>
                <a:gd name="T1" fmla="*/ 0 h 5"/>
                <a:gd name="T2" fmla="*/ 0 w 6"/>
                <a:gd name="T3" fmla="*/ 0 h 5"/>
                <a:gd name="T4" fmla="*/ 0 w 6"/>
                <a:gd name="T5" fmla="*/ 2 h 5"/>
                <a:gd name="T6" fmla="*/ 1 w 6"/>
                <a:gd name="T7" fmla="*/ 5 h 5"/>
                <a:gd name="T8" fmla="*/ 4 w 6"/>
                <a:gd name="T9" fmla="*/ 5 h 5"/>
                <a:gd name="T10" fmla="*/ 4 w 6"/>
                <a:gd name="T11" fmla="*/ 2 h 5"/>
                <a:gd name="T12" fmla="*/ 6 w 6"/>
                <a:gd name="T13" fmla="*/ 0 h 5"/>
                <a:gd name="T14" fmla="*/ 1 w 6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5">
                  <a:moveTo>
                    <a:pt x="1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1" y="5"/>
                  </a:lnTo>
                  <a:lnTo>
                    <a:pt x="4" y="5"/>
                  </a:lnTo>
                  <a:lnTo>
                    <a:pt x="4" y="2"/>
                  </a:lnTo>
                  <a:lnTo>
                    <a:pt x="6" y="0"/>
                  </a:lnTo>
                  <a:lnTo>
                    <a:pt x="1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7" name="Freeform 211">
              <a:extLst>
                <a:ext uri="{FF2B5EF4-FFF2-40B4-BE49-F238E27FC236}">
                  <a16:creationId xmlns:a16="http://schemas.microsoft.com/office/drawing/2014/main" id="{4CF99FC8-282E-4B7C-8525-5C37799BEE44}"/>
                </a:ext>
              </a:extLst>
            </p:cNvPr>
            <p:cNvSpPr>
              <a:spLocks/>
            </p:cNvSpPr>
            <p:nvPr/>
          </p:nvSpPr>
          <p:spPr bwMode="gray">
            <a:xfrm>
              <a:off x="5273675" y="2657475"/>
              <a:ext cx="487363" cy="227013"/>
            </a:xfrm>
            <a:custGeom>
              <a:avLst/>
              <a:gdLst>
                <a:gd name="T0" fmla="*/ 163 w 307"/>
                <a:gd name="T1" fmla="*/ 143 h 143"/>
                <a:gd name="T2" fmla="*/ 173 w 307"/>
                <a:gd name="T3" fmla="*/ 132 h 143"/>
                <a:gd name="T4" fmla="*/ 173 w 307"/>
                <a:gd name="T5" fmla="*/ 123 h 143"/>
                <a:gd name="T6" fmla="*/ 184 w 307"/>
                <a:gd name="T7" fmla="*/ 120 h 143"/>
                <a:gd name="T8" fmla="*/ 198 w 307"/>
                <a:gd name="T9" fmla="*/ 120 h 143"/>
                <a:gd name="T10" fmla="*/ 231 w 307"/>
                <a:gd name="T11" fmla="*/ 110 h 143"/>
                <a:gd name="T12" fmla="*/ 256 w 307"/>
                <a:gd name="T13" fmla="*/ 102 h 143"/>
                <a:gd name="T14" fmla="*/ 263 w 307"/>
                <a:gd name="T15" fmla="*/ 107 h 143"/>
                <a:gd name="T16" fmla="*/ 276 w 307"/>
                <a:gd name="T17" fmla="*/ 110 h 143"/>
                <a:gd name="T18" fmla="*/ 283 w 307"/>
                <a:gd name="T19" fmla="*/ 105 h 143"/>
                <a:gd name="T20" fmla="*/ 296 w 307"/>
                <a:gd name="T21" fmla="*/ 110 h 143"/>
                <a:gd name="T22" fmla="*/ 296 w 307"/>
                <a:gd name="T23" fmla="*/ 98 h 143"/>
                <a:gd name="T24" fmla="*/ 291 w 307"/>
                <a:gd name="T25" fmla="*/ 80 h 143"/>
                <a:gd name="T26" fmla="*/ 293 w 307"/>
                <a:gd name="T27" fmla="*/ 70 h 143"/>
                <a:gd name="T28" fmla="*/ 293 w 307"/>
                <a:gd name="T29" fmla="*/ 60 h 143"/>
                <a:gd name="T30" fmla="*/ 301 w 307"/>
                <a:gd name="T31" fmla="*/ 60 h 143"/>
                <a:gd name="T32" fmla="*/ 307 w 307"/>
                <a:gd name="T33" fmla="*/ 50 h 143"/>
                <a:gd name="T34" fmla="*/ 283 w 307"/>
                <a:gd name="T35" fmla="*/ 36 h 143"/>
                <a:gd name="T36" fmla="*/ 288 w 307"/>
                <a:gd name="T37" fmla="*/ 20 h 143"/>
                <a:gd name="T38" fmla="*/ 283 w 307"/>
                <a:gd name="T39" fmla="*/ 12 h 143"/>
                <a:gd name="T40" fmla="*/ 271 w 307"/>
                <a:gd name="T41" fmla="*/ 12 h 143"/>
                <a:gd name="T42" fmla="*/ 261 w 307"/>
                <a:gd name="T43" fmla="*/ 7 h 143"/>
                <a:gd name="T44" fmla="*/ 246 w 307"/>
                <a:gd name="T45" fmla="*/ 7 h 143"/>
                <a:gd name="T46" fmla="*/ 225 w 307"/>
                <a:gd name="T47" fmla="*/ 23 h 143"/>
                <a:gd name="T48" fmla="*/ 211 w 307"/>
                <a:gd name="T49" fmla="*/ 17 h 143"/>
                <a:gd name="T50" fmla="*/ 193 w 307"/>
                <a:gd name="T51" fmla="*/ 25 h 143"/>
                <a:gd name="T52" fmla="*/ 173 w 307"/>
                <a:gd name="T53" fmla="*/ 12 h 143"/>
                <a:gd name="T54" fmla="*/ 157 w 307"/>
                <a:gd name="T55" fmla="*/ 12 h 143"/>
                <a:gd name="T56" fmla="*/ 146 w 307"/>
                <a:gd name="T57" fmla="*/ 6 h 143"/>
                <a:gd name="T58" fmla="*/ 110 w 307"/>
                <a:gd name="T59" fmla="*/ 0 h 143"/>
                <a:gd name="T60" fmla="*/ 88 w 307"/>
                <a:gd name="T61" fmla="*/ 12 h 143"/>
                <a:gd name="T62" fmla="*/ 80 w 307"/>
                <a:gd name="T63" fmla="*/ 20 h 143"/>
                <a:gd name="T64" fmla="*/ 45 w 307"/>
                <a:gd name="T65" fmla="*/ 25 h 143"/>
                <a:gd name="T66" fmla="*/ 50 w 307"/>
                <a:gd name="T67" fmla="*/ 28 h 143"/>
                <a:gd name="T68" fmla="*/ 48 w 307"/>
                <a:gd name="T69" fmla="*/ 33 h 143"/>
                <a:gd name="T70" fmla="*/ 25 w 307"/>
                <a:gd name="T71" fmla="*/ 38 h 143"/>
                <a:gd name="T72" fmla="*/ 28 w 307"/>
                <a:gd name="T73" fmla="*/ 28 h 143"/>
                <a:gd name="T74" fmla="*/ 35 w 307"/>
                <a:gd name="T75" fmla="*/ 15 h 143"/>
                <a:gd name="T76" fmla="*/ 25 w 307"/>
                <a:gd name="T77" fmla="*/ 6 h 143"/>
                <a:gd name="T78" fmla="*/ 15 w 307"/>
                <a:gd name="T79" fmla="*/ 3 h 143"/>
                <a:gd name="T80" fmla="*/ 17 w 307"/>
                <a:gd name="T81" fmla="*/ 12 h 143"/>
                <a:gd name="T82" fmla="*/ 10 w 307"/>
                <a:gd name="T83" fmla="*/ 17 h 143"/>
                <a:gd name="T84" fmla="*/ 0 w 307"/>
                <a:gd name="T85" fmla="*/ 33 h 143"/>
                <a:gd name="T86" fmla="*/ 2 w 307"/>
                <a:gd name="T87" fmla="*/ 40 h 143"/>
                <a:gd name="T88" fmla="*/ 7 w 307"/>
                <a:gd name="T89" fmla="*/ 40 h 143"/>
                <a:gd name="T90" fmla="*/ 0 w 307"/>
                <a:gd name="T91" fmla="*/ 58 h 143"/>
                <a:gd name="T92" fmla="*/ 10 w 307"/>
                <a:gd name="T93" fmla="*/ 70 h 143"/>
                <a:gd name="T94" fmla="*/ 15 w 307"/>
                <a:gd name="T95" fmla="*/ 83 h 143"/>
                <a:gd name="T96" fmla="*/ 4 w 307"/>
                <a:gd name="T97" fmla="*/ 90 h 143"/>
                <a:gd name="T98" fmla="*/ 12 w 307"/>
                <a:gd name="T99" fmla="*/ 90 h 143"/>
                <a:gd name="T100" fmla="*/ 20 w 307"/>
                <a:gd name="T101" fmla="*/ 113 h 143"/>
                <a:gd name="T102" fmla="*/ 28 w 307"/>
                <a:gd name="T103" fmla="*/ 120 h 143"/>
                <a:gd name="T104" fmla="*/ 45 w 307"/>
                <a:gd name="T105" fmla="*/ 128 h 143"/>
                <a:gd name="T106" fmla="*/ 65 w 307"/>
                <a:gd name="T107" fmla="*/ 135 h 143"/>
                <a:gd name="T108" fmla="*/ 75 w 307"/>
                <a:gd name="T109" fmla="*/ 120 h 143"/>
                <a:gd name="T110" fmla="*/ 93 w 307"/>
                <a:gd name="T111" fmla="*/ 128 h 143"/>
                <a:gd name="T112" fmla="*/ 113 w 307"/>
                <a:gd name="T113" fmla="*/ 137 h 143"/>
                <a:gd name="T114" fmla="*/ 135 w 307"/>
                <a:gd name="T115" fmla="*/ 123 h 143"/>
                <a:gd name="T116" fmla="*/ 148 w 307"/>
                <a:gd name="T117" fmla="*/ 120 h 143"/>
                <a:gd name="T118" fmla="*/ 156 w 307"/>
                <a:gd name="T119" fmla="*/ 128 h 143"/>
                <a:gd name="T120" fmla="*/ 153 w 307"/>
                <a:gd name="T12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07" h="143">
                  <a:moveTo>
                    <a:pt x="156" y="140"/>
                  </a:moveTo>
                  <a:lnTo>
                    <a:pt x="156" y="143"/>
                  </a:lnTo>
                  <a:lnTo>
                    <a:pt x="163" y="143"/>
                  </a:lnTo>
                  <a:lnTo>
                    <a:pt x="165" y="137"/>
                  </a:lnTo>
                  <a:lnTo>
                    <a:pt x="168" y="135"/>
                  </a:lnTo>
                  <a:lnTo>
                    <a:pt x="173" y="132"/>
                  </a:lnTo>
                  <a:lnTo>
                    <a:pt x="173" y="131"/>
                  </a:lnTo>
                  <a:lnTo>
                    <a:pt x="171" y="126"/>
                  </a:lnTo>
                  <a:lnTo>
                    <a:pt x="173" y="123"/>
                  </a:lnTo>
                  <a:lnTo>
                    <a:pt x="178" y="123"/>
                  </a:lnTo>
                  <a:lnTo>
                    <a:pt x="181" y="123"/>
                  </a:lnTo>
                  <a:lnTo>
                    <a:pt x="184" y="120"/>
                  </a:lnTo>
                  <a:lnTo>
                    <a:pt x="188" y="118"/>
                  </a:lnTo>
                  <a:lnTo>
                    <a:pt x="193" y="120"/>
                  </a:lnTo>
                  <a:lnTo>
                    <a:pt x="198" y="120"/>
                  </a:lnTo>
                  <a:lnTo>
                    <a:pt x="208" y="118"/>
                  </a:lnTo>
                  <a:lnTo>
                    <a:pt x="220" y="113"/>
                  </a:lnTo>
                  <a:lnTo>
                    <a:pt x="231" y="110"/>
                  </a:lnTo>
                  <a:lnTo>
                    <a:pt x="241" y="110"/>
                  </a:lnTo>
                  <a:lnTo>
                    <a:pt x="249" y="105"/>
                  </a:lnTo>
                  <a:lnTo>
                    <a:pt x="256" y="102"/>
                  </a:lnTo>
                  <a:lnTo>
                    <a:pt x="258" y="107"/>
                  </a:lnTo>
                  <a:lnTo>
                    <a:pt x="261" y="107"/>
                  </a:lnTo>
                  <a:lnTo>
                    <a:pt x="263" y="107"/>
                  </a:lnTo>
                  <a:lnTo>
                    <a:pt x="266" y="107"/>
                  </a:lnTo>
                  <a:lnTo>
                    <a:pt x="271" y="107"/>
                  </a:lnTo>
                  <a:lnTo>
                    <a:pt x="276" y="110"/>
                  </a:lnTo>
                  <a:lnTo>
                    <a:pt x="279" y="105"/>
                  </a:lnTo>
                  <a:lnTo>
                    <a:pt x="280" y="105"/>
                  </a:lnTo>
                  <a:lnTo>
                    <a:pt x="283" y="105"/>
                  </a:lnTo>
                  <a:lnTo>
                    <a:pt x="286" y="110"/>
                  </a:lnTo>
                  <a:lnTo>
                    <a:pt x="291" y="107"/>
                  </a:lnTo>
                  <a:lnTo>
                    <a:pt x="296" y="110"/>
                  </a:lnTo>
                  <a:lnTo>
                    <a:pt x="299" y="107"/>
                  </a:lnTo>
                  <a:lnTo>
                    <a:pt x="299" y="102"/>
                  </a:lnTo>
                  <a:lnTo>
                    <a:pt x="296" y="98"/>
                  </a:lnTo>
                  <a:lnTo>
                    <a:pt x="293" y="93"/>
                  </a:lnTo>
                  <a:lnTo>
                    <a:pt x="291" y="88"/>
                  </a:lnTo>
                  <a:lnTo>
                    <a:pt x="291" y="80"/>
                  </a:lnTo>
                  <a:lnTo>
                    <a:pt x="293" y="77"/>
                  </a:lnTo>
                  <a:lnTo>
                    <a:pt x="293" y="72"/>
                  </a:lnTo>
                  <a:lnTo>
                    <a:pt x="293" y="70"/>
                  </a:lnTo>
                  <a:lnTo>
                    <a:pt x="293" y="68"/>
                  </a:lnTo>
                  <a:lnTo>
                    <a:pt x="291" y="66"/>
                  </a:lnTo>
                  <a:lnTo>
                    <a:pt x="293" y="60"/>
                  </a:lnTo>
                  <a:lnTo>
                    <a:pt x="296" y="58"/>
                  </a:lnTo>
                  <a:lnTo>
                    <a:pt x="299" y="58"/>
                  </a:lnTo>
                  <a:lnTo>
                    <a:pt x="301" y="60"/>
                  </a:lnTo>
                  <a:lnTo>
                    <a:pt x="304" y="60"/>
                  </a:lnTo>
                  <a:lnTo>
                    <a:pt x="307" y="55"/>
                  </a:lnTo>
                  <a:lnTo>
                    <a:pt x="307" y="50"/>
                  </a:lnTo>
                  <a:lnTo>
                    <a:pt x="301" y="45"/>
                  </a:lnTo>
                  <a:lnTo>
                    <a:pt x="291" y="40"/>
                  </a:lnTo>
                  <a:lnTo>
                    <a:pt x="283" y="36"/>
                  </a:lnTo>
                  <a:lnTo>
                    <a:pt x="286" y="30"/>
                  </a:lnTo>
                  <a:lnTo>
                    <a:pt x="288" y="28"/>
                  </a:lnTo>
                  <a:lnTo>
                    <a:pt x="288" y="20"/>
                  </a:lnTo>
                  <a:lnTo>
                    <a:pt x="288" y="15"/>
                  </a:lnTo>
                  <a:lnTo>
                    <a:pt x="283" y="15"/>
                  </a:lnTo>
                  <a:lnTo>
                    <a:pt x="283" y="12"/>
                  </a:lnTo>
                  <a:lnTo>
                    <a:pt x="280" y="10"/>
                  </a:lnTo>
                  <a:lnTo>
                    <a:pt x="276" y="12"/>
                  </a:lnTo>
                  <a:lnTo>
                    <a:pt x="271" y="12"/>
                  </a:lnTo>
                  <a:lnTo>
                    <a:pt x="269" y="10"/>
                  </a:lnTo>
                  <a:lnTo>
                    <a:pt x="263" y="7"/>
                  </a:lnTo>
                  <a:lnTo>
                    <a:pt x="261" y="7"/>
                  </a:lnTo>
                  <a:lnTo>
                    <a:pt x="256" y="7"/>
                  </a:lnTo>
                  <a:lnTo>
                    <a:pt x="249" y="10"/>
                  </a:lnTo>
                  <a:lnTo>
                    <a:pt x="246" y="7"/>
                  </a:lnTo>
                  <a:lnTo>
                    <a:pt x="241" y="15"/>
                  </a:lnTo>
                  <a:lnTo>
                    <a:pt x="233" y="20"/>
                  </a:lnTo>
                  <a:lnTo>
                    <a:pt x="225" y="23"/>
                  </a:lnTo>
                  <a:lnTo>
                    <a:pt x="218" y="23"/>
                  </a:lnTo>
                  <a:lnTo>
                    <a:pt x="216" y="20"/>
                  </a:lnTo>
                  <a:lnTo>
                    <a:pt x="211" y="17"/>
                  </a:lnTo>
                  <a:lnTo>
                    <a:pt x="208" y="23"/>
                  </a:lnTo>
                  <a:lnTo>
                    <a:pt x="201" y="25"/>
                  </a:lnTo>
                  <a:lnTo>
                    <a:pt x="193" y="25"/>
                  </a:lnTo>
                  <a:lnTo>
                    <a:pt x="178" y="20"/>
                  </a:lnTo>
                  <a:lnTo>
                    <a:pt x="176" y="15"/>
                  </a:lnTo>
                  <a:lnTo>
                    <a:pt x="173" y="12"/>
                  </a:lnTo>
                  <a:lnTo>
                    <a:pt x="165" y="15"/>
                  </a:lnTo>
                  <a:lnTo>
                    <a:pt x="160" y="17"/>
                  </a:lnTo>
                  <a:lnTo>
                    <a:pt x="157" y="12"/>
                  </a:lnTo>
                  <a:lnTo>
                    <a:pt x="156" y="7"/>
                  </a:lnTo>
                  <a:lnTo>
                    <a:pt x="151" y="6"/>
                  </a:lnTo>
                  <a:lnTo>
                    <a:pt x="146" y="6"/>
                  </a:lnTo>
                  <a:lnTo>
                    <a:pt x="143" y="0"/>
                  </a:lnTo>
                  <a:lnTo>
                    <a:pt x="127" y="0"/>
                  </a:lnTo>
                  <a:lnTo>
                    <a:pt x="110" y="0"/>
                  </a:lnTo>
                  <a:lnTo>
                    <a:pt x="100" y="6"/>
                  </a:lnTo>
                  <a:lnTo>
                    <a:pt x="93" y="12"/>
                  </a:lnTo>
                  <a:lnTo>
                    <a:pt x="88" y="12"/>
                  </a:lnTo>
                  <a:lnTo>
                    <a:pt x="85" y="12"/>
                  </a:lnTo>
                  <a:lnTo>
                    <a:pt x="83" y="17"/>
                  </a:lnTo>
                  <a:lnTo>
                    <a:pt x="80" y="20"/>
                  </a:lnTo>
                  <a:lnTo>
                    <a:pt x="63" y="20"/>
                  </a:lnTo>
                  <a:lnTo>
                    <a:pt x="48" y="17"/>
                  </a:lnTo>
                  <a:lnTo>
                    <a:pt x="45" y="25"/>
                  </a:lnTo>
                  <a:lnTo>
                    <a:pt x="50" y="25"/>
                  </a:lnTo>
                  <a:lnTo>
                    <a:pt x="55" y="28"/>
                  </a:lnTo>
                  <a:lnTo>
                    <a:pt x="50" y="28"/>
                  </a:lnTo>
                  <a:lnTo>
                    <a:pt x="45" y="28"/>
                  </a:lnTo>
                  <a:lnTo>
                    <a:pt x="45" y="30"/>
                  </a:lnTo>
                  <a:lnTo>
                    <a:pt x="48" y="33"/>
                  </a:lnTo>
                  <a:lnTo>
                    <a:pt x="35" y="33"/>
                  </a:lnTo>
                  <a:lnTo>
                    <a:pt x="25" y="33"/>
                  </a:lnTo>
                  <a:lnTo>
                    <a:pt x="25" y="38"/>
                  </a:lnTo>
                  <a:lnTo>
                    <a:pt x="20" y="36"/>
                  </a:lnTo>
                  <a:lnTo>
                    <a:pt x="12" y="36"/>
                  </a:lnTo>
                  <a:lnTo>
                    <a:pt x="28" y="28"/>
                  </a:lnTo>
                  <a:lnTo>
                    <a:pt x="42" y="23"/>
                  </a:lnTo>
                  <a:lnTo>
                    <a:pt x="42" y="17"/>
                  </a:lnTo>
                  <a:lnTo>
                    <a:pt x="35" y="15"/>
                  </a:lnTo>
                  <a:lnTo>
                    <a:pt x="28" y="10"/>
                  </a:lnTo>
                  <a:lnTo>
                    <a:pt x="25" y="7"/>
                  </a:lnTo>
                  <a:lnTo>
                    <a:pt x="25" y="6"/>
                  </a:lnTo>
                  <a:lnTo>
                    <a:pt x="23" y="6"/>
                  </a:lnTo>
                  <a:lnTo>
                    <a:pt x="20" y="6"/>
                  </a:lnTo>
                  <a:lnTo>
                    <a:pt x="15" y="3"/>
                  </a:lnTo>
                  <a:lnTo>
                    <a:pt x="12" y="6"/>
                  </a:lnTo>
                  <a:lnTo>
                    <a:pt x="10" y="7"/>
                  </a:lnTo>
                  <a:lnTo>
                    <a:pt x="17" y="12"/>
                  </a:lnTo>
                  <a:lnTo>
                    <a:pt x="17" y="15"/>
                  </a:lnTo>
                  <a:lnTo>
                    <a:pt x="15" y="17"/>
                  </a:lnTo>
                  <a:lnTo>
                    <a:pt x="10" y="17"/>
                  </a:lnTo>
                  <a:lnTo>
                    <a:pt x="7" y="20"/>
                  </a:lnTo>
                  <a:lnTo>
                    <a:pt x="2" y="28"/>
                  </a:lnTo>
                  <a:lnTo>
                    <a:pt x="0" y="33"/>
                  </a:lnTo>
                  <a:lnTo>
                    <a:pt x="0" y="36"/>
                  </a:lnTo>
                  <a:lnTo>
                    <a:pt x="0" y="38"/>
                  </a:lnTo>
                  <a:lnTo>
                    <a:pt x="2" y="40"/>
                  </a:lnTo>
                  <a:lnTo>
                    <a:pt x="7" y="38"/>
                  </a:lnTo>
                  <a:lnTo>
                    <a:pt x="12" y="36"/>
                  </a:lnTo>
                  <a:lnTo>
                    <a:pt x="7" y="40"/>
                  </a:lnTo>
                  <a:lnTo>
                    <a:pt x="2" y="47"/>
                  </a:lnTo>
                  <a:lnTo>
                    <a:pt x="0" y="50"/>
                  </a:lnTo>
                  <a:lnTo>
                    <a:pt x="0" y="58"/>
                  </a:lnTo>
                  <a:lnTo>
                    <a:pt x="4" y="58"/>
                  </a:lnTo>
                  <a:lnTo>
                    <a:pt x="10" y="60"/>
                  </a:lnTo>
                  <a:lnTo>
                    <a:pt x="10" y="70"/>
                  </a:lnTo>
                  <a:lnTo>
                    <a:pt x="10" y="77"/>
                  </a:lnTo>
                  <a:lnTo>
                    <a:pt x="12" y="80"/>
                  </a:lnTo>
                  <a:lnTo>
                    <a:pt x="15" y="83"/>
                  </a:lnTo>
                  <a:lnTo>
                    <a:pt x="7" y="83"/>
                  </a:lnTo>
                  <a:lnTo>
                    <a:pt x="2" y="85"/>
                  </a:lnTo>
                  <a:lnTo>
                    <a:pt x="4" y="90"/>
                  </a:lnTo>
                  <a:lnTo>
                    <a:pt x="4" y="93"/>
                  </a:lnTo>
                  <a:lnTo>
                    <a:pt x="7" y="93"/>
                  </a:lnTo>
                  <a:lnTo>
                    <a:pt x="12" y="90"/>
                  </a:lnTo>
                  <a:lnTo>
                    <a:pt x="15" y="102"/>
                  </a:lnTo>
                  <a:lnTo>
                    <a:pt x="15" y="113"/>
                  </a:lnTo>
                  <a:lnTo>
                    <a:pt x="20" y="113"/>
                  </a:lnTo>
                  <a:lnTo>
                    <a:pt x="28" y="113"/>
                  </a:lnTo>
                  <a:lnTo>
                    <a:pt x="28" y="115"/>
                  </a:lnTo>
                  <a:lnTo>
                    <a:pt x="28" y="120"/>
                  </a:lnTo>
                  <a:lnTo>
                    <a:pt x="32" y="120"/>
                  </a:lnTo>
                  <a:lnTo>
                    <a:pt x="37" y="118"/>
                  </a:lnTo>
                  <a:lnTo>
                    <a:pt x="45" y="128"/>
                  </a:lnTo>
                  <a:lnTo>
                    <a:pt x="55" y="137"/>
                  </a:lnTo>
                  <a:lnTo>
                    <a:pt x="61" y="135"/>
                  </a:lnTo>
                  <a:lnTo>
                    <a:pt x="65" y="135"/>
                  </a:lnTo>
                  <a:lnTo>
                    <a:pt x="70" y="128"/>
                  </a:lnTo>
                  <a:lnTo>
                    <a:pt x="72" y="123"/>
                  </a:lnTo>
                  <a:lnTo>
                    <a:pt x="75" y="120"/>
                  </a:lnTo>
                  <a:lnTo>
                    <a:pt x="78" y="120"/>
                  </a:lnTo>
                  <a:lnTo>
                    <a:pt x="85" y="123"/>
                  </a:lnTo>
                  <a:lnTo>
                    <a:pt x="93" y="128"/>
                  </a:lnTo>
                  <a:lnTo>
                    <a:pt x="97" y="132"/>
                  </a:lnTo>
                  <a:lnTo>
                    <a:pt x="103" y="137"/>
                  </a:lnTo>
                  <a:lnTo>
                    <a:pt x="113" y="137"/>
                  </a:lnTo>
                  <a:lnTo>
                    <a:pt x="123" y="132"/>
                  </a:lnTo>
                  <a:lnTo>
                    <a:pt x="130" y="126"/>
                  </a:lnTo>
                  <a:lnTo>
                    <a:pt x="135" y="123"/>
                  </a:lnTo>
                  <a:lnTo>
                    <a:pt x="138" y="126"/>
                  </a:lnTo>
                  <a:lnTo>
                    <a:pt x="146" y="126"/>
                  </a:lnTo>
                  <a:lnTo>
                    <a:pt x="148" y="120"/>
                  </a:lnTo>
                  <a:lnTo>
                    <a:pt x="153" y="115"/>
                  </a:lnTo>
                  <a:lnTo>
                    <a:pt x="153" y="120"/>
                  </a:lnTo>
                  <a:lnTo>
                    <a:pt x="156" y="128"/>
                  </a:lnTo>
                  <a:lnTo>
                    <a:pt x="151" y="131"/>
                  </a:lnTo>
                  <a:lnTo>
                    <a:pt x="151" y="137"/>
                  </a:lnTo>
                  <a:lnTo>
                    <a:pt x="153" y="143"/>
                  </a:lnTo>
                  <a:lnTo>
                    <a:pt x="156" y="14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8" name="Freeform 212">
              <a:extLst>
                <a:ext uri="{FF2B5EF4-FFF2-40B4-BE49-F238E27FC236}">
                  <a16:creationId xmlns:a16="http://schemas.microsoft.com/office/drawing/2014/main" id="{1B9662E2-510E-4391-8018-1F4BE707B258}"/>
                </a:ext>
              </a:extLst>
            </p:cNvPr>
            <p:cNvSpPr>
              <a:spLocks/>
            </p:cNvSpPr>
            <p:nvPr/>
          </p:nvSpPr>
          <p:spPr bwMode="gray">
            <a:xfrm>
              <a:off x="5683250" y="2771775"/>
              <a:ext cx="34925" cy="25400"/>
            </a:xfrm>
            <a:custGeom>
              <a:avLst/>
              <a:gdLst>
                <a:gd name="T0" fmla="*/ 22 w 22"/>
                <a:gd name="T1" fmla="*/ 0 h 16"/>
                <a:gd name="T2" fmla="*/ 21 w 22"/>
                <a:gd name="T3" fmla="*/ 8 h 16"/>
                <a:gd name="T4" fmla="*/ 21 w 22"/>
                <a:gd name="T5" fmla="*/ 16 h 16"/>
                <a:gd name="T6" fmla="*/ 13 w 22"/>
                <a:gd name="T7" fmla="*/ 16 h 16"/>
                <a:gd name="T8" fmla="*/ 3 w 22"/>
                <a:gd name="T9" fmla="*/ 16 h 16"/>
                <a:gd name="T10" fmla="*/ 0 w 22"/>
                <a:gd name="T11" fmla="*/ 16 h 16"/>
                <a:gd name="T12" fmla="*/ 0 w 22"/>
                <a:gd name="T13" fmla="*/ 13 h 16"/>
                <a:gd name="T14" fmla="*/ 3 w 22"/>
                <a:gd name="T15" fmla="*/ 11 h 16"/>
                <a:gd name="T16" fmla="*/ 8 w 22"/>
                <a:gd name="T17" fmla="*/ 8 h 16"/>
                <a:gd name="T18" fmla="*/ 18 w 22"/>
                <a:gd name="T19" fmla="*/ 3 h 16"/>
                <a:gd name="T20" fmla="*/ 22 w 22"/>
                <a:gd name="T21" fmla="*/ 0 h 16"/>
                <a:gd name="connsiteX0" fmla="*/ 10000 w 10000"/>
                <a:gd name="connsiteY0" fmla="*/ 0 h 10000"/>
                <a:gd name="connsiteX1" fmla="*/ 9545 w 10000"/>
                <a:gd name="connsiteY1" fmla="*/ 5000 h 10000"/>
                <a:gd name="connsiteX2" fmla="*/ 9545 w 10000"/>
                <a:gd name="connsiteY2" fmla="*/ 10000 h 10000"/>
                <a:gd name="connsiteX3" fmla="*/ 5909 w 10000"/>
                <a:gd name="connsiteY3" fmla="*/ 10000 h 10000"/>
                <a:gd name="connsiteX4" fmla="*/ 1364 w 10000"/>
                <a:gd name="connsiteY4" fmla="*/ 10000 h 10000"/>
                <a:gd name="connsiteX5" fmla="*/ 0 w 10000"/>
                <a:gd name="connsiteY5" fmla="*/ 10000 h 10000"/>
                <a:gd name="connsiteX6" fmla="*/ 0 w 10000"/>
                <a:gd name="connsiteY6" fmla="*/ 8125 h 10000"/>
                <a:gd name="connsiteX7" fmla="*/ 1364 w 10000"/>
                <a:gd name="connsiteY7" fmla="*/ 6875 h 10000"/>
                <a:gd name="connsiteX8" fmla="*/ 3636 w 10000"/>
                <a:gd name="connsiteY8" fmla="*/ 5000 h 10000"/>
                <a:gd name="connsiteX9" fmla="*/ 8182 w 10000"/>
                <a:gd name="connsiteY9" fmla="*/ 1875 h 10000"/>
                <a:gd name="connsiteX10" fmla="*/ 10000 w 10000"/>
                <a:gd name="connsiteY10" fmla="*/ 0 h 10000"/>
                <a:gd name="connsiteX11" fmla="*/ 10000 w 10000"/>
                <a:gd name="connsiteY11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00" h="10000">
                  <a:moveTo>
                    <a:pt x="10000" y="0"/>
                  </a:moveTo>
                  <a:cubicBezTo>
                    <a:pt x="9848" y="1667"/>
                    <a:pt x="9697" y="3333"/>
                    <a:pt x="9545" y="5000"/>
                  </a:cubicBezTo>
                  <a:lnTo>
                    <a:pt x="9545" y="10000"/>
                  </a:lnTo>
                  <a:lnTo>
                    <a:pt x="5909" y="10000"/>
                  </a:lnTo>
                  <a:lnTo>
                    <a:pt x="1364" y="10000"/>
                  </a:lnTo>
                  <a:lnTo>
                    <a:pt x="0" y="10000"/>
                  </a:lnTo>
                  <a:lnTo>
                    <a:pt x="0" y="8125"/>
                  </a:lnTo>
                  <a:lnTo>
                    <a:pt x="1364" y="6875"/>
                  </a:lnTo>
                  <a:lnTo>
                    <a:pt x="3636" y="5000"/>
                  </a:lnTo>
                  <a:lnTo>
                    <a:pt x="8182" y="1875"/>
                  </a:lnTo>
                  <a:lnTo>
                    <a:pt x="10000" y="0"/>
                  </a:lnTo>
                  <a:lnTo>
                    <a:pt x="1000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9" name="Freeform 204">
              <a:extLst>
                <a:ext uri="{FF2B5EF4-FFF2-40B4-BE49-F238E27FC236}">
                  <a16:creationId xmlns:a16="http://schemas.microsoft.com/office/drawing/2014/main" id="{BF00421E-B735-43D7-B660-057716646B39}"/>
                </a:ext>
              </a:extLst>
            </p:cNvPr>
            <p:cNvSpPr>
              <a:spLocks/>
            </p:cNvSpPr>
            <p:nvPr/>
          </p:nvSpPr>
          <p:spPr bwMode="gray">
            <a:xfrm>
              <a:off x="6034087" y="3208338"/>
              <a:ext cx="17463" cy="30162"/>
            </a:xfrm>
            <a:custGeom>
              <a:avLst/>
              <a:gdLst>
                <a:gd name="T0" fmla="*/ 11 w 11"/>
                <a:gd name="T1" fmla="*/ 19 h 19"/>
                <a:gd name="T2" fmla="*/ 3 w 11"/>
                <a:gd name="T3" fmla="*/ 16 h 19"/>
                <a:gd name="T4" fmla="*/ 3 w 11"/>
                <a:gd name="T5" fmla="*/ 8 h 19"/>
                <a:gd name="T6" fmla="*/ 0 w 11"/>
                <a:gd name="T7" fmla="*/ 8 h 19"/>
                <a:gd name="T8" fmla="*/ 3 w 11"/>
                <a:gd name="T9" fmla="*/ 6 h 19"/>
                <a:gd name="T10" fmla="*/ 5 w 11"/>
                <a:gd name="T11" fmla="*/ 0 h 19"/>
                <a:gd name="T12" fmla="*/ 5 w 11"/>
                <a:gd name="T13" fmla="*/ 11 h 19"/>
                <a:gd name="T14" fmla="*/ 11 w 11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9">
                  <a:moveTo>
                    <a:pt x="11" y="19"/>
                  </a:moveTo>
                  <a:lnTo>
                    <a:pt x="3" y="16"/>
                  </a:lnTo>
                  <a:lnTo>
                    <a:pt x="3" y="8"/>
                  </a:lnTo>
                  <a:lnTo>
                    <a:pt x="0" y="8"/>
                  </a:lnTo>
                  <a:lnTo>
                    <a:pt x="3" y="6"/>
                  </a:lnTo>
                  <a:lnTo>
                    <a:pt x="5" y="0"/>
                  </a:lnTo>
                  <a:lnTo>
                    <a:pt x="5" y="11"/>
                  </a:lnTo>
                  <a:lnTo>
                    <a:pt x="11" y="19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0" name="Freeform 205">
              <a:extLst>
                <a:ext uri="{FF2B5EF4-FFF2-40B4-BE49-F238E27FC236}">
                  <a16:creationId xmlns:a16="http://schemas.microsoft.com/office/drawing/2014/main" id="{8D760F45-8667-412C-B32A-C8879B7E1DBB}"/>
                </a:ext>
              </a:extLst>
            </p:cNvPr>
            <p:cNvSpPr>
              <a:spLocks/>
            </p:cNvSpPr>
            <p:nvPr/>
          </p:nvSpPr>
          <p:spPr bwMode="gray">
            <a:xfrm>
              <a:off x="5934075" y="3241676"/>
              <a:ext cx="200025" cy="279400"/>
            </a:xfrm>
            <a:custGeom>
              <a:avLst/>
              <a:gdLst>
                <a:gd name="T0" fmla="*/ 25 w 126"/>
                <a:gd name="T1" fmla="*/ 176 h 176"/>
                <a:gd name="T2" fmla="*/ 28 w 126"/>
                <a:gd name="T3" fmla="*/ 173 h 176"/>
                <a:gd name="T4" fmla="*/ 30 w 126"/>
                <a:gd name="T5" fmla="*/ 173 h 176"/>
                <a:gd name="T6" fmla="*/ 33 w 126"/>
                <a:gd name="T7" fmla="*/ 170 h 176"/>
                <a:gd name="T8" fmla="*/ 38 w 126"/>
                <a:gd name="T9" fmla="*/ 165 h 176"/>
                <a:gd name="T10" fmla="*/ 43 w 126"/>
                <a:gd name="T11" fmla="*/ 165 h 176"/>
                <a:gd name="T12" fmla="*/ 49 w 126"/>
                <a:gd name="T13" fmla="*/ 165 h 176"/>
                <a:gd name="T14" fmla="*/ 50 w 126"/>
                <a:gd name="T15" fmla="*/ 159 h 176"/>
                <a:gd name="T16" fmla="*/ 55 w 126"/>
                <a:gd name="T17" fmla="*/ 151 h 176"/>
                <a:gd name="T18" fmla="*/ 63 w 126"/>
                <a:gd name="T19" fmla="*/ 151 h 176"/>
                <a:gd name="T20" fmla="*/ 71 w 126"/>
                <a:gd name="T21" fmla="*/ 151 h 176"/>
                <a:gd name="T22" fmla="*/ 76 w 126"/>
                <a:gd name="T23" fmla="*/ 140 h 176"/>
                <a:gd name="T24" fmla="*/ 79 w 126"/>
                <a:gd name="T25" fmla="*/ 135 h 176"/>
                <a:gd name="T26" fmla="*/ 85 w 126"/>
                <a:gd name="T27" fmla="*/ 135 h 176"/>
                <a:gd name="T28" fmla="*/ 96 w 126"/>
                <a:gd name="T29" fmla="*/ 131 h 176"/>
                <a:gd name="T30" fmla="*/ 96 w 126"/>
                <a:gd name="T31" fmla="*/ 118 h 176"/>
                <a:gd name="T32" fmla="*/ 98 w 126"/>
                <a:gd name="T33" fmla="*/ 104 h 176"/>
                <a:gd name="T34" fmla="*/ 101 w 126"/>
                <a:gd name="T35" fmla="*/ 104 h 176"/>
                <a:gd name="T36" fmla="*/ 106 w 126"/>
                <a:gd name="T37" fmla="*/ 104 h 176"/>
                <a:gd name="T38" fmla="*/ 109 w 126"/>
                <a:gd name="T39" fmla="*/ 93 h 176"/>
                <a:gd name="T40" fmla="*/ 111 w 126"/>
                <a:gd name="T41" fmla="*/ 83 h 176"/>
                <a:gd name="T42" fmla="*/ 115 w 126"/>
                <a:gd name="T43" fmla="*/ 78 h 176"/>
                <a:gd name="T44" fmla="*/ 120 w 126"/>
                <a:gd name="T45" fmla="*/ 71 h 176"/>
                <a:gd name="T46" fmla="*/ 126 w 126"/>
                <a:gd name="T47" fmla="*/ 63 h 176"/>
                <a:gd name="T48" fmla="*/ 126 w 126"/>
                <a:gd name="T49" fmla="*/ 53 h 176"/>
                <a:gd name="T50" fmla="*/ 123 w 126"/>
                <a:gd name="T51" fmla="*/ 50 h 176"/>
                <a:gd name="T52" fmla="*/ 118 w 126"/>
                <a:gd name="T53" fmla="*/ 50 h 176"/>
                <a:gd name="T54" fmla="*/ 115 w 126"/>
                <a:gd name="T55" fmla="*/ 41 h 176"/>
                <a:gd name="T56" fmla="*/ 111 w 126"/>
                <a:gd name="T57" fmla="*/ 30 h 176"/>
                <a:gd name="T58" fmla="*/ 101 w 126"/>
                <a:gd name="T59" fmla="*/ 25 h 176"/>
                <a:gd name="T60" fmla="*/ 90 w 126"/>
                <a:gd name="T61" fmla="*/ 23 h 176"/>
                <a:gd name="T62" fmla="*/ 81 w 126"/>
                <a:gd name="T63" fmla="*/ 12 h 176"/>
                <a:gd name="T64" fmla="*/ 74 w 126"/>
                <a:gd name="T65" fmla="*/ 0 h 176"/>
                <a:gd name="T66" fmla="*/ 71 w 126"/>
                <a:gd name="T67" fmla="*/ 3 h 176"/>
                <a:gd name="T68" fmla="*/ 68 w 126"/>
                <a:gd name="T69" fmla="*/ 6 h 176"/>
                <a:gd name="T70" fmla="*/ 63 w 126"/>
                <a:gd name="T71" fmla="*/ 6 h 176"/>
                <a:gd name="T72" fmla="*/ 60 w 126"/>
                <a:gd name="T73" fmla="*/ 6 h 176"/>
                <a:gd name="T74" fmla="*/ 63 w 126"/>
                <a:gd name="T75" fmla="*/ 11 h 176"/>
                <a:gd name="T76" fmla="*/ 63 w 126"/>
                <a:gd name="T77" fmla="*/ 12 h 176"/>
                <a:gd name="T78" fmla="*/ 58 w 126"/>
                <a:gd name="T79" fmla="*/ 15 h 176"/>
                <a:gd name="T80" fmla="*/ 58 w 126"/>
                <a:gd name="T81" fmla="*/ 17 h 176"/>
                <a:gd name="T82" fmla="*/ 55 w 126"/>
                <a:gd name="T83" fmla="*/ 17 h 176"/>
                <a:gd name="T84" fmla="*/ 58 w 126"/>
                <a:gd name="T85" fmla="*/ 20 h 176"/>
                <a:gd name="T86" fmla="*/ 60 w 126"/>
                <a:gd name="T87" fmla="*/ 23 h 176"/>
                <a:gd name="T88" fmla="*/ 58 w 126"/>
                <a:gd name="T89" fmla="*/ 33 h 176"/>
                <a:gd name="T90" fmla="*/ 53 w 126"/>
                <a:gd name="T91" fmla="*/ 41 h 176"/>
                <a:gd name="T92" fmla="*/ 53 w 126"/>
                <a:gd name="T93" fmla="*/ 45 h 176"/>
                <a:gd name="T94" fmla="*/ 63 w 126"/>
                <a:gd name="T95" fmla="*/ 58 h 176"/>
                <a:gd name="T96" fmla="*/ 60 w 126"/>
                <a:gd name="T97" fmla="*/ 83 h 176"/>
                <a:gd name="T98" fmla="*/ 53 w 126"/>
                <a:gd name="T99" fmla="*/ 108 h 176"/>
                <a:gd name="T100" fmla="*/ 23 w 126"/>
                <a:gd name="T101" fmla="*/ 121 h 176"/>
                <a:gd name="T102" fmla="*/ 0 w 126"/>
                <a:gd name="T103" fmla="*/ 131 h 176"/>
                <a:gd name="T104" fmla="*/ 0 w 126"/>
                <a:gd name="T105" fmla="*/ 135 h 176"/>
                <a:gd name="T106" fmla="*/ 16 w 126"/>
                <a:gd name="T107" fmla="*/ 165 h 176"/>
                <a:gd name="T108" fmla="*/ 25 w 126"/>
                <a:gd name="T109" fmla="*/ 176 h 176"/>
                <a:gd name="connsiteX0" fmla="*/ 1984 w 10000"/>
                <a:gd name="connsiteY0" fmla="*/ 10000 h 10000"/>
                <a:gd name="connsiteX1" fmla="*/ 2222 w 10000"/>
                <a:gd name="connsiteY1" fmla="*/ 9830 h 10000"/>
                <a:gd name="connsiteX2" fmla="*/ 2381 w 10000"/>
                <a:gd name="connsiteY2" fmla="*/ 9830 h 10000"/>
                <a:gd name="connsiteX3" fmla="*/ 2619 w 10000"/>
                <a:gd name="connsiteY3" fmla="*/ 9659 h 10000"/>
                <a:gd name="connsiteX4" fmla="*/ 3016 w 10000"/>
                <a:gd name="connsiteY4" fmla="*/ 9375 h 10000"/>
                <a:gd name="connsiteX5" fmla="*/ 3413 w 10000"/>
                <a:gd name="connsiteY5" fmla="*/ 9375 h 10000"/>
                <a:gd name="connsiteX6" fmla="*/ 3889 w 10000"/>
                <a:gd name="connsiteY6" fmla="*/ 9375 h 10000"/>
                <a:gd name="connsiteX7" fmla="*/ 3968 w 10000"/>
                <a:gd name="connsiteY7" fmla="*/ 9034 h 10000"/>
                <a:gd name="connsiteX8" fmla="*/ 4365 w 10000"/>
                <a:gd name="connsiteY8" fmla="*/ 8580 h 10000"/>
                <a:gd name="connsiteX9" fmla="*/ 5000 w 10000"/>
                <a:gd name="connsiteY9" fmla="*/ 8580 h 10000"/>
                <a:gd name="connsiteX10" fmla="*/ 5635 w 10000"/>
                <a:gd name="connsiteY10" fmla="*/ 8580 h 10000"/>
                <a:gd name="connsiteX11" fmla="*/ 6032 w 10000"/>
                <a:gd name="connsiteY11" fmla="*/ 7955 h 10000"/>
                <a:gd name="connsiteX12" fmla="*/ 6270 w 10000"/>
                <a:gd name="connsiteY12" fmla="*/ 7670 h 10000"/>
                <a:gd name="connsiteX13" fmla="*/ 6746 w 10000"/>
                <a:gd name="connsiteY13" fmla="*/ 7670 h 10000"/>
                <a:gd name="connsiteX14" fmla="*/ 7619 w 10000"/>
                <a:gd name="connsiteY14" fmla="*/ 7443 h 10000"/>
                <a:gd name="connsiteX15" fmla="*/ 7619 w 10000"/>
                <a:gd name="connsiteY15" fmla="*/ 6705 h 10000"/>
                <a:gd name="connsiteX16" fmla="*/ 7778 w 10000"/>
                <a:gd name="connsiteY16" fmla="*/ 5909 h 10000"/>
                <a:gd name="connsiteX17" fmla="*/ 8016 w 10000"/>
                <a:gd name="connsiteY17" fmla="*/ 5909 h 10000"/>
                <a:gd name="connsiteX18" fmla="*/ 8413 w 10000"/>
                <a:gd name="connsiteY18" fmla="*/ 5909 h 10000"/>
                <a:gd name="connsiteX19" fmla="*/ 8651 w 10000"/>
                <a:gd name="connsiteY19" fmla="*/ 5284 h 10000"/>
                <a:gd name="connsiteX20" fmla="*/ 8810 w 10000"/>
                <a:gd name="connsiteY20" fmla="*/ 4716 h 10000"/>
                <a:gd name="connsiteX21" fmla="*/ 9127 w 10000"/>
                <a:gd name="connsiteY21" fmla="*/ 4432 h 10000"/>
                <a:gd name="connsiteX22" fmla="*/ 9524 w 10000"/>
                <a:gd name="connsiteY22" fmla="*/ 4034 h 10000"/>
                <a:gd name="connsiteX23" fmla="*/ 10000 w 10000"/>
                <a:gd name="connsiteY23" fmla="*/ 3580 h 10000"/>
                <a:gd name="connsiteX24" fmla="*/ 10000 w 10000"/>
                <a:gd name="connsiteY24" fmla="*/ 3011 h 10000"/>
                <a:gd name="connsiteX25" fmla="*/ 9762 w 10000"/>
                <a:gd name="connsiteY25" fmla="*/ 2841 h 10000"/>
                <a:gd name="connsiteX26" fmla="*/ 9365 w 10000"/>
                <a:gd name="connsiteY26" fmla="*/ 2841 h 10000"/>
                <a:gd name="connsiteX27" fmla="*/ 9127 w 10000"/>
                <a:gd name="connsiteY27" fmla="*/ 2330 h 10000"/>
                <a:gd name="connsiteX28" fmla="*/ 8810 w 10000"/>
                <a:gd name="connsiteY28" fmla="*/ 1705 h 10000"/>
                <a:gd name="connsiteX29" fmla="*/ 8016 w 10000"/>
                <a:gd name="connsiteY29" fmla="*/ 1420 h 10000"/>
                <a:gd name="connsiteX30" fmla="*/ 7143 w 10000"/>
                <a:gd name="connsiteY30" fmla="*/ 1307 h 10000"/>
                <a:gd name="connsiteX31" fmla="*/ 6429 w 10000"/>
                <a:gd name="connsiteY31" fmla="*/ 682 h 10000"/>
                <a:gd name="connsiteX32" fmla="*/ 5873 w 10000"/>
                <a:gd name="connsiteY32" fmla="*/ 0 h 10000"/>
                <a:gd name="connsiteX33" fmla="*/ 5635 w 10000"/>
                <a:gd name="connsiteY33" fmla="*/ 170 h 10000"/>
                <a:gd name="connsiteX34" fmla="*/ 5397 w 10000"/>
                <a:gd name="connsiteY34" fmla="*/ 341 h 10000"/>
                <a:gd name="connsiteX35" fmla="*/ 5000 w 10000"/>
                <a:gd name="connsiteY35" fmla="*/ 341 h 10000"/>
                <a:gd name="connsiteX36" fmla="*/ 4762 w 10000"/>
                <a:gd name="connsiteY36" fmla="*/ 341 h 10000"/>
                <a:gd name="connsiteX37" fmla="*/ 5000 w 10000"/>
                <a:gd name="connsiteY37" fmla="*/ 625 h 10000"/>
                <a:gd name="connsiteX38" fmla="*/ 5000 w 10000"/>
                <a:gd name="connsiteY38" fmla="*/ 682 h 10000"/>
                <a:gd name="connsiteX39" fmla="*/ 4603 w 10000"/>
                <a:gd name="connsiteY39" fmla="*/ 852 h 10000"/>
                <a:gd name="connsiteX40" fmla="*/ 4603 w 10000"/>
                <a:gd name="connsiteY40" fmla="*/ 966 h 10000"/>
                <a:gd name="connsiteX41" fmla="*/ 4365 w 10000"/>
                <a:gd name="connsiteY41" fmla="*/ 966 h 10000"/>
                <a:gd name="connsiteX42" fmla="*/ 4603 w 10000"/>
                <a:gd name="connsiteY42" fmla="*/ 1136 h 10000"/>
                <a:gd name="connsiteX43" fmla="*/ 4762 w 10000"/>
                <a:gd name="connsiteY43" fmla="*/ 1307 h 10000"/>
                <a:gd name="connsiteX44" fmla="*/ 4603 w 10000"/>
                <a:gd name="connsiteY44" fmla="*/ 1875 h 10000"/>
                <a:gd name="connsiteX45" fmla="*/ 4206 w 10000"/>
                <a:gd name="connsiteY45" fmla="*/ 2330 h 10000"/>
                <a:gd name="connsiteX46" fmla="*/ 4206 w 10000"/>
                <a:gd name="connsiteY46" fmla="*/ 2557 h 10000"/>
                <a:gd name="connsiteX47" fmla="*/ 5000 w 10000"/>
                <a:gd name="connsiteY47" fmla="*/ 3295 h 10000"/>
                <a:gd name="connsiteX48" fmla="*/ 4762 w 10000"/>
                <a:gd name="connsiteY48" fmla="*/ 4716 h 10000"/>
                <a:gd name="connsiteX49" fmla="*/ 4206 w 10000"/>
                <a:gd name="connsiteY49" fmla="*/ 6136 h 10000"/>
                <a:gd name="connsiteX50" fmla="*/ 1825 w 10000"/>
                <a:gd name="connsiteY50" fmla="*/ 6875 h 10000"/>
                <a:gd name="connsiteX51" fmla="*/ 0 w 10000"/>
                <a:gd name="connsiteY51" fmla="*/ 7443 h 10000"/>
                <a:gd name="connsiteX52" fmla="*/ 0 w 10000"/>
                <a:gd name="connsiteY52" fmla="*/ 7670 h 10000"/>
                <a:gd name="connsiteX53" fmla="*/ 1270 w 10000"/>
                <a:gd name="connsiteY53" fmla="*/ 9375 h 10000"/>
                <a:gd name="connsiteX54" fmla="*/ 1984 w 10000"/>
                <a:gd name="connsiteY54" fmla="*/ 10000 h 10000"/>
                <a:gd name="connsiteX55" fmla="*/ 1984 w 10000"/>
                <a:gd name="connsiteY55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0000" h="10000">
                  <a:moveTo>
                    <a:pt x="1984" y="10000"/>
                  </a:moveTo>
                  <a:lnTo>
                    <a:pt x="2222" y="9830"/>
                  </a:lnTo>
                  <a:lnTo>
                    <a:pt x="2381" y="9830"/>
                  </a:lnTo>
                  <a:lnTo>
                    <a:pt x="2619" y="9659"/>
                  </a:lnTo>
                  <a:lnTo>
                    <a:pt x="3016" y="9375"/>
                  </a:lnTo>
                  <a:lnTo>
                    <a:pt x="3413" y="9375"/>
                  </a:lnTo>
                  <a:lnTo>
                    <a:pt x="3889" y="9375"/>
                  </a:lnTo>
                  <a:cubicBezTo>
                    <a:pt x="3915" y="9261"/>
                    <a:pt x="3942" y="9148"/>
                    <a:pt x="3968" y="9034"/>
                  </a:cubicBezTo>
                  <a:lnTo>
                    <a:pt x="4365" y="8580"/>
                  </a:lnTo>
                  <a:lnTo>
                    <a:pt x="5000" y="8580"/>
                  </a:lnTo>
                  <a:lnTo>
                    <a:pt x="5635" y="8580"/>
                  </a:lnTo>
                  <a:lnTo>
                    <a:pt x="6032" y="7955"/>
                  </a:lnTo>
                  <a:lnTo>
                    <a:pt x="6270" y="7670"/>
                  </a:lnTo>
                  <a:lnTo>
                    <a:pt x="6746" y="7670"/>
                  </a:lnTo>
                  <a:lnTo>
                    <a:pt x="7619" y="7443"/>
                  </a:lnTo>
                  <a:lnTo>
                    <a:pt x="7619" y="6705"/>
                  </a:lnTo>
                  <a:lnTo>
                    <a:pt x="7778" y="5909"/>
                  </a:lnTo>
                  <a:lnTo>
                    <a:pt x="8016" y="5909"/>
                  </a:lnTo>
                  <a:lnTo>
                    <a:pt x="8413" y="5909"/>
                  </a:lnTo>
                  <a:lnTo>
                    <a:pt x="8651" y="5284"/>
                  </a:lnTo>
                  <a:lnTo>
                    <a:pt x="8810" y="4716"/>
                  </a:lnTo>
                  <a:lnTo>
                    <a:pt x="9127" y="4432"/>
                  </a:lnTo>
                  <a:lnTo>
                    <a:pt x="9524" y="4034"/>
                  </a:lnTo>
                  <a:lnTo>
                    <a:pt x="10000" y="3580"/>
                  </a:lnTo>
                  <a:lnTo>
                    <a:pt x="10000" y="3011"/>
                  </a:lnTo>
                  <a:lnTo>
                    <a:pt x="9762" y="2841"/>
                  </a:lnTo>
                  <a:lnTo>
                    <a:pt x="9365" y="2841"/>
                  </a:lnTo>
                  <a:lnTo>
                    <a:pt x="9127" y="2330"/>
                  </a:lnTo>
                  <a:lnTo>
                    <a:pt x="8810" y="1705"/>
                  </a:lnTo>
                  <a:lnTo>
                    <a:pt x="8016" y="1420"/>
                  </a:lnTo>
                  <a:lnTo>
                    <a:pt x="7143" y="1307"/>
                  </a:lnTo>
                  <a:lnTo>
                    <a:pt x="6429" y="682"/>
                  </a:lnTo>
                  <a:lnTo>
                    <a:pt x="5873" y="0"/>
                  </a:lnTo>
                  <a:lnTo>
                    <a:pt x="5635" y="170"/>
                  </a:lnTo>
                  <a:lnTo>
                    <a:pt x="5397" y="341"/>
                  </a:lnTo>
                  <a:lnTo>
                    <a:pt x="5000" y="341"/>
                  </a:lnTo>
                  <a:lnTo>
                    <a:pt x="4762" y="341"/>
                  </a:lnTo>
                  <a:lnTo>
                    <a:pt x="5000" y="625"/>
                  </a:lnTo>
                  <a:lnTo>
                    <a:pt x="5000" y="682"/>
                  </a:lnTo>
                  <a:lnTo>
                    <a:pt x="4603" y="852"/>
                  </a:lnTo>
                  <a:lnTo>
                    <a:pt x="4603" y="966"/>
                  </a:lnTo>
                  <a:lnTo>
                    <a:pt x="4365" y="966"/>
                  </a:lnTo>
                  <a:lnTo>
                    <a:pt x="4603" y="1136"/>
                  </a:lnTo>
                  <a:lnTo>
                    <a:pt x="4762" y="1307"/>
                  </a:lnTo>
                  <a:lnTo>
                    <a:pt x="4603" y="1875"/>
                  </a:lnTo>
                  <a:lnTo>
                    <a:pt x="4206" y="2330"/>
                  </a:lnTo>
                  <a:lnTo>
                    <a:pt x="4206" y="2557"/>
                  </a:lnTo>
                  <a:lnTo>
                    <a:pt x="5000" y="3295"/>
                  </a:lnTo>
                  <a:cubicBezTo>
                    <a:pt x="4921" y="3769"/>
                    <a:pt x="4841" y="4242"/>
                    <a:pt x="4762" y="4716"/>
                  </a:cubicBezTo>
                  <a:lnTo>
                    <a:pt x="4206" y="6136"/>
                  </a:lnTo>
                  <a:lnTo>
                    <a:pt x="1825" y="6875"/>
                  </a:lnTo>
                  <a:lnTo>
                    <a:pt x="0" y="7443"/>
                  </a:lnTo>
                  <a:lnTo>
                    <a:pt x="0" y="7670"/>
                  </a:lnTo>
                  <a:lnTo>
                    <a:pt x="1270" y="9375"/>
                  </a:lnTo>
                  <a:lnTo>
                    <a:pt x="1984" y="10000"/>
                  </a:lnTo>
                  <a:lnTo>
                    <a:pt x="1984" y="1000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1" name="Freeform 197">
              <a:extLst>
                <a:ext uri="{FF2B5EF4-FFF2-40B4-BE49-F238E27FC236}">
                  <a16:creationId xmlns:a16="http://schemas.microsoft.com/office/drawing/2014/main" id="{A103CC9E-03CE-496D-B44A-4F84CCFB5B98}"/>
                </a:ext>
              </a:extLst>
            </p:cNvPr>
            <p:cNvSpPr>
              <a:spLocks/>
            </p:cNvSpPr>
            <p:nvPr/>
          </p:nvSpPr>
          <p:spPr bwMode="gray">
            <a:xfrm>
              <a:off x="5226051" y="3013075"/>
              <a:ext cx="290512" cy="334963"/>
            </a:xfrm>
            <a:custGeom>
              <a:avLst/>
              <a:gdLst>
                <a:gd name="T0" fmla="*/ 0 w 183"/>
                <a:gd name="T1" fmla="*/ 6 h 211"/>
                <a:gd name="T2" fmla="*/ 6 w 183"/>
                <a:gd name="T3" fmla="*/ 21 h 211"/>
                <a:gd name="T4" fmla="*/ 3 w 183"/>
                <a:gd name="T5" fmla="*/ 33 h 211"/>
                <a:gd name="T6" fmla="*/ 3 w 183"/>
                <a:gd name="T7" fmla="*/ 49 h 211"/>
                <a:gd name="T8" fmla="*/ 8 w 183"/>
                <a:gd name="T9" fmla="*/ 57 h 211"/>
                <a:gd name="T10" fmla="*/ 126 w 183"/>
                <a:gd name="T11" fmla="*/ 205 h 211"/>
                <a:gd name="T12" fmla="*/ 132 w 183"/>
                <a:gd name="T13" fmla="*/ 205 h 211"/>
                <a:gd name="T14" fmla="*/ 150 w 183"/>
                <a:gd name="T15" fmla="*/ 211 h 211"/>
                <a:gd name="T16" fmla="*/ 156 w 183"/>
                <a:gd name="T17" fmla="*/ 198 h 211"/>
                <a:gd name="T18" fmla="*/ 167 w 183"/>
                <a:gd name="T19" fmla="*/ 186 h 211"/>
                <a:gd name="T20" fmla="*/ 183 w 183"/>
                <a:gd name="T21" fmla="*/ 180 h 211"/>
                <a:gd name="T22" fmla="*/ 177 w 183"/>
                <a:gd name="T23" fmla="*/ 157 h 211"/>
                <a:gd name="T24" fmla="*/ 183 w 183"/>
                <a:gd name="T25" fmla="*/ 157 h 211"/>
                <a:gd name="T26" fmla="*/ 183 w 183"/>
                <a:gd name="T27" fmla="*/ 153 h 211"/>
                <a:gd name="T28" fmla="*/ 170 w 183"/>
                <a:gd name="T29" fmla="*/ 132 h 211"/>
                <a:gd name="T30" fmla="*/ 156 w 183"/>
                <a:gd name="T31" fmla="*/ 96 h 211"/>
                <a:gd name="T32" fmla="*/ 147 w 183"/>
                <a:gd name="T33" fmla="*/ 82 h 211"/>
                <a:gd name="T34" fmla="*/ 147 w 183"/>
                <a:gd name="T35" fmla="*/ 71 h 211"/>
                <a:gd name="T36" fmla="*/ 137 w 183"/>
                <a:gd name="T37" fmla="*/ 57 h 211"/>
                <a:gd name="T38" fmla="*/ 137 w 183"/>
                <a:gd name="T39" fmla="*/ 46 h 211"/>
                <a:gd name="T40" fmla="*/ 145 w 183"/>
                <a:gd name="T41" fmla="*/ 64 h 211"/>
                <a:gd name="T42" fmla="*/ 156 w 183"/>
                <a:gd name="T43" fmla="*/ 77 h 211"/>
                <a:gd name="T44" fmla="*/ 164 w 183"/>
                <a:gd name="T45" fmla="*/ 74 h 211"/>
                <a:gd name="T46" fmla="*/ 164 w 183"/>
                <a:gd name="T47" fmla="*/ 66 h 211"/>
                <a:gd name="T48" fmla="*/ 170 w 183"/>
                <a:gd name="T49" fmla="*/ 46 h 211"/>
                <a:gd name="T50" fmla="*/ 164 w 183"/>
                <a:gd name="T51" fmla="*/ 16 h 211"/>
                <a:gd name="T52" fmla="*/ 162 w 183"/>
                <a:gd name="T53" fmla="*/ 3 h 211"/>
                <a:gd name="T54" fmla="*/ 137 w 183"/>
                <a:gd name="T55" fmla="*/ 3 h 211"/>
                <a:gd name="T56" fmla="*/ 126 w 183"/>
                <a:gd name="T57" fmla="*/ 8 h 211"/>
                <a:gd name="T58" fmla="*/ 122 w 183"/>
                <a:gd name="T59" fmla="*/ 0 h 211"/>
                <a:gd name="T60" fmla="*/ 115 w 183"/>
                <a:gd name="T61" fmla="*/ 0 h 211"/>
                <a:gd name="T62" fmla="*/ 117 w 183"/>
                <a:gd name="T63" fmla="*/ 8 h 211"/>
                <a:gd name="T64" fmla="*/ 112 w 183"/>
                <a:gd name="T65" fmla="*/ 3 h 211"/>
                <a:gd name="T66" fmla="*/ 94 w 183"/>
                <a:gd name="T67" fmla="*/ 11 h 211"/>
                <a:gd name="T68" fmla="*/ 77 w 183"/>
                <a:gd name="T69" fmla="*/ 8 h 211"/>
                <a:gd name="T70" fmla="*/ 69 w 183"/>
                <a:gd name="T71" fmla="*/ 8 h 211"/>
                <a:gd name="T72" fmla="*/ 63 w 183"/>
                <a:gd name="T73" fmla="*/ 6 h 211"/>
                <a:gd name="T74" fmla="*/ 59 w 183"/>
                <a:gd name="T75" fmla="*/ 8 h 211"/>
                <a:gd name="T76" fmla="*/ 46 w 183"/>
                <a:gd name="T77" fmla="*/ 21 h 211"/>
                <a:gd name="T78" fmla="*/ 27 w 183"/>
                <a:gd name="T79" fmla="*/ 8 h 211"/>
                <a:gd name="T80" fmla="*/ 11 w 183"/>
                <a:gd name="T81" fmla="*/ 11 h 211"/>
                <a:gd name="T82" fmla="*/ 8 w 183"/>
                <a:gd name="T83" fmla="*/ 6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83" h="211">
                  <a:moveTo>
                    <a:pt x="0" y="3"/>
                  </a:moveTo>
                  <a:lnTo>
                    <a:pt x="0" y="6"/>
                  </a:lnTo>
                  <a:lnTo>
                    <a:pt x="3" y="14"/>
                  </a:lnTo>
                  <a:lnTo>
                    <a:pt x="6" y="21"/>
                  </a:lnTo>
                  <a:lnTo>
                    <a:pt x="6" y="29"/>
                  </a:lnTo>
                  <a:lnTo>
                    <a:pt x="3" y="33"/>
                  </a:lnTo>
                  <a:lnTo>
                    <a:pt x="3" y="41"/>
                  </a:lnTo>
                  <a:lnTo>
                    <a:pt x="3" y="49"/>
                  </a:lnTo>
                  <a:lnTo>
                    <a:pt x="6" y="52"/>
                  </a:lnTo>
                  <a:lnTo>
                    <a:pt x="8" y="57"/>
                  </a:lnTo>
                  <a:lnTo>
                    <a:pt x="11" y="205"/>
                  </a:lnTo>
                  <a:lnTo>
                    <a:pt x="126" y="205"/>
                  </a:lnTo>
                  <a:lnTo>
                    <a:pt x="132" y="203"/>
                  </a:lnTo>
                  <a:lnTo>
                    <a:pt x="132" y="205"/>
                  </a:lnTo>
                  <a:lnTo>
                    <a:pt x="147" y="205"/>
                  </a:lnTo>
                  <a:lnTo>
                    <a:pt x="150" y="211"/>
                  </a:lnTo>
                  <a:lnTo>
                    <a:pt x="156" y="208"/>
                  </a:lnTo>
                  <a:lnTo>
                    <a:pt x="156" y="198"/>
                  </a:lnTo>
                  <a:lnTo>
                    <a:pt x="164" y="195"/>
                  </a:lnTo>
                  <a:lnTo>
                    <a:pt x="167" y="186"/>
                  </a:lnTo>
                  <a:lnTo>
                    <a:pt x="175" y="186"/>
                  </a:lnTo>
                  <a:lnTo>
                    <a:pt x="183" y="180"/>
                  </a:lnTo>
                  <a:lnTo>
                    <a:pt x="180" y="170"/>
                  </a:lnTo>
                  <a:lnTo>
                    <a:pt x="177" y="157"/>
                  </a:lnTo>
                  <a:lnTo>
                    <a:pt x="180" y="157"/>
                  </a:lnTo>
                  <a:lnTo>
                    <a:pt x="183" y="157"/>
                  </a:lnTo>
                  <a:lnTo>
                    <a:pt x="183" y="156"/>
                  </a:lnTo>
                  <a:lnTo>
                    <a:pt x="183" y="153"/>
                  </a:lnTo>
                  <a:lnTo>
                    <a:pt x="177" y="142"/>
                  </a:lnTo>
                  <a:lnTo>
                    <a:pt x="170" y="132"/>
                  </a:lnTo>
                  <a:lnTo>
                    <a:pt x="162" y="115"/>
                  </a:lnTo>
                  <a:lnTo>
                    <a:pt x="156" y="96"/>
                  </a:lnTo>
                  <a:lnTo>
                    <a:pt x="153" y="90"/>
                  </a:lnTo>
                  <a:lnTo>
                    <a:pt x="147" y="82"/>
                  </a:lnTo>
                  <a:lnTo>
                    <a:pt x="147" y="77"/>
                  </a:lnTo>
                  <a:lnTo>
                    <a:pt x="147" y="71"/>
                  </a:lnTo>
                  <a:lnTo>
                    <a:pt x="142" y="64"/>
                  </a:lnTo>
                  <a:lnTo>
                    <a:pt x="137" y="57"/>
                  </a:lnTo>
                  <a:lnTo>
                    <a:pt x="134" y="49"/>
                  </a:lnTo>
                  <a:lnTo>
                    <a:pt x="137" y="46"/>
                  </a:lnTo>
                  <a:lnTo>
                    <a:pt x="142" y="54"/>
                  </a:lnTo>
                  <a:lnTo>
                    <a:pt x="145" y="64"/>
                  </a:lnTo>
                  <a:lnTo>
                    <a:pt x="150" y="71"/>
                  </a:lnTo>
                  <a:lnTo>
                    <a:pt x="156" y="77"/>
                  </a:lnTo>
                  <a:lnTo>
                    <a:pt x="159" y="74"/>
                  </a:lnTo>
                  <a:lnTo>
                    <a:pt x="164" y="74"/>
                  </a:lnTo>
                  <a:lnTo>
                    <a:pt x="164" y="69"/>
                  </a:lnTo>
                  <a:lnTo>
                    <a:pt x="164" y="66"/>
                  </a:lnTo>
                  <a:lnTo>
                    <a:pt x="167" y="54"/>
                  </a:lnTo>
                  <a:lnTo>
                    <a:pt x="170" y="46"/>
                  </a:lnTo>
                  <a:lnTo>
                    <a:pt x="167" y="19"/>
                  </a:lnTo>
                  <a:lnTo>
                    <a:pt x="164" y="16"/>
                  </a:lnTo>
                  <a:lnTo>
                    <a:pt x="164" y="11"/>
                  </a:lnTo>
                  <a:lnTo>
                    <a:pt x="162" y="3"/>
                  </a:lnTo>
                  <a:lnTo>
                    <a:pt x="150" y="3"/>
                  </a:lnTo>
                  <a:lnTo>
                    <a:pt x="137" y="3"/>
                  </a:lnTo>
                  <a:lnTo>
                    <a:pt x="132" y="6"/>
                  </a:lnTo>
                  <a:lnTo>
                    <a:pt x="126" y="8"/>
                  </a:lnTo>
                  <a:lnTo>
                    <a:pt x="124" y="3"/>
                  </a:lnTo>
                  <a:lnTo>
                    <a:pt x="122" y="0"/>
                  </a:lnTo>
                  <a:lnTo>
                    <a:pt x="117" y="0"/>
                  </a:lnTo>
                  <a:lnTo>
                    <a:pt x="115" y="0"/>
                  </a:lnTo>
                  <a:lnTo>
                    <a:pt x="117" y="3"/>
                  </a:lnTo>
                  <a:lnTo>
                    <a:pt x="117" y="8"/>
                  </a:lnTo>
                  <a:lnTo>
                    <a:pt x="112" y="6"/>
                  </a:lnTo>
                  <a:lnTo>
                    <a:pt x="112" y="3"/>
                  </a:lnTo>
                  <a:lnTo>
                    <a:pt x="101" y="6"/>
                  </a:lnTo>
                  <a:lnTo>
                    <a:pt x="94" y="11"/>
                  </a:lnTo>
                  <a:lnTo>
                    <a:pt x="79" y="8"/>
                  </a:lnTo>
                  <a:lnTo>
                    <a:pt x="77" y="8"/>
                  </a:lnTo>
                  <a:lnTo>
                    <a:pt x="71" y="8"/>
                  </a:lnTo>
                  <a:lnTo>
                    <a:pt x="69" y="8"/>
                  </a:lnTo>
                  <a:lnTo>
                    <a:pt x="69" y="11"/>
                  </a:lnTo>
                  <a:lnTo>
                    <a:pt x="63" y="6"/>
                  </a:lnTo>
                  <a:lnTo>
                    <a:pt x="59" y="6"/>
                  </a:lnTo>
                  <a:lnTo>
                    <a:pt x="59" y="8"/>
                  </a:lnTo>
                  <a:lnTo>
                    <a:pt x="59" y="14"/>
                  </a:lnTo>
                  <a:lnTo>
                    <a:pt x="46" y="21"/>
                  </a:lnTo>
                  <a:lnTo>
                    <a:pt x="36" y="14"/>
                  </a:lnTo>
                  <a:lnTo>
                    <a:pt x="27" y="8"/>
                  </a:lnTo>
                  <a:lnTo>
                    <a:pt x="19" y="8"/>
                  </a:lnTo>
                  <a:lnTo>
                    <a:pt x="11" y="11"/>
                  </a:lnTo>
                  <a:lnTo>
                    <a:pt x="11" y="8"/>
                  </a:lnTo>
                  <a:lnTo>
                    <a:pt x="8" y="6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2" name="Freeform 198">
              <a:extLst>
                <a:ext uri="{FF2B5EF4-FFF2-40B4-BE49-F238E27FC236}">
                  <a16:creationId xmlns:a16="http://schemas.microsoft.com/office/drawing/2014/main" id="{0E7E06DB-7FE3-4758-8C16-535961EB1D33}"/>
                </a:ext>
              </a:extLst>
            </p:cNvPr>
            <p:cNvSpPr>
              <a:spLocks/>
            </p:cNvSpPr>
            <p:nvPr/>
          </p:nvSpPr>
          <p:spPr bwMode="gray">
            <a:xfrm>
              <a:off x="5435601" y="3070225"/>
              <a:ext cx="3175" cy="7938"/>
            </a:xfrm>
            <a:custGeom>
              <a:avLst/>
              <a:gdLst>
                <a:gd name="T0" fmla="*/ 2 w 2"/>
                <a:gd name="T1" fmla="*/ 0 h 5"/>
                <a:gd name="T2" fmla="*/ 2 w 2"/>
                <a:gd name="T3" fmla="*/ 3 h 5"/>
                <a:gd name="T4" fmla="*/ 0 w 2"/>
                <a:gd name="T5" fmla="*/ 5 h 5"/>
                <a:gd name="T6" fmla="*/ 0 w 2"/>
                <a:gd name="T7" fmla="*/ 0 h 5"/>
                <a:gd name="T8" fmla="*/ 2 w 2"/>
                <a:gd name="T9" fmla="*/ 0 h 5"/>
                <a:gd name="connsiteX0" fmla="*/ 10000 w 10000"/>
                <a:gd name="connsiteY0" fmla="*/ 0 h 10000"/>
                <a:gd name="connsiteX1" fmla="*/ 10000 w 10000"/>
                <a:gd name="connsiteY1" fmla="*/ 6000 h 10000"/>
                <a:gd name="connsiteX2" fmla="*/ 0 w 10000"/>
                <a:gd name="connsiteY2" fmla="*/ 10000 h 10000"/>
                <a:gd name="connsiteX3" fmla="*/ 0 w 10000"/>
                <a:gd name="connsiteY3" fmla="*/ 0 h 10000"/>
                <a:gd name="connsiteX4" fmla="*/ 10000 w 10000"/>
                <a:gd name="connsiteY4" fmla="*/ 0 h 10000"/>
                <a:gd name="connsiteX5" fmla="*/ 10000 w 10000"/>
                <a:gd name="connsiteY5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10000">
                  <a:moveTo>
                    <a:pt x="10000" y="0"/>
                  </a:moveTo>
                  <a:lnTo>
                    <a:pt x="10000" y="6000"/>
                  </a:lnTo>
                  <a:lnTo>
                    <a:pt x="0" y="10000"/>
                  </a:lnTo>
                  <a:lnTo>
                    <a:pt x="0" y="0"/>
                  </a:lnTo>
                  <a:lnTo>
                    <a:pt x="10000" y="0"/>
                  </a:lnTo>
                  <a:lnTo>
                    <a:pt x="1000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3" name="Freeform 191">
              <a:extLst>
                <a:ext uri="{FF2B5EF4-FFF2-40B4-BE49-F238E27FC236}">
                  <a16:creationId xmlns:a16="http://schemas.microsoft.com/office/drawing/2014/main" id="{08096437-7FD6-4786-9A54-B6104C760F75}"/>
                </a:ext>
              </a:extLst>
            </p:cNvPr>
            <p:cNvSpPr>
              <a:spLocks/>
            </p:cNvSpPr>
            <p:nvPr/>
          </p:nvSpPr>
          <p:spPr bwMode="gray">
            <a:xfrm>
              <a:off x="4148138" y="3175794"/>
              <a:ext cx="320675" cy="395288"/>
            </a:xfrm>
            <a:custGeom>
              <a:avLst/>
              <a:gdLst>
                <a:gd name="T0" fmla="*/ 0 w 202"/>
                <a:gd name="T1" fmla="*/ 124 h 249"/>
                <a:gd name="T2" fmla="*/ 6 w 202"/>
                <a:gd name="T3" fmla="*/ 132 h 249"/>
                <a:gd name="T4" fmla="*/ 11 w 202"/>
                <a:gd name="T5" fmla="*/ 139 h 249"/>
                <a:gd name="T6" fmla="*/ 8 w 202"/>
                <a:gd name="T7" fmla="*/ 151 h 249"/>
                <a:gd name="T8" fmla="*/ 8 w 202"/>
                <a:gd name="T9" fmla="*/ 162 h 249"/>
                <a:gd name="T10" fmla="*/ 11 w 202"/>
                <a:gd name="T11" fmla="*/ 175 h 249"/>
                <a:gd name="T12" fmla="*/ 14 w 202"/>
                <a:gd name="T13" fmla="*/ 189 h 249"/>
                <a:gd name="T14" fmla="*/ 14 w 202"/>
                <a:gd name="T15" fmla="*/ 202 h 249"/>
                <a:gd name="T16" fmla="*/ 11 w 202"/>
                <a:gd name="T17" fmla="*/ 217 h 249"/>
                <a:gd name="T18" fmla="*/ 16 w 202"/>
                <a:gd name="T19" fmla="*/ 214 h 249"/>
                <a:gd name="T20" fmla="*/ 21 w 202"/>
                <a:gd name="T21" fmla="*/ 211 h 249"/>
                <a:gd name="T22" fmla="*/ 27 w 202"/>
                <a:gd name="T23" fmla="*/ 209 h 249"/>
                <a:gd name="T24" fmla="*/ 31 w 202"/>
                <a:gd name="T25" fmla="*/ 211 h 249"/>
                <a:gd name="T26" fmla="*/ 36 w 202"/>
                <a:gd name="T27" fmla="*/ 211 h 249"/>
                <a:gd name="T28" fmla="*/ 41 w 202"/>
                <a:gd name="T29" fmla="*/ 209 h 249"/>
                <a:gd name="T30" fmla="*/ 49 w 202"/>
                <a:gd name="T31" fmla="*/ 211 h 249"/>
                <a:gd name="T32" fmla="*/ 51 w 202"/>
                <a:gd name="T33" fmla="*/ 214 h 249"/>
                <a:gd name="T34" fmla="*/ 57 w 202"/>
                <a:gd name="T35" fmla="*/ 219 h 249"/>
                <a:gd name="T36" fmla="*/ 57 w 202"/>
                <a:gd name="T37" fmla="*/ 225 h 249"/>
                <a:gd name="T38" fmla="*/ 58 w 202"/>
                <a:gd name="T39" fmla="*/ 230 h 249"/>
                <a:gd name="T40" fmla="*/ 63 w 202"/>
                <a:gd name="T41" fmla="*/ 230 h 249"/>
                <a:gd name="T42" fmla="*/ 66 w 202"/>
                <a:gd name="T43" fmla="*/ 232 h 249"/>
                <a:gd name="T44" fmla="*/ 66 w 202"/>
                <a:gd name="T45" fmla="*/ 239 h 249"/>
                <a:gd name="T46" fmla="*/ 71 w 202"/>
                <a:gd name="T47" fmla="*/ 242 h 249"/>
                <a:gd name="T48" fmla="*/ 76 w 202"/>
                <a:gd name="T49" fmla="*/ 244 h 249"/>
                <a:gd name="T50" fmla="*/ 79 w 202"/>
                <a:gd name="T51" fmla="*/ 247 h 249"/>
                <a:gd name="T52" fmla="*/ 81 w 202"/>
                <a:gd name="T53" fmla="*/ 249 h 249"/>
                <a:gd name="T54" fmla="*/ 87 w 202"/>
                <a:gd name="T55" fmla="*/ 249 h 249"/>
                <a:gd name="T56" fmla="*/ 89 w 202"/>
                <a:gd name="T57" fmla="*/ 244 h 249"/>
                <a:gd name="T58" fmla="*/ 89 w 202"/>
                <a:gd name="T59" fmla="*/ 238 h 249"/>
                <a:gd name="T60" fmla="*/ 89 w 202"/>
                <a:gd name="T61" fmla="*/ 232 h 249"/>
                <a:gd name="T62" fmla="*/ 91 w 202"/>
                <a:gd name="T63" fmla="*/ 230 h 249"/>
                <a:gd name="T64" fmla="*/ 96 w 202"/>
                <a:gd name="T65" fmla="*/ 232 h 249"/>
                <a:gd name="T66" fmla="*/ 104 w 202"/>
                <a:gd name="T67" fmla="*/ 235 h 249"/>
                <a:gd name="T68" fmla="*/ 109 w 202"/>
                <a:gd name="T69" fmla="*/ 235 h 249"/>
                <a:gd name="T70" fmla="*/ 111 w 202"/>
                <a:gd name="T71" fmla="*/ 235 h 249"/>
                <a:gd name="T72" fmla="*/ 117 w 202"/>
                <a:gd name="T73" fmla="*/ 232 h 249"/>
                <a:gd name="T74" fmla="*/ 117 w 202"/>
                <a:gd name="T75" fmla="*/ 230 h 249"/>
                <a:gd name="T76" fmla="*/ 117 w 202"/>
                <a:gd name="T77" fmla="*/ 225 h 249"/>
                <a:gd name="T78" fmla="*/ 119 w 202"/>
                <a:gd name="T79" fmla="*/ 222 h 249"/>
                <a:gd name="T80" fmla="*/ 121 w 202"/>
                <a:gd name="T81" fmla="*/ 225 h 249"/>
                <a:gd name="T82" fmla="*/ 123 w 202"/>
                <a:gd name="T83" fmla="*/ 227 h 249"/>
                <a:gd name="T84" fmla="*/ 183 w 202"/>
                <a:gd name="T85" fmla="*/ 225 h 249"/>
                <a:gd name="T86" fmla="*/ 188 w 202"/>
                <a:gd name="T87" fmla="*/ 214 h 249"/>
                <a:gd name="T88" fmla="*/ 188 w 202"/>
                <a:gd name="T89" fmla="*/ 211 h 249"/>
                <a:gd name="T90" fmla="*/ 186 w 202"/>
                <a:gd name="T91" fmla="*/ 209 h 249"/>
                <a:gd name="T92" fmla="*/ 183 w 202"/>
                <a:gd name="T93" fmla="*/ 209 h 249"/>
                <a:gd name="T94" fmla="*/ 172 w 202"/>
                <a:gd name="T95" fmla="*/ 44 h 249"/>
                <a:gd name="T96" fmla="*/ 202 w 202"/>
                <a:gd name="T97" fmla="*/ 41 h 249"/>
                <a:gd name="T98" fmla="*/ 147 w 202"/>
                <a:gd name="T99" fmla="*/ 0 h 249"/>
                <a:gd name="T100" fmla="*/ 147 w 202"/>
                <a:gd name="T101" fmla="*/ 31 h 249"/>
                <a:gd name="T102" fmla="*/ 87 w 202"/>
                <a:gd name="T103" fmla="*/ 31 h 249"/>
                <a:gd name="T104" fmla="*/ 84 w 202"/>
                <a:gd name="T105" fmla="*/ 76 h 249"/>
                <a:gd name="T106" fmla="*/ 81 w 202"/>
                <a:gd name="T107" fmla="*/ 76 h 249"/>
                <a:gd name="T108" fmla="*/ 76 w 202"/>
                <a:gd name="T109" fmla="*/ 76 h 249"/>
                <a:gd name="T110" fmla="*/ 71 w 202"/>
                <a:gd name="T111" fmla="*/ 79 h 249"/>
                <a:gd name="T112" fmla="*/ 68 w 202"/>
                <a:gd name="T113" fmla="*/ 79 h 249"/>
                <a:gd name="T114" fmla="*/ 66 w 202"/>
                <a:gd name="T115" fmla="*/ 83 h 249"/>
                <a:gd name="T116" fmla="*/ 66 w 202"/>
                <a:gd name="T117" fmla="*/ 86 h 249"/>
                <a:gd name="T118" fmla="*/ 66 w 202"/>
                <a:gd name="T119" fmla="*/ 109 h 249"/>
                <a:gd name="T120" fmla="*/ 66 w 202"/>
                <a:gd name="T121" fmla="*/ 118 h 249"/>
                <a:gd name="T122" fmla="*/ 6 w 202"/>
                <a:gd name="T123" fmla="*/ 121 h 249"/>
                <a:gd name="T124" fmla="*/ 0 w 202"/>
                <a:gd name="T125" fmla="*/ 124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2" h="249">
                  <a:moveTo>
                    <a:pt x="0" y="124"/>
                  </a:moveTo>
                  <a:lnTo>
                    <a:pt x="6" y="132"/>
                  </a:lnTo>
                  <a:lnTo>
                    <a:pt x="11" y="139"/>
                  </a:lnTo>
                  <a:lnTo>
                    <a:pt x="8" y="151"/>
                  </a:lnTo>
                  <a:lnTo>
                    <a:pt x="8" y="162"/>
                  </a:lnTo>
                  <a:lnTo>
                    <a:pt x="11" y="175"/>
                  </a:lnTo>
                  <a:lnTo>
                    <a:pt x="14" y="189"/>
                  </a:lnTo>
                  <a:lnTo>
                    <a:pt x="14" y="202"/>
                  </a:lnTo>
                  <a:lnTo>
                    <a:pt x="11" y="217"/>
                  </a:lnTo>
                  <a:lnTo>
                    <a:pt x="16" y="214"/>
                  </a:lnTo>
                  <a:lnTo>
                    <a:pt x="21" y="211"/>
                  </a:lnTo>
                  <a:lnTo>
                    <a:pt x="27" y="209"/>
                  </a:lnTo>
                  <a:lnTo>
                    <a:pt x="31" y="211"/>
                  </a:lnTo>
                  <a:lnTo>
                    <a:pt x="36" y="211"/>
                  </a:lnTo>
                  <a:lnTo>
                    <a:pt x="41" y="209"/>
                  </a:lnTo>
                  <a:lnTo>
                    <a:pt x="49" y="211"/>
                  </a:lnTo>
                  <a:lnTo>
                    <a:pt x="51" y="214"/>
                  </a:lnTo>
                  <a:lnTo>
                    <a:pt x="57" y="219"/>
                  </a:lnTo>
                  <a:lnTo>
                    <a:pt x="57" y="225"/>
                  </a:lnTo>
                  <a:lnTo>
                    <a:pt x="58" y="230"/>
                  </a:lnTo>
                  <a:lnTo>
                    <a:pt x="63" y="230"/>
                  </a:lnTo>
                  <a:lnTo>
                    <a:pt x="66" y="232"/>
                  </a:lnTo>
                  <a:lnTo>
                    <a:pt x="66" y="239"/>
                  </a:lnTo>
                  <a:lnTo>
                    <a:pt x="71" y="242"/>
                  </a:lnTo>
                  <a:lnTo>
                    <a:pt x="76" y="244"/>
                  </a:lnTo>
                  <a:lnTo>
                    <a:pt x="79" y="247"/>
                  </a:lnTo>
                  <a:lnTo>
                    <a:pt x="81" y="249"/>
                  </a:lnTo>
                  <a:lnTo>
                    <a:pt x="87" y="249"/>
                  </a:lnTo>
                  <a:lnTo>
                    <a:pt x="89" y="244"/>
                  </a:lnTo>
                  <a:lnTo>
                    <a:pt x="89" y="238"/>
                  </a:lnTo>
                  <a:lnTo>
                    <a:pt x="89" y="232"/>
                  </a:lnTo>
                  <a:lnTo>
                    <a:pt x="91" y="230"/>
                  </a:lnTo>
                  <a:lnTo>
                    <a:pt x="96" y="232"/>
                  </a:lnTo>
                  <a:lnTo>
                    <a:pt x="104" y="235"/>
                  </a:lnTo>
                  <a:lnTo>
                    <a:pt x="109" y="235"/>
                  </a:lnTo>
                  <a:lnTo>
                    <a:pt x="111" y="235"/>
                  </a:lnTo>
                  <a:lnTo>
                    <a:pt x="117" y="232"/>
                  </a:lnTo>
                  <a:lnTo>
                    <a:pt x="117" y="230"/>
                  </a:lnTo>
                  <a:lnTo>
                    <a:pt x="117" y="225"/>
                  </a:lnTo>
                  <a:lnTo>
                    <a:pt x="119" y="222"/>
                  </a:lnTo>
                  <a:lnTo>
                    <a:pt x="121" y="225"/>
                  </a:lnTo>
                  <a:lnTo>
                    <a:pt x="123" y="227"/>
                  </a:lnTo>
                  <a:lnTo>
                    <a:pt x="183" y="225"/>
                  </a:lnTo>
                  <a:lnTo>
                    <a:pt x="188" y="214"/>
                  </a:lnTo>
                  <a:lnTo>
                    <a:pt x="188" y="211"/>
                  </a:lnTo>
                  <a:lnTo>
                    <a:pt x="186" y="209"/>
                  </a:lnTo>
                  <a:lnTo>
                    <a:pt x="183" y="209"/>
                  </a:lnTo>
                  <a:lnTo>
                    <a:pt x="172" y="44"/>
                  </a:lnTo>
                  <a:lnTo>
                    <a:pt x="202" y="41"/>
                  </a:lnTo>
                  <a:lnTo>
                    <a:pt x="147" y="0"/>
                  </a:lnTo>
                  <a:lnTo>
                    <a:pt x="147" y="31"/>
                  </a:lnTo>
                  <a:lnTo>
                    <a:pt x="87" y="31"/>
                  </a:lnTo>
                  <a:lnTo>
                    <a:pt x="84" y="76"/>
                  </a:lnTo>
                  <a:lnTo>
                    <a:pt x="81" y="76"/>
                  </a:lnTo>
                  <a:lnTo>
                    <a:pt x="76" y="76"/>
                  </a:lnTo>
                  <a:lnTo>
                    <a:pt x="71" y="79"/>
                  </a:lnTo>
                  <a:lnTo>
                    <a:pt x="68" y="79"/>
                  </a:lnTo>
                  <a:lnTo>
                    <a:pt x="66" y="83"/>
                  </a:lnTo>
                  <a:lnTo>
                    <a:pt x="66" y="86"/>
                  </a:lnTo>
                  <a:lnTo>
                    <a:pt x="66" y="109"/>
                  </a:lnTo>
                  <a:lnTo>
                    <a:pt x="66" y="118"/>
                  </a:lnTo>
                  <a:lnTo>
                    <a:pt x="6" y="121"/>
                  </a:lnTo>
                  <a:lnTo>
                    <a:pt x="0" y="124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4" name="Freeform 175">
              <a:extLst>
                <a:ext uri="{FF2B5EF4-FFF2-40B4-BE49-F238E27FC236}">
                  <a16:creationId xmlns:a16="http://schemas.microsoft.com/office/drawing/2014/main" id="{367B6F85-E0F6-4B7C-9235-9DBDB05E82C5}"/>
                </a:ext>
              </a:extLst>
            </p:cNvPr>
            <p:cNvSpPr>
              <a:spLocks/>
            </p:cNvSpPr>
            <p:nvPr/>
          </p:nvSpPr>
          <p:spPr bwMode="gray">
            <a:xfrm>
              <a:off x="6875463" y="2269332"/>
              <a:ext cx="812800" cy="395288"/>
            </a:xfrm>
            <a:custGeom>
              <a:avLst/>
              <a:gdLst>
                <a:gd name="T0" fmla="*/ 80 w 512"/>
                <a:gd name="T1" fmla="*/ 40 h 249"/>
                <a:gd name="T2" fmla="*/ 108 w 512"/>
                <a:gd name="T3" fmla="*/ 47 h 249"/>
                <a:gd name="T4" fmla="*/ 143 w 512"/>
                <a:gd name="T5" fmla="*/ 47 h 249"/>
                <a:gd name="T6" fmla="*/ 159 w 512"/>
                <a:gd name="T7" fmla="*/ 33 h 249"/>
                <a:gd name="T8" fmla="*/ 151 w 512"/>
                <a:gd name="T9" fmla="*/ 12 h 249"/>
                <a:gd name="T10" fmla="*/ 170 w 512"/>
                <a:gd name="T11" fmla="*/ 3 h 249"/>
                <a:gd name="T12" fmla="*/ 194 w 512"/>
                <a:gd name="T13" fmla="*/ 10 h 249"/>
                <a:gd name="T14" fmla="*/ 232 w 512"/>
                <a:gd name="T15" fmla="*/ 33 h 249"/>
                <a:gd name="T16" fmla="*/ 251 w 512"/>
                <a:gd name="T17" fmla="*/ 55 h 249"/>
                <a:gd name="T18" fmla="*/ 276 w 512"/>
                <a:gd name="T19" fmla="*/ 50 h 249"/>
                <a:gd name="T20" fmla="*/ 306 w 512"/>
                <a:gd name="T21" fmla="*/ 53 h 249"/>
                <a:gd name="T22" fmla="*/ 319 w 512"/>
                <a:gd name="T23" fmla="*/ 64 h 249"/>
                <a:gd name="T24" fmla="*/ 342 w 512"/>
                <a:gd name="T25" fmla="*/ 70 h 249"/>
                <a:gd name="T26" fmla="*/ 369 w 512"/>
                <a:gd name="T27" fmla="*/ 72 h 249"/>
                <a:gd name="T28" fmla="*/ 404 w 512"/>
                <a:gd name="T29" fmla="*/ 63 h 249"/>
                <a:gd name="T30" fmla="*/ 434 w 512"/>
                <a:gd name="T31" fmla="*/ 58 h 249"/>
                <a:gd name="T32" fmla="*/ 448 w 512"/>
                <a:gd name="T33" fmla="*/ 80 h 249"/>
                <a:gd name="T34" fmla="*/ 448 w 512"/>
                <a:gd name="T35" fmla="*/ 96 h 249"/>
                <a:gd name="T36" fmla="*/ 457 w 512"/>
                <a:gd name="T37" fmla="*/ 113 h 249"/>
                <a:gd name="T38" fmla="*/ 482 w 512"/>
                <a:gd name="T39" fmla="*/ 102 h 249"/>
                <a:gd name="T40" fmla="*/ 505 w 512"/>
                <a:gd name="T41" fmla="*/ 118 h 249"/>
                <a:gd name="T42" fmla="*/ 505 w 512"/>
                <a:gd name="T43" fmla="*/ 132 h 249"/>
                <a:gd name="T44" fmla="*/ 484 w 512"/>
                <a:gd name="T45" fmla="*/ 143 h 249"/>
                <a:gd name="T46" fmla="*/ 454 w 512"/>
                <a:gd name="T47" fmla="*/ 145 h 249"/>
                <a:gd name="T48" fmla="*/ 442 w 512"/>
                <a:gd name="T49" fmla="*/ 159 h 249"/>
                <a:gd name="T50" fmla="*/ 404 w 512"/>
                <a:gd name="T51" fmla="*/ 183 h 249"/>
                <a:gd name="T52" fmla="*/ 380 w 512"/>
                <a:gd name="T53" fmla="*/ 170 h 249"/>
                <a:gd name="T54" fmla="*/ 366 w 512"/>
                <a:gd name="T55" fmla="*/ 192 h 249"/>
                <a:gd name="T56" fmla="*/ 366 w 512"/>
                <a:gd name="T57" fmla="*/ 219 h 249"/>
                <a:gd name="T58" fmla="*/ 331 w 512"/>
                <a:gd name="T59" fmla="*/ 230 h 249"/>
                <a:gd name="T60" fmla="*/ 301 w 512"/>
                <a:gd name="T61" fmla="*/ 233 h 249"/>
                <a:gd name="T62" fmla="*/ 268 w 512"/>
                <a:gd name="T63" fmla="*/ 246 h 249"/>
                <a:gd name="T64" fmla="*/ 233 w 512"/>
                <a:gd name="T65" fmla="*/ 246 h 249"/>
                <a:gd name="T66" fmla="*/ 197 w 512"/>
                <a:gd name="T67" fmla="*/ 233 h 249"/>
                <a:gd name="T68" fmla="*/ 156 w 512"/>
                <a:gd name="T69" fmla="*/ 230 h 249"/>
                <a:gd name="T70" fmla="*/ 129 w 512"/>
                <a:gd name="T71" fmla="*/ 216 h 249"/>
                <a:gd name="T72" fmla="*/ 110 w 512"/>
                <a:gd name="T73" fmla="*/ 195 h 249"/>
                <a:gd name="T74" fmla="*/ 88 w 512"/>
                <a:gd name="T75" fmla="*/ 180 h 249"/>
                <a:gd name="T76" fmla="*/ 61 w 512"/>
                <a:gd name="T77" fmla="*/ 170 h 249"/>
                <a:gd name="T78" fmla="*/ 63 w 512"/>
                <a:gd name="T79" fmla="*/ 145 h 249"/>
                <a:gd name="T80" fmla="*/ 48 w 512"/>
                <a:gd name="T81" fmla="*/ 127 h 249"/>
                <a:gd name="T82" fmla="*/ 17 w 512"/>
                <a:gd name="T83" fmla="*/ 113 h 249"/>
                <a:gd name="T84" fmla="*/ 3 w 512"/>
                <a:gd name="T85" fmla="*/ 100 h 249"/>
                <a:gd name="T86" fmla="*/ 8 w 512"/>
                <a:gd name="T87" fmla="*/ 67 h 249"/>
                <a:gd name="T88" fmla="*/ 17 w 512"/>
                <a:gd name="T89" fmla="*/ 55 h 249"/>
                <a:gd name="T90" fmla="*/ 38 w 512"/>
                <a:gd name="T91" fmla="*/ 42 h 249"/>
                <a:gd name="T92" fmla="*/ 63 w 512"/>
                <a:gd name="T93" fmla="*/ 33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12" h="249">
                  <a:moveTo>
                    <a:pt x="76" y="37"/>
                  </a:moveTo>
                  <a:lnTo>
                    <a:pt x="78" y="37"/>
                  </a:lnTo>
                  <a:lnTo>
                    <a:pt x="80" y="40"/>
                  </a:lnTo>
                  <a:lnTo>
                    <a:pt x="85" y="34"/>
                  </a:lnTo>
                  <a:lnTo>
                    <a:pt x="98" y="42"/>
                  </a:lnTo>
                  <a:lnTo>
                    <a:pt x="108" y="47"/>
                  </a:lnTo>
                  <a:lnTo>
                    <a:pt x="118" y="50"/>
                  </a:lnTo>
                  <a:lnTo>
                    <a:pt x="129" y="50"/>
                  </a:lnTo>
                  <a:lnTo>
                    <a:pt x="143" y="47"/>
                  </a:lnTo>
                  <a:lnTo>
                    <a:pt x="159" y="50"/>
                  </a:lnTo>
                  <a:lnTo>
                    <a:pt x="161" y="42"/>
                  </a:lnTo>
                  <a:lnTo>
                    <a:pt x="159" y="33"/>
                  </a:lnTo>
                  <a:lnTo>
                    <a:pt x="156" y="25"/>
                  </a:lnTo>
                  <a:lnTo>
                    <a:pt x="148" y="23"/>
                  </a:lnTo>
                  <a:lnTo>
                    <a:pt x="151" y="12"/>
                  </a:lnTo>
                  <a:lnTo>
                    <a:pt x="153" y="7"/>
                  </a:lnTo>
                  <a:lnTo>
                    <a:pt x="159" y="0"/>
                  </a:lnTo>
                  <a:lnTo>
                    <a:pt x="170" y="3"/>
                  </a:lnTo>
                  <a:lnTo>
                    <a:pt x="176" y="4"/>
                  </a:lnTo>
                  <a:lnTo>
                    <a:pt x="189" y="4"/>
                  </a:lnTo>
                  <a:lnTo>
                    <a:pt x="194" y="10"/>
                  </a:lnTo>
                  <a:lnTo>
                    <a:pt x="206" y="10"/>
                  </a:lnTo>
                  <a:lnTo>
                    <a:pt x="221" y="23"/>
                  </a:lnTo>
                  <a:lnTo>
                    <a:pt x="232" y="33"/>
                  </a:lnTo>
                  <a:lnTo>
                    <a:pt x="236" y="42"/>
                  </a:lnTo>
                  <a:lnTo>
                    <a:pt x="241" y="45"/>
                  </a:lnTo>
                  <a:lnTo>
                    <a:pt x="251" y="55"/>
                  </a:lnTo>
                  <a:lnTo>
                    <a:pt x="262" y="53"/>
                  </a:lnTo>
                  <a:lnTo>
                    <a:pt x="266" y="53"/>
                  </a:lnTo>
                  <a:lnTo>
                    <a:pt x="276" y="50"/>
                  </a:lnTo>
                  <a:lnTo>
                    <a:pt x="282" y="45"/>
                  </a:lnTo>
                  <a:lnTo>
                    <a:pt x="292" y="47"/>
                  </a:lnTo>
                  <a:lnTo>
                    <a:pt x="306" y="53"/>
                  </a:lnTo>
                  <a:lnTo>
                    <a:pt x="314" y="55"/>
                  </a:lnTo>
                  <a:lnTo>
                    <a:pt x="314" y="60"/>
                  </a:lnTo>
                  <a:lnTo>
                    <a:pt x="319" y="64"/>
                  </a:lnTo>
                  <a:lnTo>
                    <a:pt x="326" y="64"/>
                  </a:lnTo>
                  <a:lnTo>
                    <a:pt x="336" y="70"/>
                  </a:lnTo>
                  <a:lnTo>
                    <a:pt x="342" y="70"/>
                  </a:lnTo>
                  <a:lnTo>
                    <a:pt x="352" y="67"/>
                  </a:lnTo>
                  <a:lnTo>
                    <a:pt x="359" y="70"/>
                  </a:lnTo>
                  <a:lnTo>
                    <a:pt x="369" y="72"/>
                  </a:lnTo>
                  <a:lnTo>
                    <a:pt x="382" y="70"/>
                  </a:lnTo>
                  <a:lnTo>
                    <a:pt x="386" y="64"/>
                  </a:lnTo>
                  <a:lnTo>
                    <a:pt x="404" y="63"/>
                  </a:lnTo>
                  <a:lnTo>
                    <a:pt x="419" y="53"/>
                  </a:lnTo>
                  <a:lnTo>
                    <a:pt x="421" y="50"/>
                  </a:lnTo>
                  <a:lnTo>
                    <a:pt x="434" y="58"/>
                  </a:lnTo>
                  <a:lnTo>
                    <a:pt x="442" y="58"/>
                  </a:lnTo>
                  <a:lnTo>
                    <a:pt x="454" y="60"/>
                  </a:lnTo>
                  <a:lnTo>
                    <a:pt x="448" y="80"/>
                  </a:lnTo>
                  <a:lnTo>
                    <a:pt x="448" y="83"/>
                  </a:lnTo>
                  <a:lnTo>
                    <a:pt x="449" y="88"/>
                  </a:lnTo>
                  <a:lnTo>
                    <a:pt x="448" y="96"/>
                  </a:lnTo>
                  <a:lnTo>
                    <a:pt x="445" y="100"/>
                  </a:lnTo>
                  <a:lnTo>
                    <a:pt x="445" y="107"/>
                  </a:lnTo>
                  <a:lnTo>
                    <a:pt x="457" y="113"/>
                  </a:lnTo>
                  <a:lnTo>
                    <a:pt x="467" y="110"/>
                  </a:lnTo>
                  <a:lnTo>
                    <a:pt x="478" y="102"/>
                  </a:lnTo>
                  <a:lnTo>
                    <a:pt x="482" y="102"/>
                  </a:lnTo>
                  <a:lnTo>
                    <a:pt x="487" y="107"/>
                  </a:lnTo>
                  <a:lnTo>
                    <a:pt x="495" y="115"/>
                  </a:lnTo>
                  <a:lnTo>
                    <a:pt x="505" y="118"/>
                  </a:lnTo>
                  <a:lnTo>
                    <a:pt x="512" y="126"/>
                  </a:lnTo>
                  <a:lnTo>
                    <a:pt x="510" y="132"/>
                  </a:lnTo>
                  <a:lnTo>
                    <a:pt x="505" y="132"/>
                  </a:lnTo>
                  <a:lnTo>
                    <a:pt x="495" y="132"/>
                  </a:lnTo>
                  <a:lnTo>
                    <a:pt x="487" y="137"/>
                  </a:lnTo>
                  <a:lnTo>
                    <a:pt x="484" y="143"/>
                  </a:lnTo>
                  <a:lnTo>
                    <a:pt x="475" y="140"/>
                  </a:lnTo>
                  <a:lnTo>
                    <a:pt x="462" y="150"/>
                  </a:lnTo>
                  <a:lnTo>
                    <a:pt x="454" y="145"/>
                  </a:lnTo>
                  <a:lnTo>
                    <a:pt x="449" y="148"/>
                  </a:lnTo>
                  <a:lnTo>
                    <a:pt x="448" y="156"/>
                  </a:lnTo>
                  <a:lnTo>
                    <a:pt x="442" y="159"/>
                  </a:lnTo>
                  <a:lnTo>
                    <a:pt x="419" y="165"/>
                  </a:lnTo>
                  <a:lnTo>
                    <a:pt x="417" y="178"/>
                  </a:lnTo>
                  <a:lnTo>
                    <a:pt x="404" y="183"/>
                  </a:lnTo>
                  <a:lnTo>
                    <a:pt x="394" y="180"/>
                  </a:lnTo>
                  <a:lnTo>
                    <a:pt x="386" y="173"/>
                  </a:lnTo>
                  <a:lnTo>
                    <a:pt x="380" y="170"/>
                  </a:lnTo>
                  <a:lnTo>
                    <a:pt x="372" y="175"/>
                  </a:lnTo>
                  <a:lnTo>
                    <a:pt x="369" y="183"/>
                  </a:lnTo>
                  <a:lnTo>
                    <a:pt x="366" y="192"/>
                  </a:lnTo>
                  <a:lnTo>
                    <a:pt x="369" y="203"/>
                  </a:lnTo>
                  <a:lnTo>
                    <a:pt x="372" y="210"/>
                  </a:lnTo>
                  <a:lnTo>
                    <a:pt x="366" y="219"/>
                  </a:lnTo>
                  <a:lnTo>
                    <a:pt x="359" y="222"/>
                  </a:lnTo>
                  <a:lnTo>
                    <a:pt x="347" y="225"/>
                  </a:lnTo>
                  <a:lnTo>
                    <a:pt x="331" y="230"/>
                  </a:lnTo>
                  <a:lnTo>
                    <a:pt x="317" y="230"/>
                  </a:lnTo>
                  <a:lnTo>
                    <a:pt x="306" y="233"/>
                  </a:lnTo>
                  <a:lnTo>
                    <a:pt x="301" y="233"/>
                  </a:lnTo>
                  <a:lnTo>
                    <a:pt x="292" y="243"/>
                  </a:lnTo>
                  <a:lnTo>
                    <a:pt x="282" y="246"/>
                  </a:lnTo>
                  <a:lnTo>
                    <a:pt x="268" y="246"/>
                  </a:lnTo>
                  <a:lnTo>
                    <a:pt x="259" y="249"/>
                  </a:lnTo>
                  <a:lnTo>
                    <a:pt x="241" y="249"/>
                  </a:lnTo>
                  <a:lnTo>
                    <a:pt x="233" y="246"/>
                  </a:lnTo>
                  <a:lnTo>
                    <a:pt x="227" y="235"/>
                  </a:lnTo>
                  <a:lnTo>
                    <a:pt x="221" y="235"/>
                  </a:lnTo>
                  <a:lnTo>
                    <a:pt x="197" y="233"/>
                  </a:lnTo>
                  <a:lnTo>
                    <a:pt x="181" y="230"/>
                  </a:lnTo>
                  <a:lnTo>
                    <a:pt x="169" y="230"/>
                  </a:lnTo>
                  <a:lnTo>
                    <a:pt x="156" y="230"/>
                  </a:lnTo>
                  <a:lnTo>
                    <a:pt x="146" y="230"/>
                  </a:lnTo>
                  <a:lnTo>
                    <a:pt x="136" y="225"/>
                  </a:lnTo>
                  <a:lnTo>
                    <a:pt x="129" y="216"/>
                  </a:lnTo>
                  <a:lnTo>
                    <a:pt x="118" y="208"/>
                  </a:lnTo>
                  <a:lnTo>
                    <a:pt x="113" y="203"/>
                  </a:lnTo>
                  <a:lnTo>
                    <a:pt x="110" y="195"/>
                  </a:lnTo>
                  <a:lnTo>
                    <a:pt x="104" y="188"/>
                  </a:lnTo>
                  <a:lnTo>
                    <a:pt x="93" y="183"/>
                  </a:lnTo>
                  <a:lnTo>
                    <a:pt x="88" y="180"/>
                  </a:lnTo>
                  <a:lnTo>
                    <a:pt x="80" y="175"/>
                  </a:lnTo>
                  <a:lnTo>
                    <a:pt x="68" y="173"/>
                  </a:lnTo>
                  <a:lnTo>
                    <a:pt x="61" y="170"/>
                  </a:lnTo>
                  <a:lnTo>
                    <a:pt x="58" y="162"/>
                  </a:lnTo>
                  <a:lnTo>
                    <a:pt x="61" y="153"/>
                  </a:lnTo>
                  <a:lnTo>
                    <a:pt x="63" y="145"/>
                  </a:lnTo>
                  <a:lnTo>
                    <a:pt x="55" y="137"/>
                  </a:lnTo>
                  <a:lnTo>
                    <a:pt x="48" y="132"/>
                  </a:lnTo>
                  <a:lnTo>
                    <a:pt x="48" y="127"/>
                  </a:lnTo>
                  <a:lnTo>
                    <a:pt x="38" y="115"/>
                  </a:lnTo>
                  <a:lnTo>
                    <a:pt x="28" y="110"/>
                  </a:lnTo>
                  <a:lnTo>
                    <a:pt x="17" y="113"/>
                  </a:lnTo>
                  <a:lnTo>
                    <a:pt x="11" y="110"/>
                  </a:lnTo>
                  <a:lnTo>
                    <a:pt x="3" y="105"/>
                  </a:lnTo>
                  <a:lnTo>
                    <a:pt x="3" y="100"/>
                  </a:lnTo>
                  <a:lnTo>
                    <a:pt x="0" y="85"/>
                  </a:lnTo>
                  <a:lnTo>
                    <a:pt x="0" y="70"/>
                  </a:lnTo>
                  <a:lnTo>
                    <a:pt x="8" y="67"/>
                  </a:lnTo>
                  <a:lnTo>
                    <a:pt x="15" y="64"/>
                  </a:lnTo>
                  <a:lnTo>
                    <a:pt x="17" y="60"/>
                  </a:lnTo>
                  <a:lnTo>
                    <a:pt x="17" y="55"/>
                  </a:lnTo>
                  <a:lnTo>
                    <a:pt x="23" y="50"/>
                  </a:lnTo>
                  <a:lnTo>
                    <a:pt x="31" y="45"/>
                  </a:lnTo>
                  <a:lnTo>
                    <a:pt x="38" y="42"/>
                  </a:lnTo>
                  <a:lnTo>
                    <a:pt x="48" y="37"/>
                  </a:lnTo>
                  <a:lnTo>
                    <a:pt x="53" y="34"/>
                  </a:lnTo>
                  <a:lnTo>
                    <a:pt x="63" y="33"/>
                  </a:lnTo>
                  <a:lnTo>
                    <a:pt x="74" y="34"/>
                  </a:lnTo>
                  <a:lnTo>
                    <a:pt x="76" y="37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5" name="Freeform 176">
              <a:extLst>
                <a:ext uri="{FF2B5EF4-FFF2-40B4-BE49-F238E27FC236}">
                  <a16:creationId xmlns:a16="http://schemas.microsoft.com/office/drawing/2014/main" id="{FFBBD8D6-3F06-46FB-9401-DEFBF1406590}"/>
                </a:ext>
              </a:extLst>
            </p:cNvPr>
            <p:cNvSpPr>
              <a:spLocks/>
            </p:cNvSpPr>
            <p:nvPr/>
          </p:nvSpPr>
          <p:spPr bwMode="gray">
            <a:xfrm>
              <a:off x="7191375" y="2305844"/>
              <a:ext cx="6350" cy="17463"/>
            </a:xfrm>
            <a:custGeom>
              <a:avLst/>
              <a:gdLst>
                <a:gd name="T0" fmla="*/ 1 w 4"/>
                <a:gd name="T1" fmla="*/ 0 h 11"/>
                <a:gd name="T2" fmla="*/ 1 w 4"/>
                <a:gd name="T3" fmla="*/ 2 h 11"/>
                <a:gd name="T4" fmla="*/ 4 w 4"/>
                <a:gd name="T5" fmla="*/ 5 h 11"/>
                <a:gd name="T6" fmla="*/ 1 w 4"/>
                <a:gd name="T7" fmla="*/ 7 h 11"/>
                <a:gd name="T8" fmla="*/ 0 w 4"/>
                <a:gd name="T9" fmla="*/ 11 h 11"/>
                <a:gd name="T10" fmla="*/ 0 w 4"/>
                <a:gd name="T11" fmla="*/ 5 h 11"/>
                <a:gd name="T12" fmla="*/ 1 w 4"/>
                <a:gd name="T13" fmla="*/ 0 h 11"/>
                <a:gd name="connsiteX0" fmla="*/ 2500 w 10000"/>
                <a:gd name="connsiteY0" fmla="*/ 0 h 10000"/>
                <a:gd name="connsiteX1" fmla="*/ 2500 w 10000"/>
                <a:gd name="connsiteY1" fmla="*/ 1818 h 10000"/>
                <a:gd name="connsiteX2" fmla="*/ 10000 w 10000"/>
                <a:gd name="connsiteY2" fmla="*/ 4545 h 10000"/>
                <a:gd name="connsiteX3" fmla="*/ 2500 w 10000"/>
                <a:gd name="connsiteY3" fmla="*/ 6364 h 10000"/>
                <a:gd name="connsiteX4" fmla="*/ 0 w 10000"/>
                <a:gd name="connsiteY4" fmla="*/ 10000 h 10000"/>
                <a:gd name="connsiteX5" fmla="*/ 0 w 10000"/>
                <a:gd name="connsiteY5" fmla="*/ 4545 h 10000"/>
                <a:gd name="connsiteX6" fmla="*/ 2500 w 10000"/>
                <a:gd name="connsiteY6" fmla="*/ 0 h 10000"/>
                <a:gd name="connsiteX7" fmla="*/ 2500 w 10000"/>
                <a:gd name="connsiteY7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00" h="10000">
                  <a:moveTo>
                    <a:pt x="2500" y="0"/>
                  </a:moveTo>
                  <a:lnTo>
                    <a:pt x="2500" y="1818"/>
                  </a:lnTo>
                  <a:lnTo>
                    <a:pt x="10000" y="4545"/>
                  </a:lnTo>
                  <a:lnTo>
                    <a:pt x="2500" y="6364"/>
                  </a:lnTo>
                  <a:lnTo>
                    <a:pt x="0" y="10000"/>
                  </a:lnTo>
                  <a:lnTo>
                    <a:pt x="0" y="4545"/>
                  </a:lnTo>
                  <a:lnTo>
                    <a:pt x="2500" y="0"/>
                  </a:lnTo>
                  <a:lnTo>
                    <a:pt x="250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  <a:extLst/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6" name="Freeform 167">
              <a:extLst>
                <a:ext uri="{FF2B5EF4-FFF2-40B4-BE49-F238E27FC236}">
                  <a16:creationId xmlns:a16="http://schemas.microsoft.com/office/drawing/2014/main" id="{FB002099-A114-4FAE-B30A-1B67FFB19470}"/>
                </a:ext>
              </a:extLst>
            </p:cNvPr>
            <p:cNvSpPr>
              <a:spLocks/>
            </p:cNvSpPr>
            <p:nvPr/>
          </p:nvSpPr>
          <p:spPr bwMode="gray">
            <a:xfrm>
              <a:off x="5809457" y="2151063"/>
              <a:ext cx="1062037" cy="542925"/>
            </a:xfrm>
            <a:custGeom>
              <a:avLst/>
              <a:gdLst>
                <a:gd name="T0" fmla="*/ 198 w 669"/>
                <a:gd name="T1" fmla="*/ 232 h 342"/>
                <a:gd name="T2" fmla="*/ 211 w 669"/>
                <a:gd name="T3" fmla="*/ 225 h 342"/>
                <a:gd name="T4" fmla="*/ 228 w 669"/>
                <a:gd name="T5" fmla="*/ 211 h 342"/>
                <a:gd name="T6" fmla="*/ 225 w 669"/>
                <a:gd name="T7" fmla="*/ 242 h 342"/>
                <a:gd name="T8" fmla="*/ 235 w 669"/>
                <a:gd name="T9" fmla="*/ 263 h 342"/>
                <a:gd name="T10" fmla="*/ 235 w 669"/>
                <a:gd name="T11" fmla="*/ 274 h 342"/>
                <a:gd name="T12" fmla="*/ 268 w 669"/>
                <a:gd name="T13" fmla="*/ 302 h 342"/>
                <a:gd name="T14" fmla="*/ 293 w 669"/>
                <a:gd name="T15" fmla="*/ 312 h 342"/>
                <a:gd name="T16" fmla="*/ 301 w 669"/>
                <a:gd name="T17" fmla="*/ 327 h 342"/>
                <a:gd name="T18" fmla="*/ 331 w 669"/>
                <a:gd name="T19" fmla="*/ 342 h 342"/>
                <a:gd name="T20" fmla="*/ 348 w 669"/>
                <a:gd name="T21" fmla="*/ 327 h 342"/>
                <a:gd name="T22" fmla="*/ 375 w 669"/>
                <a:gd name="T23" fmla="*/ 312 h 342"/>
                <a:gd name="T24" fmla="*/ 423 w 669"/>
                <a:gd name="T25" fmla="*/ 310 h 342"/>
                <a:gd name="T26" fmla="*/ 443 w 669"/>
                <a:gd name="T27" fmla="*/ 295 h 342"/>
                <a:gd name="T28" fmla="*/ 476 w 669"/>
                <a:gd name="T29" fmla="*/ 295 h 342"/>
                <a:gd name="T30" fmla="*/ 519 w 669"/>
                <a:gd name="T31" fmla="*/ 299 h 342"/>
                <a:gd name="T32" fmla="*/ 541 w 669"/>
                <a:gd name="T33" fmla="*/ 272 h 342"/>
                <a:gd name="T34" fmla="*/ 573 w 669"/>
                <a:gd name="T35" fmla="*/ 247 h 342"/>
                <a:gd name="T36" fmla="*/ 586 w 669"/>
                <a:gd name="T37" fmla="*/ 197 h 342"/>
                <a:gd name="T38" fmla="*/ 628 w 669"/>
                <a:gd name="T39" fmla="*/ 170 h 342"/>
                <a:gd name="T40" fmla="*/ 644 w 669"/>
                <a:gd name="T41" fmla="*/ 139 h 342"/>
                <a:gd name="T42" fmla="*/ 579 w 669"/>
                <a:gd name="T43" fmla="*/ 139 h 342"/>
                <a:gd name="T44" fmla="*/ 536 w 669"/>
                <a:gd name="T45" fmla="*/ 99 h 342"/>
                <a:gd name="T46" fmla="*/ 489 w 669"/>
                <a:gd name="T47" fmla="*/ 44 h 342"/>
                <a:gd name="T48" fmla="*/ 436 w 669"/>
                <a:gd name="T49" fmla="*/ 28 h 342"/>
                <a:gd name="T50" fmla="*/ 401 w 669"/>
                <a:gd name="T51" fmla="*/ 23 h 342"/>
                <a:gd name="T52" fmla="*/ 361 w 669"/>
                <a:gd name="T53" fmla="*/ 20 h 342"/>
                <a:gd name="T54" fmla="*/ 341 w 669"/>
                <a:gd name="T55" fmla="*/ 3 h 342"/>
                <a:gd name="T56" fmla="*/ 265 w 669"/>
                <a:gd name="T57" fmla="*/ 23 h 342"/>
                <a:gd name="T58" fmla="*/ 221 w 669"/>
                <a:gd name="T59" fmla="*/ 25 h 342"/>
                <a:gd name="T60" fmla="*/ 216 w 669"/>
                <a:gd name="T61" fmla="*/ 76 h 342"/>
                <a:gd name="T62" fmla="*/ 222 w 669"/>
                <a:gd name="T63" fmla="*/ 111 h 342"/>
                <a:gd name="T64" fmla="*/ 190 w 669"/>
                <a:gd name="T65" fmla="*/ 99 h 342"/>
                <a:gd name="T66" fmla="*/ 160 w 669"/>
                <a:gd name="T67" fmla="*/ 104 h 342"/>
                <a:gd name="T68" fmla="*/ 132 w 669"/>
                <a:gd name="T69" fmla="*/ 111 h 342"/>
                <a:gd name="T70" fmla="*/ 121 w 669"/>
                <a:gd name="T71" fmla="*/ 91 h 342"/>
                <a:gd name="T72" fmla="*/ 100 w 669"/>
                <a:gd name="T73" fmla="*/ 76 h 342"/>
                <a:gd name="T74" fmla="*/ 67 w 669"/>
                <a:gd name="T75" fmla="*/ 74 h 342"/>
                <a:gd name="T76" fmla="*/ 47 w 669"/>
                <a:gd name="T77" fmla="*/ 91 h 342"/>
                <a:gd name="T78" fmla="*/ 42 w 669"/>
                <a:gd name="T79" fmla="*/ 118 h 342"/>
                <a:gd name="T80" fmla="*/ 12 w 669"/>
                <a:gd name="T81" fmla="*/ 121 h 342"/>
                <a:gd name="T82" fmla="*/ 10 w 669"/>
                <a:gd name="T83" fmla="*/ 146 h 342"/>
                <a:gd name="T84" fmla="*/ 3 w 669"/>
                <a:gd name="T85" fmla="*/ 167 h 342"/>
                <a:gd name="T86" fmla="*/ 25 w 669"/>
                <a:gd name="T87" fmla="*/ 197 h 342"/>
                <a:gd name="T88" fmla="*/ 34 w 669"/>
                <a:gd name="T89" fmla="*/ 217 h 342"/>
                <a:gd name="T90" fmla="*/ 66 w 669"/>
                <a:gd name="T91" fmla="*/ 194 h 342"/>
                <a:gd name="T92" fmla="*/ 100 w 669"/>
                <a:gd name="T93" fmla="*/ 217 h 342"/>
                <a:gd name="T94" fmla="*/ 115 w 669"/>
                <a:gd name="T95" fmla="*/ 239 h 342"/>
                <a:gd name="T96" fmla="*/ 115 w 669"/>
                <a:gd name="T97" fmla="*/ 255 h 342"/>
                <a:gd name="T98" fmla="*/ 102 w 669"/>
                <a:gd name="T99" fmla="*/ 249 h 342"/>
                <a:gd name="T100" fmla="*/ 83 w 669"/>
                <a:gd name="T101" fmla="*/ 255 h 342"/>
                <a:gd name="T102" fmla="*/ 75 w 669"/>
                <a:gd name="T103" fmla="*/ 269 h 342"/>
                <a:gd name="T104" fmla="*/ 70 w 669"/>
                <a:gd name="T105" fmla="*/ 290 h 342"/>
                <a:gd name="T106" fmla="*/ 91 w 669"/>
                <a:gd name="T107" fmla="*/ 307 h 342"/>
                <a:gd name="T108" fmla="*/ 100 w 669"/>
                <a:gd name="T109" fmla="*/ 310 h 342"/>
                <a:gd name="T110" fmla="*/ 123 w 669"/>
                <a:gd name="T111" fmla="*/ 315 h 342"/>
                <a:gd name="T112" fmla="*/ 156 w 669"/>
                <a:gd name="T113" fmla="*/ 244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9" h="342">
                  <a:moveTo>
                    <a:pt x="186" y="239"/>
                  </a:moveTo>
                  <a:lnTo>
                    <a:pt x="186" y="236"/>
                  </a:lnTo>
                  <a:lnTo>
                    <a:pt x="188" y="234"/>
                  </a:lnTo>
                  <a:lnTo>
                    <a:pt x="192" y="234"/>
                  </a:lnTo>
                  <a:lnTo>
                    <a:pt x="192" y="232"/>
                  </a:lnTo>
                  <a:lnTo>
                    <a:pt x="198" y="232"/>
                  </a:lnTo>
                  <a:lnTo>
                    <a:pt x="195" y="234"/>
                  </a:lnTo>
                  <a:lnTo>
                    <a:pt x="195" y="236"/>
                  </a:lnTo>
                  <a:lnTo>
                    <a:pt x="198" y="239"/>
                  </a:lnTo>
                  <a:lnTo>
                    <a:pt x="203" y="232"/>
                  </a:lnTo>
                  <a:lnTo>
                    <a:pt x="205" y="227"/>
                  </a:lnTo>
                  <a:lnTo>
                    <a:pt x="211" y="225"/>
                  </a:lnTo>
                  <a:lnTo>
                    <a:pt x="218" y="222"/>
                  </a:lnTo>
                  <a:lnTo>
                    <a:pt x="216" y="219"/>
                  </a:lnTo>
                  <a:lnTo>
                    <a:pt x="216" y="214"/>
                  </a:lnTo>
                  <a:lnTo>
                    <a:pt x="221" y="214"/>
                  </a:lnTo>
                  <a:lnTo>
                    <a:pt x="228" y="217"/>
                  </a:lnTo>
                  <a:lnTo>
                    <a:pt x="228" y="211"/>
                  </a:lnTo>
                  <a:lnTo>
                    <a:pt x="230" y="211"/>
                  </a:lnTo>
                  <a:lnTo>
                    <a:pt x="230" y="214"/>
                  </a:lnTo>
                  <a:lnTo>
                    <a:pt x="235" y="214"/>
                  </a:lnTo>
                  <a:lnTo>
                    <a:pt x="230" y="225"/>
                  </a:lnTo>
                  <a:lnTo>
                    <a:pt x="225" y="236"/>
                  </a:lnTo>
                  <a:lnTo>
                    <a:pt x="225" y="242"/>
                  </a:lnTo>
                  <a:lnTo>
                    <a:pt x="225" y="247"/>
                  </a:lnTo>
                  <a:lnTo>
                    <a:pt x="228" y="252"/>
                  </a:lnTo>
                  <a:lnTo>
                    <a:pt x="233" y="257"/>
                  </a:lnTo>
                  <a:lnTo>
                    <a:pt x="235" y="257"/>
                  </a:lnTo>
                  <a:lnTo>
                    <a:pt x="241" y="260"/>
                  </a:lnTo>
                  <a:lnTo>
                    <a:pt x="235" y="263"/>
                  </a:lnTo>
                  <a:lnTo>
                    <a:pt x="235" y="267"/>
                  </a:lnTo>
                  <a:lnTo>
                    <a:pt x="238" y="267"/>
                  </a:lnTo>
                  <a:lnTo>
                    <a:pt x="238" y="269"/>
                  </a:lnTo>
                  <a:lnTo>
                    <a:pt x="235" y="269"/>
                  </a:lnTo>
                  <a:lnTo>
                    <a:pt x="233" y="272"/>
                  </a:lnTo>
                  <a:lnTo>
                    <a:pt x="235" y="274"/>
                  </a:lnTo>
                  <a:lnTo>
                    <a:pt x="238" y="282"/>
                  </a:lnTo>
                  <a:lnTo>
                    <a:pt x="238" y="293"/>
                  </a:lnTo>
                  <a:lnTo>
                    <a:pt x="238" y="299"/>
                  </a:lnTo>
                  <a:lnTo>
                    <a:pt x="246" y="299"/>
                  </a:lnTo>
                  <a:lnTo>
                    <a:pt x="255" y="299"/>
                  </a:lnTo>
                  <a:lnTo>
                    <a:pt x="268" y="302"/>
                  </a:lnTo>
                  <a:lnTo>
                    <a:pt x="276" y="305"/>
                  </a:lnTo>
                  <a:lnTo>
                    <a:pt x="278" y="299"/>
                  </a:lnTo>
                  <a:lnTo>
                    <a:pt x="281" y="305"/>
                  </a:lnTo>
                  <a:lnTo>
                    <a:pt x="282" y="310"/>
                  </a:lnTo>
                  <a:lnTo>
                    <a:pt x="288" y="312"/>
                  </a:lnTo>
                  <a:lnTo>
                    <a:pt x="293" y="312"/>
                  </a:lnTo>
                  <a:lnTo>
                    <a:pt x="298" y="312"/>
                  </a:lnTo>
                  <a:lnTo>
                    <a:pt x="298" y="318"/>
                  </a:lnTo>
                  <a:lnTo>
                    <a:pt x="301" y="318"/>
                  </a:lnTo>
                  <a:lnTo>
                    <a:pt x="301" y="320"/>
                  </a:lnTo>
                  <a:lnTo>
                    <a:pt x="301" y="325"/>
                  </a:lnTo>
                  <a:lnTo>
                    <a:pt x="301" y="327"/>
                  </a:lnTo>
                  <a:lnTo>
                    <a:pt x="308" y="329"/>
                  </a:lnTo>
                  <a:lnTo>
                    <a:pt x="315" y="329"/>
                  </a:lnTo>
                  <a:lnTo>
                    <a:pt x="323" y="329"/>
                  </a:lnTo>
                  <a:lnTo>
                    <a:pt x="328" y="332"/>
                  </a:lnTo>
                  <a:lnTo>
                    <a:pt x="328" y="340"/>
                  </a:lnTo>
                  <a:lnTo>
                    <a:pt x="331" y="342"/>
                  </a:lnTo>
                  <a:lnTo>
                    <a:pt x="333" y="342"/>
                  </a:lnTo>
                  <a:lnTo>
                    <a:pt x="336" y="340"/>
                  </a:lnTo>
                  <a:lnTo>
                    <a:pt x="336" y="335"/>
                  </a:lnTo>
                  <a:lnTo>
                    <a:pt x="344" y="332"/>
                  </a:lnTo>
                  <a:lnTo>
                    <a:pt x="345" y="332"/>
                  </a:lnTo>
                  <a:lnTo>
                    <a:pt x="348" y="327"/>
                  </a:lnTo>
                  <a:lnTo>
                    <a:pt x="350" y="323"/>
                  </a:lnTo>
                  <a:lnTo>
                    <a:pt x="355" y="320"/>
                  </a:lnTo>
                  <a:lnTo>
                    <a:pt x="361" y="318"/>
                  </a:lnTo>
                  <a:lnTo>
                    <a:pt x="363" y="315"/>
                  </a:lnTo>
                  <a:lnTo>
                    <a:pt x="371" y="315"/>
                  </a:lnTo>
                  <a:lnTo>
                    <a:pt x="375" y="312"/>
                  </a:lnTo>
                  <a:lnTo>
                    <a:pt x="378" y="312"/>
                  </a:lnTo>
                  <a:lnTo>
                    <a:pt x="383" y="305"/>
                  </a:lnTo>
                  <a:lnTo>
                    <a:pt x="393" y="299"/>
                  </a:lnTo>
                  <a:lnTo>
                    <a:pt x="406" y="299"/>
                  </a:lnTo>
                  <a:lnTo>
                    <a:pt x="416" y="305"/>
                  </a:lnTo>
                  <a:lnTo>
                    <a:pt x="423" y="310"/>
                  </a:lnTo>
                  <a:lnTo>
                    <a:pt x="426" y="305"/>
                  </a:lnTo>
                  <a:lnTo>
                    <a:pt x="429" y="305"/>
                  </a:lnTo>
                  <a:lnTo>
                    <a:pt x="431" y="299"/>
                  </a:lnTo>
                  <a:lnTo>
                    <a:pt x="434" y="297"/>
                  </a:lnTo>
                  <a:lnTo>
                    <a:pt x="436" y="297"/>
                  </a:lnTo>
                  <a:lnTo>
                    <a:pt x="443" y="295"/>
                  </a:lnTo>
                  <a:lnTo>
                    <a:pt x="446" y="295"/>
                  </a:lnTo>
                  <a:lnTo>
                    <a:pt x="451" y="299"/>
                  </a:lnTo>
                  <a:lnTo>
                    <a:pt x="453" y="302"/>
                  </a:lnTo>
                  <a:lnTo>
                    <a:pt x="459" y="302"/>
                  </a:lnTo>
                  <a:lnTo>
                    <a:pt x="466" y="297"/>
                  </a:lnTo>
                  <a:lnTo>
                    <a:pt x="476" y="295"/>
                  </a:lnTo>
                  <a:lnTo>
                    <a:pt x="483" y="293"/>
                  </a:lnTo>
                  <a:lnTo>
                    <a:pt x="494" y="293"/>
                  </a:lnTo>
                  <a:lnTo>
                    <a:pt x="503" y="293"/>
                  </a:lnTo>
                  <a:lnTo>
                    <a:pt x="508" y="295"/>
                  </a:lnTo>
                  <a:lnTo>
                    <a:pt x="516" y="295"/>
                  </a:lnTo>
                  <a:lnTo>
                    <a:pt x="519" y="299"/>
                  </a:lnTo>
                  <a:lnTo>
                    <a:pt x="524" y="302"/>
                  </a:lnTo>
                  <a:lnTo>
                    <a:pt x="529" y="302"/>
                  </a:lnTo>
                  <a:lnTo>
                    <a:pt x="536" y="307"/>
                  </a:lnTo>
                  <a:lnTo>
                    <a:pt x="536" y="295"/>
                  </a:lnTo>
                  <a:lnTo>
                    <a:pt x="543" y="280"/>
                  </a:lnTo>
                  <a:lnTo>
                    <a:pt x="541" y="272"/>
                  </a:lnTo>
                  <a:lnTo>
                    <a:pt x="530" y="265"/>
                  </a:lnTo>
                  <a:lnTo>
                    <a:pt x="529" y="260"/>
                  </a:lnTo>
                  <a:lnTo>
                    <a:pt x="533" y="255"/>
                  </a:lnTo>
                  <a:lnTo>
                    <a:pt x="546" y="252"/>
                  </a:lnTo>
                  <a:lnTo>
                    <a:pt x="559" y="247"/>
                  </a:lnTo>
                  <a:lnTo>
                    <a:pt x="573" y="247"/>
                  </a:lnTo>
                  <a:lnTo>
                    <a:pt x="579" y="242"/>
                  </a:lnTo>
                  <a:lnTo>
                    <a:pt x="573" y="236"/>
                  </a:lnTo>
                  <a:lnTo>
                    <a:pt x="571" y="225"/>
                  </a:lnTo>
                  <a:lnTo>
                    <a:pt x="573" y="211"/>
                  </a:lnTo>
                  <a:lnTo>
                    <a:pt x="581" y="206"/>
                  </a:lnTo>
                  <a:lnTo>
                    <a:pt x="586" y="197"/>
                  </a:lnTo>
                  <a:lnTo>
                    <a:pt x="592" y="194"/>
                  </a:lnTo>
                  <a:lnTo>
                    <a:pt x="601" y="194"/>
                  </a:lnTo>
                  <a:lnTo>
                    <a:pt x="614" y="187"/>
                  </a:lnTo>
                  <a:lnTo>
                    <a:pt x="616" y="179"/>
                  </a:lnTo>
                  <a:lnTo>
                    <a:pt x="619" y="173"/>
                  </a:lnTo>
                  <a:lnTo>
                    <a:pt x="628" y="170"/>
                  </a:lnTo>
                  <a:lnTo>
                    <a:pt x="633" y="164"/>
                  </a:lnTo>
                  <a:lnTo>
                    <a:pt x="641" y="156"/>
                  </a:lnTo>
                  <a:lnTo>
                    <a:pt x="669" y="151"/>
                  </a:lnTo>
                  <a:lnTo>
                    <a:pt x="654" y="149"/>
                  </a:lnTo>
                  <a:lnTo>
                    <a:pt x="649" y="143"/>
                  </a:lnTo>
                  <a:lnTo>
                    <a:pt x="644" y="139"/>
                  </a:lnTo>
                  <a:lnTo>
                    <a:pt x="639" y="132"/>
                  </a:lnTo>
                  <a:lnTo>
                    <a:pt x="631" y="129"/>
                  </a:lnTo>
                  <a:lnTo>
                    <a:pt x="619" y="132"/>
                  </a:lnTo>
                  <a:lnTo>
                    <a:pt x="598" y="141"/>
                  </a:lnTo>
                  <a:lnTo>
                    <a:pt x="589" y="143"/>
                  </a:lnTo>
                  <a:lnTo>
                    <a:pt x="579" y="139"/>
                  </a:lnTo>
                  <a:lnTo>
                    <a:pt x="576" y="134"/>
                  </a:lnTo>
                  <a:lnTo>
                    <a:pt x="571" y="121"/>
                  </a:lnTo>
                  <a:lnTo>
                    <a:pt x="568" y="111"/>
                  </a:lnTo>
                  <a:lnTo>
                    <a:pt x="563" y="107"/>
                  </a:lnTo>
                  <a:lnTo>
                    <a:pt x="554" y="99"/>
                  </a:lnTo>
                  <a:lnTo>
                    <a:pt x="536" y="99"/>
                  </a:lnTo>
                  <a:lnTo>
                    <a:pt x="530" y="101"/>
                  </a:lnTo>
                  <a:lnTo>
                    <a:pt x="521" y="101"/>
                  </a:lnTo>
                  <a:lnTo>
                    <a:pt x="513" y="96"/>
                  </a:lnTo>
                  <a:lnTo>
                    <a:pt x="511" y="91"/>
                  </a:lnTo>
                  <a:lnTo>
                    <a:pt x="500" y="71"/>
                  </a:lnTo>
                  <a:lnTo>
                    <a:pt x="489" y="44"/>
                  </a:lnTo>
                  <a:lnTo>
                    <a:pt x="478" y="25"/>
                  </a:lnTo>
                  <a:lnTo>
                    <a:pt x="478" y="17"/>
                  </a:lnTo>
                  <a:lnTo>
                    <a:pt x="476" y="14"/>
                  </a:lnTo>
                  <a:lnTo>
                    <a:pt x="464" y="17"/>
                  </a:lnTo>
                  <a:lnTo>
                    <a:pt x="451" y="20"/>
                  </a:lnTo>
                  <a:lnTo>
                    <a:pt x="436" y="28"/>
                  </a:lnTo>
                  <a:lnTo>
                    <a:pt x="421" y="36"/>
                  </a:lnTo>
                  <a:lnTo>
                    <a:pt x="406" y="33"/>
                  </a:lnTo>
                  <a:lnTo>
                    <a:pt x="408" y="33"/>
                  </a:lnTo>
                  <a:lnTo>
                    <a:pt x="406" y="28"/>
                  </a:lnTo>
                  <a:lnTo>
                    <a:pt x="404" y="23"/>
                  </a:lnTo>
                  <a:lnTo>
                    <a:pt x="401" y="23"/>
                  </a:lnTo>
                  <a:lnTo>
                    <a:pt x="396" y="28"/>
                  </a:lnTo>
                  <a:lnTo>
                    <a:pt x="393" y="25"/>
                  </a:lnTo>
                  <a:lnTo>
                    <a:pt x="380" y="17"/>
                  </a:lnTo>
                  <a:lnTo>
                    <a:pt x="375" y="25"/>
                  </a:lnTo>
                  <a:lnTo>
                    <a:pt x="369" y="28"/>
                  </a:lnTo>
                  <a:lnTo>
                    <a:pt x="361" y="20"/>
                  </a:lnTo>
                  <a:lnTo>
                    <a:pt x="355" y="20"/>
                  </a:lnTo>
                  <a:lnTo>
                    <a:pt x="358" y="11"/>
                  </a:lnTo>
                  <a:lnTo>
                    <a:pt x="358" y="8"/>
                  </a:lnTo>
                  <a:lnTo>
                    <a:pt x="350" y="6"/>
                  </a:lnTo>
                  <a:lnTo>
                    <a:pt x="348" y="0"/>
                  </a:lnTo>
                  <a:lnTo>
                    <a:pt x="341" y="3"/>
                  </a:lnTo>
                  <a:lnTo>
                    <a:pt x="331" y="6"/>
                  </a:lnTo>
                  <a:lnTo>
                    <a:pt x="315" y="14"/>
                  </a:lnTo>
                  <a:lnTo>
                    <a:pt x="308" y="14"/>
                  </a:lnTo>
                  <a:lnTo>
                    <a:pt x="293" y="17"/>
                  </a:lnTo>
                  <a:lnTo>
                    <a:pt x="278" y="17"/>
                  </a:lnTo>
                  <a:lnTo>
                    <a:pt x="265" y="23"/>
                  </a:lnTo>
                  <a:lnTo>
                    <a:pt x="251" y="23"/>
                  </a:lnTo>
                  <a:lnTo>
                    <a:pt x="243" y="20"/>
                  </a:lnTo>
                  <a:lnTo>
                    <a:pt x="235" y="20"/>
                  </a:lnTo>
                  <a:lnTo>
                    <a:pt x="225" y="16"/>
                  </a:lnTo>
                  <a:lnTo>
                    <a:pt x="218" y="20"/>
                  </a:lnTo>
                  <a:lnTo>
                    <a:pt x="221" y="25"/>
                  </a:lnTo>
                  <a:lnTo>
                    <a:pt x="221" y="33"/>
                  </a:lnTo>
                  <a:lnTo>
                    <a:pt x="211" y="41"/>
                  </a:lnTo>
                  <a:lnTo>
                    <a:pt x="211" y="50"/>
                  </a:lnTo>
                  <a:lnTo>
                    <a:pt x="208" y="58"/>
                  </a:lnTo>
                  <a:lnTo>
                    <a:pt x="208" y="66"/>
                  </a:lnTo>
                  <a:lnTo>
                    <a:pt x="216" y="76"/>
                  </a:lnTo>
                  <a:lnTo>
                    <a:pt x="218" y="80"/>
                  </a:lnTo>
                  <a:lnTo>
                    <a:pt x="211" y="91"/>
                  </a:lnTo>
                  <a:lnTo>
                    <a:pt x="218" y="99"/>
                  </a:lnTo>
                  <a:lnTo>
                    <a:pt x="221" y="99"/>
                  </a:lnTo>
                  <a:lnTo>
                    <a:pt x="228" y="104"/>
                  </a:lnTo>
                  <a:lnTo>
                    <a:pt x="222" y="111"/>
                  </a:lnTo>
                  <a:lnTo>
                    <a:pt x="221" y="113"/>
                  </a:lnTo>
                  <a:lnTo>
                    <a:pt x="213" y="113"/>
                  </a:lnTo>
                  <a:lnTo>
                    <a:pt x="203" y="111"/>
                  </a:lnTo>
                  <a:lnTo>
                    <a:pt x="200" y="107"/>
                  </a:lnTo>
                  <a:lnTo>
                    <a:pt x="195" y="99"/>
                  </a:lnTo>
                  <a:lnTo>
                    <a:pt x="190" y="99"/>
                  </a:lnTo>
                  <a:lnTo>
                    <a:pt x="188" y="101"/>
                  </a:lnTo>
                  <a:lnTo>
                    <a:pt x="186" y="99"/>
                  </a:lnTo>
                  <a:lnTo>
                    <a:pt x="178" y="96"/>
                  </a:lnTo>
                  <a:lnTo>
                    <a:pt x="170" y="101"/>
                  </a:lnTo>
                  <a:lnTo>
                    <a:pt x="165" y="104"/>
                  </a:lnTo>
                  <a:lnTo>
                    <a:pt x="160" y="104"/>
                  </a:lnTo>
                  <a:lnTo>
                    <a:pt x="151" y="101"/>
                  </a:lnTo>
                  <a:lnTo>
                    <a:pt x="145" y="101"/>
                  </a:lnTo>
                  <a:lnTo>
                    <a:pt x="143" y="101"/>
                  </a:lnTo>
                  <a:lnTo>
                    <a:pt x="140" y="107"/>
                  </a:lnTo>
                  <a:lnTo>
                    <a:pt x="140" y="113"/>
                  </a:lnTo>
                  <a:lnTo>
                    <a:pt x="132" y="111"/>
                  </a:lnTo>
                  <a:lnTo>
                    <a:pt x="135" y="107"/>
                  </a:lnTo>
                  <a:lnTo>
                    <a:pt x="135" y="101"/>
                  </a:lnTo>
                  <a:lnTo>
                    <a:pt x="130" y="99"/>
                  </a:lnTo>
                  <a:lnTo>
                    <a:pt x="126" y="99"/>
                  </a:lnTo>
                  <a:lnTo>
                    <a:pt x="123" y="96"/>
                  </a:lnTo>
                  <a:lnTo>
                    <a:pt x="121" y="91"/>
                  </a:lnTo>
                  <a:lnTo>
                    <a:pt x="115" y="88"/>
                  </a:lnTo>
                  <a:lnTo>
                    <a:pt x="110" y="86"/>
                  </a:lnTo>
                  <a:lnTo>
                    <a:pt x="105" y="83"/>
                  </a:lnTo>
                  <a:lnTo>
                    <a:pt x="100" y="83"/>
                  </a:lnTo>
                  <a:lnTo>
                    <a:pt x="100" y="80"/>
                  </a:lnTo>
                  <a:lnTo>
                    <a:pt x="100" y="76"/>
                  </a:lnTo>
                  <a:lnTo>
                    <a:pt x="96" y="71"/>
                  </a:lnTo>
                  <a:lnTo>
                    <a:pt x="91" y="71"/>
                  </a:lnTo>
                  <a:lnTo>
                    <a:pt x="91" y="74"/>
                  </a:lnTo>
                  <a:lnTo>
                    <a:pt x="83" y="76"/>
                  </a:lnTo>
                  <a:lnTo>
                    <a:pt x="83" y="71"/>
                  </a:lnTo>
                  <a:lnTo>
                    <a:pt x="67" y="74"/>
                  </a:lnTo>
                  <a:lnTo>
                    <a:pt x="70" y="76"/>
                  </a:lnTo>
                  <a:lnTo>
                    <a:pt x="72" y="79"/>
                  </a:lnTo>
                  <a:lnTo>
                    <a:pt x="66" y="86"/>
                  </a:lnTo>
                  <a:lnTo>
                    <a:pt x="58" y="91"/>
                  </a:lnTo>
                  <a:lnTo>
                    <a:pt x="55" y="94"/>
                  </a:lnTo>
                  <a:lnTo>
                    <a:pt x="47" y="91"/>
                  </a:lnTo>
                  <a:lnTo>
                    <a:pt x="42" y="94"/>
                  </a:lnTo>
                  <a:lnTo>
                    <a:pt x="40" y="99"/>
                  </a:lnTo>
                  <a:lnTo>
                    <a:pt x="34" y="101"/>
                  </a:lnTo>
                  <a:lnTo>
                    <a:pt x="34" y="109"/>
                  </a:lnTo>
                  <a:lnTo>
                    <a:pt x="37" y="116"/>
                  </a:lnTo>
                  <a:lnTo>
                    <a:pt x="42" y="118"/>
                  </a:lnTo>
                  <a:lnTo>
                    <a:pt x="33" y="126"/>
                  </a:lnTo>
                  <a:lnTo>
                    <a:pt x="31" y="121"/>
                  </a:lnTo>
                  <a:lnTo>
                    <a:pt x="25" y="113"/>
                  </a:lnTo>
                  <a:lnTo>
                    <a:pt x="23" y="113"/>
                  </a:lnTo>
                  <a:lnTo>
                    <a:pt x="17" y="118"/>
                  </a:lnTo>
                  <a:lnTo>
                    <a:pt x="12" y="121"/>
                  </a:lnTo>
                  <a:lnTo>
                    <a:pt x="10" y="124"/>
                  </a:lnTo>
                  <a:lnTo>
                    <a:pt x="10" y="134"/>
                  </a:lnTo>
                  <a:lnTo>
                    <a:pt x="4" y="139"/>
                  </a:lnTo>
                  <a:lnTo>
                    <a:pt x="7" y="139"/>
                  </a:lnTo>
                  <a:lnTo>
                    <a:pt x="10" y="143"/>
                  </a:lnTo>
                  <a:lnTo>
                    <a:pt x="10" y="146"/>
                  </a:lnTo>
                  <a:lnTo>
                    <a:pt x="7" y="149"/>
                  </a:lnTo>
                  <a:lnTo>
                    <a:pt x="4" y="151"/>
                  </a:lnTo>
                  <a:lnTo>
                    <a:pt x="0" y="159"/>
                  </a:lnTo>
                  <a:lnTo>
                    <a:pt x="0" y="162"/>
                  </a:lnTo>
                  <a:lnTo>
                    <a:pt x="0" y="164"/>
                  </a:lnTo>
                  <a:lnTo>
                    <a:pt x="3" y="167"/>
                  </a:lnTo>
                  <a:lnTo>
                    <a:pt x="4" y="167"/>
                  </a:lnTo>
                  <a:lnTo>
                    <a:pt x="10" y="173"/>
                  </a:lnTo>
                  <a:lnTo>
                    <a:pt x="7" y="181"/>
                  </a:lnTo>
                  <a:lnTo>
                    <a:pt x="12" y="181"/>
                  </a:lnTo>
                  <a:lnTo>
                    <a:pt x="17" y="179"/>
                  </a:lnTo>
                  <a:lnTo>
                    <a:pt x="25" y="197"/>
                  </a:lnTo>
                  <a:lnTo>
                    <a:pt x="25" y="200"/>
                  </a:lnTo>
                  <a:lnTo>
                    <a:pt x="25" y="204"/>
                  </a:lnTo>
                  <a:lnTo>
                    <a:pt x="25" y="209"/>
                  </a:lnTo>
                  <a:lnTo>
                    <a:pt x="28" y="214"/>
                  </a:lnTo>
                  <a:lnTo>
                    <a:pt x="31" y="214"/>
                  </a:lnTo>
                  <a:lnTo>
                    <a:pt x="34" y="217"/>
                  </a:lnTo>
                  <a:lnTo>
                    <a:pt x="37" y="211"/>
                  </a:lnTo>
                  <a:lnTo>
                    <a:pt x="42" y="209"/>
                  </a:lnTo>
                  <a:lnTo>
                    <a:pt x="45" y="209"/>
                  </a:lnTo>
                  <a:lnTo>
                    <a:pt x="50" y="211"/>
                  </a:lnTo>
                  <a:lnTo>
                    <a:pt x="58" y="204"/>
                  </a:lnTo>
                  <a:lnTo>
                    <a:pt x="66" y="194"/>
                  </a:lnTo>
                  <a:lnTo>
                    <a:pt x="70" y="197"/>
                  </a:lnTo>
                  <a:lnTo>
                    <a:pt x="75" y="200"/>
                  </a:lnTo>
                  <a:lnTo>
                    <a:pt x="75" y="204"/>
                  </a:lnTo>
                  <a:lnTo>
                    <a:pt x="88" y="206"/>
                  </a:lnTo>
                  <a:lnTo>
                    <a:pt x="100" y="211"/>
                  </a:lnTo>
                  <a:lnTo>
                    <a:pt x="100" y="217"/>
                  </a:lnTo>
                  <a:lnTo>
                    <a:pt x="102" y="219"/>
                  </a:lnTo>
                  <a:lnTo>
                    <a:pt x="107" y="219"/>
                  </a:lnTo>
                  <a:lnTo>
                    <a:pt x="110" y="219"/>
                  </a:lnTo>
                  <a:lnTo>
                    <a:pt x="110" y="227"/>
                  </a:lnTo>
                  <a:lnTo>
                    <a:pt x="113" y="234"/>
                  </a:lnTo>
                  <a:lnTo>
                    <a:pt x="115" y="239"/>
                  </a:lnTo>
                  <a:lnTo>
                    <a:pt x="121" y="242"/>
                  </a:lnTo>
                  <a:lnTo>
                    <a:pt x="123" y="244"/>
                  </a:lnTo>
                  <a:lnTo>
                    <a:pt x="123" y="247"/>
                  </a:lnTo>
                  <a:lnTo>
                    <a:pt x="121" y="249"/>
                  </a:lnTo>
                  <a:lnTo>
                    <a:pt x="118" y="252"/>
                  </a:lnTo>
                  <a:lnTo>
                    <a:pt x="115" y="255"/>
                  </a:lnTo>
                  <a:lnTo>
                    <a:pt x="110" y="255"/>
                  </a:lnTo>
                  <a:lnTo>
                    <a:pt x="110" y="257"/>
                  </a:lnTo>
                  <a:lnTo>
                    <a:pt x="105" y="257"/>
                  </a:lnTo>
                  <a:lnTo>
                    <a:pt x="105" y="255"/>
                  </a:lnTo>
                  <a:lnTo>
                    <a:pt x="102" y="252"/>
                  </a:lnTo>
                  <a:lnTo>
                    <a:pt x="102" y="249"/>
                  </a:lnTo>
                  <a:lnTo>
                    <a:pt x="97" y="249"/>
                  </a:lnTo>
                  <a:lnTo>
                    <a:pt x="93" y="249"/>
                  </a:lnTo>
                  <a:lnTo>
                    <a:pt x="91" y="247"/>
                  </a:lnTo>
                  <a:lnTo>
                    <a:pt x="83" y="244"/>
                  </a:lnTo>
                  <a:lnTo>
                    <a:pt x="80" y="247"/>
                  </a:lnTo>
                  <a:lnTo>
                    <a:pt x="83" y="255"/>
                  </a:lnTo>
                  <a:lnTo>
                    <a:pt x="72" y="255"/>
                  </a:lnTo>
                  <a:lnTo>
                    <a:pt x="66" y="255"/>
                  </a:lnTo>
                  <a:lnTo>
                    <a:pt x="67" y="260"/>
                  </a:lnTo>
                  <a:lnTo>
                    <a:pt x="67" y="265"/>
                  </a:lnTo>
                  <a:lnTo>
                    <a:pt x="72" y="267"/>
                  </a:lnTo>
                  <a:lnTo>
                    <a:pt x="75" y="269"/>
                  </a:lnTo>
                  <a:lnTo>
                    <a:pt x="66" y="267"/>
                  </a:lnTo>
                  <a:lnTo>
                    <a:pt x="55" y="267"/>
                  </a:lnTo>
                  <a:lnTo>
                    <a:pt x="55" y="272"/>
                  </a:lnTo>
                  <a:lnTo>
                    <a:pt x="63" y="277"/>
                  </a:lnTo>
                  <a:lnTo>
                    <a:pt x="67" y="285"/>
                  </a:lnTo>
                  <a:lnTo>
                    <a:pt x="70" y="290"/>
                  </a:lnTo>
                  <a:lnTo>
                    <a:pt x="70" y="293"/>
                  </a:lnTo>
                  <a:lnTo>
                    <a:pt x="77" y="297"/>
                  </a:lnTo>
                  <a:lnTo>
                    <a:pt x="83" y="302"/>
                  </a:lnTo>
                  <a:lnTo>
                    <a:pt x="88" y="302"/>
                  </a:lnTo>
                  <a:lnTo>
                    <a:pt x="93" y="302"/>
                  </a:lnTo>
                  <a:lnTo>
                    <a:pt x="91" y="307"/>
                  </a:lnTo>
                  <a:lnTo>
                    <a:pt x="91" y="312"/>
                  </a:lnTo>
                  <a:lnTo>
                    <a:pt x="91" y="315"/>
                  </a:lnTo>
                  <a:lnTo>
                    <a:pt x="91" y="320"/>
                  </a:lnTo>
                  <a:lnTo>
                    <a:pt x="93" y="318"/>
                  </a:lnTo>
                  <a:lnTo>
                    <a:pt x="96" y="312"/>
                  </a:lnTo>
                  <a:lnTo>
                    <a:pt x="100" y="310"/>
                  </a:lnTo>
                  <a:lnTo>
                    <a:pt x="102" y="307"/>
                  </a:lnTo>
                  <a:lnTo>
                    <a:pt x="107" y="307"/>
                  </a:lnTo>
                  <a:lnTo>
                    <a:pt x="113" y="307"/>
                  </a:lnTo>
                  <a:lnTo>
                    <a:pt x="118" y="310"/>
                  </a:lnTo>
                  <a:lnTo>
                    <a:pt x="121" y="312"/>
                  </a:lnTo>
                  <a:lnTo>
                    <a:pt x="123" y="315"/>
                  </a:lnTo>
                  <a:lnTo>
                    <a:pt x="127" y="323"/>
                  </a:lnTo>
                  <a:lnTo>
                    <a:pt x="130" y="325"/>
                  </a:lnTo>
                  <a:lnTo>
                    <a:pt x="137" y="325"/>
                  </a:lnTo>
                  <a:lnTo>
                    <a:pt x="145" y="325"/>
                  </a:lnTo>
                  <a:lnTo>
                    <a:pt x="148" y="247"/>
                  </a:lnTo>
                  <a:lnTo>
                    <a:pt x="156" y="244"/>
                  </a:lnTo>
                  <a:lnTo>
                    <a:pt x="165" y="239"/>
                  </a:lnTo>
                  <a:lnTo>
                    <a:pt x="170" y="239"/>
                  </a:lnTo>
                  <a:lnTo>
                    <a:pt x="178" y="236"/>
                  </a:lnTo>
                  <a:lnTo>
                    <a:pt x="183" y="239"/>
                  </a:lnTo>
                  <a:lnTo>
                    <a:pt x="186" y="239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7" name="Freeform 168">
              <a:extLst>
                <a:ext uri="{FF2B5EF4-FFF2-40B4-BE49-F238E27FC236}">
                  <a16:creationId xmlns:a16="http://schemas.microsoft.com/office/drawing/2014/main" id="{EB88240E-5F34-47A7-9A2F-1991C82B3C30}"/>
                </a:ext>
              </a:extLst>
            </p:cNvPr>
            <p:cNvSpPr>
              <a:spLocks/>
            </p:cNvSpPr>
            <p:nvPr/>
          </p:nvSpPr>
          <p:spPr bwMode="gray">
            <a:xfrm>
              <a:off x="5949157" y="2568575"/>
              <a:ext cx="14287" cy="14288"/>
            </a:xfrm>
            <a:custGeom>
              <a:avLst/>
              <a:gdLst>
                <a:gd name="T0" fmla="*/ 9 w 9"/>
                <a:gd name="T1" fmla="*/ 0 h 9"/>
                <a:gd name="T2" fmla="*/ 9 w 9"/>
                <a:gd name="T3" fmla="*/ 2 h 9"/>
                <a:gd name="T4" fmla="*/ 8 w 9"/>
                <a:gd name="T5" fmla="*/ 9 h 9"/>
                <a:gd name="T6" fmla="*/ 3 w 9"/>
                <a:gd name="T7" fmla="*/ 6 h 9"/>
                <a:gd name="T8" fmla="*/ 0 w 9"/>
                <a:gd name="T9" fmla="*/ 4 h 9"/>
                <a:gd name="T10" fmla="*/ 8 w 9"/>
                <a:gd name="T11" fmla="*/ 4 h 9"/>
                <a:gd name="T12" fmla="*/ 8 w 9"/>
                <a:gd name="T13" fmla="*/ 0 h 9"/>
                <a:gd name="T14" fmla="*/ 9 w 9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9">
                  <a:moveTo>
                    <a:pt x="9" y="0"/>
                  </a:moveTo>
                  <a:lnTo>
                    <a:pt x="9" y="2"/>
                  </a:lnTo>
                  <a:lnTo>
                    <a:pt x="8" y="9"/>
                  </a:lnTo>
                  <a:lnTo>
                    <a:pt x="3" y="6"/>
                  </a:lnTo>
                  <a:lnTo>
                    <a:pt x="0" y="4"/>
                  </a:lnTo>
                  <a:lnTo>
                    <a:pt x="8" y="4"/>
                  </a:lnTo>
                  <a:lnTo>
                    <a:pt x="8" y="0"/>
                  </a:lnTo>
                  <a:lnTo>
                    <a:pt x="9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8" name="Freeform 169">
              <a:extLst>
                <a:ext uri="{FF2B5EF4-FFF2-40B4-BE49-F238E27FC236}">
                  <a16:creationId xmlns:a16="http://schemas.microsoft.com/office/drawing/2014/main" id="{DE4A6DB3-DD54-4C2D-866D-6611BD5D2B20}"/>
                </a:ext>
              </a:extLst>
            </p:cNvPr>
            <p:cNvSpPr>
              <a:spLocks/>
            </p:cNvSpPr>
            <p:nvPr/>
          </p:nvSpPr>
          <p:spPr bwMode="gray">
            <a:xfrm>
              <a:off x="6473032" y="2451100"/>
              <a:ext cx="182562" cy="104775"/>
            </a:xfrm>
            <a:custGeom>
              <a:avLst/>
              <a:gdLst>
                <a:gd name="T0" fmla="*/ 108 w 115"/>
                <a:gd name="T1" fmla="*/ 0 h 66"/>
                <a:gd name="T2" fmla="*/ 112 w 115"/>
                <a:gd name="T3" fmla="*/ 0 h 66"/>
                <a:gd name="T4" fmla="*/ 115 w 115"/>
                <a:gd name="T5" fmla="*/ 5 h 66"/>
                <a:gd name="T6" fmla="*/ 112 w 115"/>
                <a:gd name="T7" fmla="*/ 8 h 66"/>
                <a:gd name="T8" fmla="*/ 112 w 115"/>
                <a:gd name="T9" fmla="*/ 11 h 66"/>
                <a:gd name="T10" fmla="*/ 111 w 115"/>
                <a:gd name="T11" fmla="*/ 13 h 66"/>
                <a:gd name="T12" fmla="*/ 111 w 115"/>
                <a:gd name="T13" fmla="*/ 15 h 66"/>
                <a:gd name="T14" fmla="*/ 106 w 115"/>
                <a:gd name="T15" fmla="*/ 15 h 66"/>
                <a:gd name="T16" fmla="*/ 101 w 115"/>
                <a:gd name="T17" fmla="*/ 15 h 66"/>
                <a:gd name="T18" fmla="*/ 101 w 115"/>
                <a:gd name="T19" fmla="*/ 20 h 66"/>
                <a:gd name="T20" fmla="*/ 88 w 115"/>
                <a:gd name="T21" fmla="*/ 20 h 66"/>
                <a:gd name="T22" fmla="*/ 73 w 115"/>
                <a:gd name="T23" fmla="*/ 20 h 66"/>
                <a:gd name="T24" fmla="*/ 65 w 115"/>
                <a:gd name="T25" fmla="*/ 17 h 66"/>
                <a:gd name="T26" fmla="*/ 55 w 115"/>
                <a:gd name="T27" fmla="*/ 15 h 66"/>
                <a:gd name="T28" fmla="*/ 55 w 115"/>
                <a:gd name="T29" fmla="*/ 17 h 66"/>
                <a:gd name="T30" fmla="*/ 55 w 115"/>
                <a:gd name="T31" fmla="*/ 22 h 66"/>
                <a:gd name="T32" fmla="*/ 46 w 115"/>
                <a:gd name="T33" fmla="*/ 25 h 66"/>
                <a:gd name="T34" fmla="*/ 38 w 115"/>
                <a:gd name="T35" fmla="*/ 28 h 66"/>
                <a:gd name="T36" fmla="*/ 35 w 115"/>
                <a:gd name="T37" fmla="*/ 30 h 66"/>
                <a:gd name="T38" fmla="*/ 35 w 115"/>
                <a:gd name="T39" fmla="*/ 36 h 66"/>
                <a:gd name="T40" fmla="*/ 30 w 115"/>
                <a:gd name="T41" fmla="*/ 38 h 66"/>
                <a:gd name="T42" fmla="*/ 22 w 115"/>
                <a:gd name="T43" fmla="*/ 38 h 66"/>
                <a:gd name="T44" fmla="*/ 22 w 115"/>
                <a:gd name="T45" fmla="*/ 43 h 66"/>
                <a:gd name="T46" fmla="*/ 16 w 115"/>
                <a:gd name="T47" fmla="*/ 47 h 66"/>
                <a:gd name="T48" fmla="*/ 13 w 115"/>
                <a:gd name="T49" fmla="*/ 55 h 66"/>
                <a:gd name="T50" fmla="*/ 13 w 115"/>
                <a:gd name="T51" fmla="*/ 58 h 66"/>
                <a:gd name="T52" fmla="*/ 18 w 115"/>
                <a:gd name="T53" fmla="*/ 60 h 66"/>
                <a:gd name="T54" fmla="*/ 16 w 115"/>
                <a:gd name="T55" fmla="*/ 63 h 66"/>
                <a:gd name="T56" fmla="*/ 16 w 115"/>
                <a:gd name="T57" fmla="*/ 66 h 66"/>
                <a:gd name="T58" fmla="*/ 11 w 115"/>
                <a:gd name="T59" fmla="*/ 63 h 66"/>
                <a:gd name="T60" fmla="*/ 8 w 115"/>
                <a:gd name="T61" fmla="*/ 60 h 66"/>
                <a:gd name="T62" fmla="*/ 8 w 115"/>
                <a:gd name="T63" fmla="*/ 53 h 66"/>
                <a:gd name="T64" fmla="*/ 8 w 115"/>
                <a:gd name="T65" fmla="*/ 47 h 66"/>
                <a:gd name="T66" fmla="*/ 3 w 115"/>
                <a:gd name="T67" fmla="*/ 47 h 66"/>
                <a:gd name="T68" fmla="*/ 0 w 115"/>
                <a:gd name="T69" fmla="*/ 47 h 66"/>
                <a:gd name="T70" fmla="*/ 5 w 115"/>
                <a:gd name="T71" fmla="*/ 38 h 66"/>
                <a:gd name="T72" fmla="*/ 13 w 115"/>
                <a:gd name="T73" fmla="*/ 28 h 66"/>
                <a:gd name="T74" fmla="*/ 18 w 115"/>
                <a:gd name="T75" fmla="*/ 28 h 66"/>
                <a:gd name="T76" fmla="*/ 20 w 115"/>
                <a:gd name="T77" fmla="*/ 28 h 66"/>
                <a:gd name="T78" fmla="*/ 25 w 115"/>
                <a:gd name="T79" fmla="*/ 20 h 66"/>
                <a:gd name="T80" fmla="*/ 33 w 115"/>
                <a:gd name="T81" fmla="*/ 13 h 66"/>
                <a:gd name="T82" fmla="*/ 48 w 115"/>
                <a:gd name="T83" fmla="*/ 11 h 66"/>
                <a:gd name="T84" fmla="*/ 60 w 115"/>
                <a:gd name="T85" fmla="*/ 11 h 66"/>
                <a:gd name="T86" fmla="*/ 71 w 115"/>
                <a:gd name="T87" fmla="*/ 13 h 66"/>
                <a:gd name="T88" fmla="*/ 82 w 115"/>
                <a:gd name="T89" fmla="*/ 15 h 66"/>
                <a:gd name="T90" fmla="*/ 85 w 115"/>
                <a:gd name="T91" fmla="*/ 11 h 66"/>
                <a:gd name="T92" fmla="*/ 90 w 115"/>
                <a:gd name="T93" fmla="*/ 13 h 66"/>
                <a:gd name="T94" fmla="*/ 95 w 115"/>
                <a:gd name="T95" fmla="*/ 13 h 66"/>
                <a:gd name="T96" fmla="*/ 101 w 115"/>
                <a:gd name="T97" fmla="*/ 5 h 66"/>
                <a:gd name="T98" fmla="*/ 108 w 115"/>
                <a:gd name="T99" fmla="*/ 0 h 66"/>
                <a:gd name="connsiteX0" fmla="*/ 9391 w 10000"/>
                <a:gd name="connsiteY0" fmla="*/ 0 h 10000"/>
                <a:gd name="connsiteX1" fmla="*/ 9739 w 10000"/>
                <a:gd name="connsiteY1" fmla="*/ 0 h 10000"/>
                <a:gd name="connsiteX2" fmla="*/ 10000 w 10000"/>
                <a:gd name="connsiteY2" fmla="*/ 758 h 10000"/>
                <a:gd name="connsiteX3" fmla="*/ 9739 w 10000"/>
                <a:gd name="connsiteY3" fmla="*/ 1212 h 10000"/>
                <a:gd name="connsiteX4" fmla="*/ 9739 w 10000"/>
                <a:gd name="connsiteY4" fmla="*/ 1667 h 10000"/>
                <a:gd name="connsiteX5" fmla="*/ 9652 w 10000"/>
                <a:gd name="connsiteY5" fmla="*/ 1970 h 10000"/>
                <a:gd name="connsiteX6" fmla="*/ 9652 w 10000"/>
                <a:gd name="connsiteY6" fmla="*/ 2273 h 10000"/>
                <a:gd name="connsiteX7" fmla="*/ 9217 w 10000"/>
                <a:gd name="connsiteY7" fmla="*/ 2273 h 10000"/>
                <a:gd name="connsiteX8" fmla="*/ 8783 w 10000"/>
                <a:gd name="connsiteY8" fmla="*/ 2273 h 10000"/>
                <a:gd name="connsiteX9" fmla="*/ 8783 w 10000"/>
                <a:gd name="connsiteY9" fmla="*/ 3030 h 10000"/>
                <a:gd name="connsiteX10" fmla="*/ 7652 w 10000"/>
                <a:gd name="connsiteY10" fmla="*/ 3030 h 10000"/>
                <a:gd name="connsiteX11" fmla="*/ 6348 w 10000"/>
                <a:gd name="connsiteY11" fmla="*/ 3030 h 10000"/>
                <a:gd name="connsiteX12" fmla="*/ 5652 w 10000"/>
                <a:gd name="connsiteY12" fmla="*/ 2576 h 10000"/>
                <a:gd name="connsiteX13" fmla="*/ 4783 w 10000"/>
                <a:gd name="connsiteY13" fmla="*/ 2273 h 10000"/>
                <a:gd name="connsiteX14" fmla="*/ 4783 w 10000"/>
                <a:gd name="connsiteY14" fmla="*/ 2576 h 10000"/>
                <a:gd name="connsiteX15" fmla="*/ 4783 w 10000"/>
                <a:gd name="connsiteY15" fmla="*/ 3333 h 10000"/>
                <a:gd name="connsiteX16" fmla="*/ 4000 w 10000"/>
                <a:gd name="connsiteY16" fmla="*/ 3788 h 10000"/>
                <a:gd name="connsiteX17" fmla="*/ 3304 w 10000"/>
                <a:gd name="connsiteY17" fmla="*/ 4242 h 10000"/>
                <a:gd name="connsiteX18" fmla="*/ 3043 w 10000"/>
                <a:gd name="connsiteY18" fmla="*/ 4545 h 10000"/>
                <a:gd name="connsiteX19" fmla="*/ 3043 w 10000"/>
                <a:gd name="connsiteY19" fmla="*/ 5455 h 10000"/>
                <a:gd name="connsiteX20" fmla="*/ 2609 w 10000"/>
                <a:gd name="connsiteY20" fmla="*/ 5758 h 10000"/>
                <a:gd name="connsiteX21" fmla="*/ 1913 w 10000"/>
                <a:gd name="connsiteY21" fmla="*/ 5758 h 10000"/>
                <a:gd name="connsiteX22" fmla="*/ 1913 w 10000"/>
                <a:gd name="connsiteY22" fmla="*/ 6515 h 10000"/>
                <a:gd name="connsiteX23" fmla="*/ 1391 w 10000"/>
                <a:gd name="connsiteY23" fmla="*/ 7121 h 10000"/>
                <a:gd name="connsiteX24" fmla="*/ 1130 w 10000"/>
                <a:gd name="connsiteY24" fmla="*/ 8333 h 10000"/>
                <a:gd name="connsiteX25" fmla="*/ 1130 w 10000"/>
                <a:gd name="connsiteY25" fmla="*/ 8788 h 10000"/>
                <a:gd name="connsiteX26" fmla="*/ 1565 w 10000"/>
                <a:gd name="connsiteY26" fmla="*/ 9091 h 10000"/>
                <a:gd name="connsiteX27" fmla="*/ 1391 w 10000"/>
                <a:gd name="connsiteY27" fmla="*/ 9545 h 10000"/>
                <a:gd name="connsiteX28" fmla="*/ 1391 w 10000"/>
                <a:gd name="connsiteY28" fmla="*/ 10000 h 10000"/>
                <a:gd name="connsiteX29" fmla="*/ 957 w 10000"/>
                <a:gd name="connsiteY29" fmla="*/ 9545 h 10000"/>
                <a:gd name="connsiteX30" fmla="*/ 696 w 10000"/>
                <a:gd name="connsiteY30" fmla="*/ 9091 h 10000"/>
                <a:gd name="connsiteX31" fmla="*/ 696 w 10000"/>
                <a:gd name="connsiteY31" fmla="*/ 8030 h 10000"/>
                <a:gd name="connsiteX32" fmla="*/ 696 w 10000"/>
                <a:gd name="connsiteY32" fmla="*/ 7121 h 10000"/>
                <a:gd name="connsiteX33" fmla="*/ 261 w 10000"/>
                <a:gd name="connsiteY33" fmla="*/ 7121 h 10000"/>
                <a:gd name="connsiteX34" fmla="*/ 0 w 10000"/>
                <a:gd name="connsiteY34" fmla="*/ 7121 h 10000"/>
                <a:gd name="connsiteX35" fmla="*/ 435 w 10000"/>
                <a:gd name="connsiteY35" fmla="*/ 5758 h 10000"/>
                <a:gd name="connsiteX36" fmla="*/ 1130 w 10000"/>
                <a:gd name="connsiteY36" fmla="*/ 4242 h 10000"/>
                <a:gd name="connsiteX37" fmla="*/ 1565 w 10000"/>
                <a:gd name="connsiteY37" fmla="*/ 4242 h 10000"/>
                <a:gd name="connsiteX38" fmla="*/ 1739 w 10000"/>
                <a:gd name="connsiteY38" fmla="*/ 4242 h 10000"/>
                <a:gd name="connsiteX39" fmla="*/ 2174 w 10000"/>
                <a:gd name="connsiteY39" fmla="*/ 3030 h 10000"/>
                <a:gd name="connsiteX40" fmla="*/ 2870 w 10000"/>
                <a:gd name="connsiteY40" fmla="*/ 1970 h 10000"/>
                <a:gd name="connsiteX41" fmla="*/ 4174 w 10000"/>
                <a:gd name="connsiteY41" fmla="*/ 1667 h 10000"/>
                <a:gd name="connsiteX42" fmla="*/ 5217 w 10000"/>
                <a:gd name="connsiteY42" fmla="*/ 1667 h 10000"/>
                <a:gd name="connsiteX43" fmla="*/ 6174 w 10000"/>
                <a:gd name="connsiteY43" fmla="*/ 1970 h 10000"/>
                <a:gd name="connsiteX44" fmla="*/ 7130 w 10000"/>
                <a:gd name="connsiteY44" fmla="*/ 2273 h 10000"/>
                <a:gd name="connsiteX45" fmla="*/ 7391 w 10000"/>
                <a:gd name="connsiteY45" fmla="*/ 1667 h 10000"/>
                <a:gd name="connsiteX46" fmla="*/ 7826 w 10000"/>
                <a:gd name="connsiteY46" fmla="*/ 1970 h 10000"/>
                <a:gd name="connsiteX47" fmla="*/ 8261 w 10000"/>
                <a:gd name="connsiteY47" fmla="*/ 1970 h 10000"/>
                <a:gd name="connsiteX48" fmla="*/ 8783 w 10000"/>
                <a:gd name="connsiteY48" fmla="*/ 758 h 10000"/>
                <a:gd name="connsiteX49" fmla="*/ 9391 w 10000"/>
                <a:gd name="connsiteY49" fmla="*/ 0 h 10000"/>
                <a:gd name="connsiteX50" fmla="*/ 9391 w 10000"/>
                <a:gd name="connsiteY50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000" h="10000">
                  <a:moveTo>
                    <a:pt x="9391" y="0"/>
                  </a:moveTo>
                  <a:lnTo>
                    <a:pt x="9739" y="0"/>
                  </a:lnTo>
                  <a:lnTo>
                    <a:pt x="10000" y="758"/>
                  </a:lnTo>
                  <a:lnTo>
                    <a:pt x="9739" y="1212"/>
                  </a:lnTo>
                  <a:lnTo>
                    <a:pt x="9739" y="1667"/>
                  </a:lnTo>
                  <a:lnTo>
                    <a:pt x="9652" y="1970"/>
                  </a:lnTo>
                  <a:lnTo>
                    <a:pt x="9652" y="2273"/>
                  </a:lnTo>
                  <a:lnTo>
                    <a:pt x="9217" y="2273"/>
                  </a:lnTo>
                  <a:lnTo>
                    <a:pt x="8783" y="2273"/>
                  </a:lnTo>
                  <a:lnTo>
                    <a:pt x="8783" y="3030"/>
                  </a:lnTo>
                  <a:lnTo>
                    <a:pt x="7652" y="3030"/>
                  </a:lnTo>
                  <a:lnTo>
                    <a:pt x="6348" y="3030"/>
                  </a:lnTo>
                  <a:lnTo>
                    <a:pt x="5652" y="2576"/>
                  </a:lnTo>
                  <a:lnTo>
                    <a:pt x="4783" y="2273"/>
                  </a:lnTo>
                  <a:lnTo>
                    <a:pt x="4783" y="2576"/>
                  </a:lnTo>
                  <a:lnTo>
                    <a:pt x="4783" y="3333"/>
                  </a:lnTo>
                  <a:lnTo>
                    <a:pt x="4000" y="3788"/>
                  </a:lnTo>
                  <a:lnTo>
                    <a:pt x="3304" y="4242"/>
                  </a:lnTo>
                  <a:lnTo>
                    <a:pt x="3043" y="4545"/>
                  </a:lnTo>
                  <a:lnTo>
                    <a:pt x="3043" y="5455"/>
                  </a:lnTo>
                  <a:lnTo>
                    <a:pt x="2609" y="5758"/>
                  </a:lnTo>
                  <a:lnTo>
                    <a:pt x="1913" y="5758"/>
                  </a:lnTo>
                  <a:lnTo>
                    <a:pt x="1913" y="6515"/>
                  </a:lnTo>
                  <a:lnTo>
                    <a:pt x="1391" y="7121"/>
                  </a:lnTo>
                  <a:lnTo>
                    <a:pt x="1130" y="8333"/>
                  </a:lnTo>
                  <a:lnTo>
                    <a:pt x="1130" y="8788"/>
                  </a:lnTo>
                  <a:lnTo>
                    <a:pt x="1565" y="9091"/>
                  </a:lnTo>
                  <a:lnTo>
                    <a:pt x="1391" y="9545"/>
                  </a:lnTo>
                  <a:lnTo>
                    <a:pt x="1391" y="10000"/>
                  </a:lnTo>
                  <a:lnTo>
                    <a:pt x="957" y="9545"/>
                  </a:lnTo>
                  <a:lnTo>
                    <a:pt x="696" y="9091"/>
                  </a:lnTo>
                  <a:lnTo>
                    <a:pt x="696" y="8030"/>
                  </a:lnTo>
                  <a:lnTo>
                    <a:pt x="696" y="7121"/>
                  </a:lnTo>
                  <a:lnTo>
                    <a:pt x="261" y="7121"/>
                  </a:lnTo>
                  <a:lnTo>
                    <a:pt x="0" y="7121"/>
                  </a:lnTo>
                  <a:lnTo>
                    <a:pt x="435" y="5758"/>
                  </a:lnTo>
                  <a:lnTo>
                    <a:pt x="1130" y="4242"/>
                  </a:lnTo>
                  <a:lnTo>
                    <a:pt x="1565" y="4242"/>
                  </a:lnTo>
                  <a:lnTo>
                    <a:pt x="1739" y="4242"/>
                  </a:lnTo>
                  <a:lnTo>
                    <a:pt x="2174" y="3030"/>
                  </a:lnTo>
                  <a:lnTo>
                    <a:pt x="2870" y="1970"/>
                  </a:lnTo>
                  <a:lnTo>
                    <a:pt x="4174" y="1667"/>
                  </a:lnTo>
                  <a:lnTo>
                    <a:pt x="5217" y="1667"/>
                  </a:lnTo>
                  <a:lnTo>
                    <a:pt x="6174" y="1970"/>
                  </a:lnTo>
                  <a:lnTo>
                    <a:pt x="7130" y="2273"/>
                  </a:lnTo>
                  <a:lnTo>
                    <a:pt x="7391" y="1667"/>
                  </a:lnTo>
                  <a:lnTo>
                    <a:pt x="7826" y="1970"/>
                  </a:lnTo>
                  <a:lnTo>
                    <a:pt x="8261" y="1970"/>
                  </a:lnTo>
                  <a:lnTo>
                    <a:pt x="8783" y="758"/>
                  </a:lnTo>
                  <a:lnTo>
                    <a:pt x="9391" y="0"/>
                  </a:lnTo>
                  <a:lnTo>
                    <a:pt x="9391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9" name="Freeform 93">
              <a:extLst>
                <a:ext uri="{FF2B5EF4-FFF2-40B4-BE49-F238E27FC236}">
                  <a16:creationId xmlns:a16="http://schemas.microsoft.com/office/drawing/2014/main" id="{1B8D203D-AC9F-410E-9621-57FC6C03CAE7}"/>
                </a:ext>
              </a:extLst>
            </p:cNvPr>
            <p:cNvSpPr>
              <a:spLocks/>
            </p:cNvSpPr>
            <p:nvPr/>
          </p:nvSpPr>
          <p:spPr bwMode="gray">
            <a:xfrm>
              <a:off x="7972425" y="4087813"/>
              <a:ext cx="247650" cy="277812"/>
            </a:xfrm>
            <a:custGeom>
              <a:avLst/>
              <a:gdLst>
                <a:gd name="T0" fmla="*/ 156 w 156"/>
                <a:gd name="T1" fmla="*/ 132 h 175"/>
                <a:gd name="T2" fmla="*/ 156 w 156"/>
                <a:gd name="T3" fmla="*/ 117 h 175"/>
                <a:gd name="T4" fmla="*/ 153 w 156"/>
                <a:gd name="T5" fmla="*/ 41 h 175"/>
                <a:gd name="T6" fmla="*/ 143 w 156"/>
                <a:gd name="T7" fmla="*/ 39 h 175"/>
                <a:gd name="T8" fmla="*/ 126 w 156"/>
                <a:gd name="T9" fmla="*/ 35 h 175"/>
                <a:gd name="T10" fmla="*/ 110 w 156"/>
                <a:gd name="T11" fmla="*/ 24 h 175"/>
                <a:gd name="T12" fmla="*/ 98 w 156"/>
                <a:gd name="T13" fmla="*/ 30 h 175"/>
                <a:gd name="T14" fmla="*/ 88 w 156"/>
                <a:gd name="T15" fmla="*/ 36 h 175"/>
                <a:gd name="T16" fmla="*/ 80 w 156"/>
                <a:gd name="T17" fmla="*/ 47 h 175"/>
                <a:gd name="T18" fmla="*/ 69 w 156"/>
                <a:gd name="T19" fmla="*/ 54 h 175"/>
                <a:gd name="T20" fmla="*/ 60 w 156"/>
                <a:gd name="T21" fmla="*/ 47 h 175"/>
                <a:gd name="T22" fmla="*/ 55 w 156"/>
                <a:gd name="T23" fmla="*/ 41 h 175"/>
                <a:gd name="T24" fmla="*/ 50 w 156"/>
                <a:gd name="T25" fmla="*/ 24 h 175"/>
                <a:gd name="T26" fmla="*/ 44 w 156"/>
                <a:gd name="T27" fmla="*/ 5 h 175"/>
                <a:gd name="T28" fmla="*/ 35 w 156"/>
                <a:gd name="T29" fmla="*/ 5 h 175"/>
                <a:gd name="T30" fmla="*/ 27 w 156"/>
                <a:gd name="T31" fmla="*/ 2 h 175"/>
                <a:gd name="T32" fmla="*/ 14 w 156"/>
                <a:gd name="T33" fmla="*/ 5 h 175"/>
                <a:gd name="T34" fmla="*/ 7 w 156"/>
                <a:gd name="T35" fmla="*/ 6 h 175"/>
                <a:gd name="T36" fmla="*/ 0 w 156"/>
                <a:gd name="T37" fmla="*/ 11 h 175"/>
                <a:gd name="T38" fmla="*/ 0 w 156"/>
                <a:gd name="T39" fmla="*/ 22 h 175"/>
                <a:gd name="T40" fmla="*/ 12 w 156"/>
                <a:gd name="T41" fmla="*/ 22 h 175"/>
                <a:gd name="T42" fmla="*/ 14 w 156"/>
                <a:gd name="T43" fmla="*/ 32 h 175"/>
                <a:gd name="T44" fmla="*/ 39 w 156"/>
                <a:gd name="T45" fmla="*/ 32 h 175"/>
                <a:gd name="T46" fmla="*/ 39 w 156"/>
                <a:gd name="T47" fmla="*/ 39 h 175"/>
                <a:gd name="T48" fmla="*/ 12 w 156"/>
                <a:gd name="T49" fmla="*/ 41 h 175"/>
                <a:gd name="T50" fmla="*/ 33 w 156"/>
                <a:gd name="T51" fmla="*/ 44 h 175"/>
                <a:gd name="T52" fmla="*/ 27 w 156"/>
                <a:gd name="T53" fmla="*/ 47 h 175"/>
                <a:gd name="T54" fmla="*/ 14 w 156"/>
                <a:gd name="T55" fmla="*/ 47 h 175"/>
                <a:gd name="T56" fmla="*/ 27 w 156"/>
                <a:gd name="T57" fmla="*/ 54 h 175"/>
                <a:gd name="T58" fmla="*/ 35 w 156"/>
                <a:gd name="T59" fmla="*/ 60 h 175"/>
                <a:gd name="T60" fmla="*/ 39 w 156"/>
                <a:gd name="T61" fmla="*/ 57 h 175"/>
                <a:gd name="T62" fmla="*/ 50 w 156"/>
                <a:gd name="T63" fmla="*/ 62 h 175"/>
                <a:gd name="T64" fmla="*/ 55 w 156"/>
                <a:gd name="T65" fmla="*/ 69 h 175"/>
                <a:gd name="T66" fmla="*/ 75 w 156"/>
                <a:gd name="T67" fmla="*/ 79 h 175"/>
                <a:gd name="T68" fmla="*/ 93 w 156"/>
                <a:gd name="T69" fmla="*/ 87 h 175"/>
                <a:gd name="T70" fmla="*/ 95 w 156"/>
                <a:gd name="T71" fmla="*/ 92 h 175"/>
                <a:gd name="T72" fmla="*/ 102 w 156"/>
                <a:gd name="T73" fmla="*/ 92 h 175"/>
                <a:gd name="T74" fmla="*/ 118 w 156"/>
                <a:gd name="T75" fmla="*/ 123 h 175"/>
                <a:gd name="T76" fmla="*/ 118 w 156"/>
                <a:gd name="T77" fmla="*/ 147 h 175"/>
                <a:gd name="T78" fmla="*/ 107 w 156"/>
                <a:gd name="T79" fmla="*/ 153 h 175"/>
                <a:gd name="T80" fmla="*/ 110 w 156"/>
                <a:gd name="T81" fmla="*/ 159 h 175"/>
                <a:gd name="T82" fmla="*/ 120 w 156"/>
                <a:gd name="T83" fmla="*/ 153 h 175"/>
                <a:gd name="T84" fmla="*/ 143 w 156"/>
                <a:gd name="T85" fmla="*/ 155 h 175"/>
                <a:gd name="T86" fmla="*/ 153 w 156"/>
                <a:gd name="T87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6" h="175">
                  <a:moveTo>
                    <a:pt x="156" y="175"/>
                  </a:moveTo>
                  <a:lnTo>
                    <a:pt x="156" y="132"/>
                  </a:lnTo>
                  <a:lnTo>
                    <a:pt x="150" y="125"/>
                  </a:lnTo>
                  <a:lnTo>
                    <a:pt x="156" y="117"/>
                  </a:lnTo>
                  <a:lnTo>
                    <a:pt x="153" y="44"/>
                  </a:lnTo>
                  <a:lnTo>
                    <a:pt x="153" y="41"/>
                  </a:lnTo>
                  <a:lnTo>
                    <a:pt x="150" y="39"/>
                  </a:lnTo>
                  <a:lnTo>
                    <a:pt x="143" y="39"/>
                  </a:lnTo>
                  <a:lnTo>
                    <a:pt x="132" y="39"/>
                  </a:lnTo>
                  <a:lnTo>
                    <a:pt x="126" y="35"/>
                  </a:lnTo>
                  <a:lnTo>
                    <a:pt x="118" y="30"/>
                  </a:lnTo>
                  <a:lnTo>
                    <a:pt x="110" y="24"/>
                  </a:lnTo>
                  <a:lnTo>
                    <a:pt x="99" y="24"/>
                  </a:lnTo>
                  <a:lnTo>
                    <a:pt x="98" y="30"/>
                  </a:lnTo>
                  <a:lnTo>
                    <a:pt x="95" y="35"/>
                  </a:lnTo>
                  <a:lnTo>
                    <a:pt x="88" y="36"/>
                  </a:lnTo>
                  <a:lnTo>
                    <a:pt x="82" y="39"/>
                  </a:lnTo>
                  <a:lnTo>
                    <a:pt x="80" y="47"/>
                  </a:lnTo>
                  <a:lnTo>
                    <a:pt x="77" y="52"/>
                  </a:lnTo>
                  <a:lnTo>
                    <a:pt x="69" y="54"/>
                  </a:lnTo>
                  <a:lnTo>
                    <a:pt x="63" y="54"/>
                  </a:lnTo>
                  <a:lnTo>
                    <a:pt x="60" y="47"/>
                  </a:lnTo>
                  <a:lnTo>
                    <a:pt x="58" y="39"/>
                  </a:lnTo>
                  <a:lnTo>
                    <a:pt x="55" y="41"/>
                  </a:lnTo>
                  <a:lnTo>
                    <a:pt x="50" y="41"/>
                  </a:lnTo>
                  <a:lnTo>
                    <a:pt x="50" y="24"/>
                  </a:lnTo>
                  <a:lnTo>
                    <a:pt x="50" y="6"/>
                  </a:lnTo>
                  <a:lnTo>
                    <a:pt x="44" y="5"/>
                  </a:lnTo>
                  <a:lnTo>
                    <a:pt x="39" y="2"/>
                  </a:lnTo>
                  <a:lnTo>
                    <a:pt x="35" y="5"/>
                  </a:lnTo>
                  <a:lnTo>
                    <a:pt x="33" y="5"/>
                  </a:lnTo>
                  <a:lnTo>
                    <a:pt x="27" y="2"/>
                  </a:lnTo>
                  <a:lnTo>
                    <a:pt x="17" y="0"/>
                  </a:lnTo>
                  <a:lnTo>
                    <a:pt x="14" y="5"/>
                  </a:lnTo>
                  <a:lnTo>
                    <a:pt x="12" y="6"/>
                  </a:lnTo>
                  <a:lnTo>
                    <a:pt x="7" y="6"/>
                  </a:lnTo>
                  <a:lnTo>
                    <a:pt x="0" y="6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0" y="22"/>
                  </a:lnTo>
                  <a:lnTo>
                    <a:pt x="7" y="22"/>
                  </a:lnTo>
                  <a:lnTo>
                    <a:pt x="12" y="22"/>
                  </a:lnTo>
                  <a:lnTo>
                    <a:pt x="14" y="27"/>
                  </a:lnTo>
                  <a:lnTo>
                    <a:pt x="14" y="32"/>
                  </a:lnTo>
                  <a:lnTo>
                    <a:pt x="30" y="32"/>
                  </a:lnTo>
                  <a:lnTo>
                    <a:pt x="39" y="32"/>
                  </a:lnTo>
                  <a:lnTo>
                    <a:pt x="42" y="36"/>
                  </a:lnTo>
                  <a:lnTo>
                    <a:pt x="39" y="39"/>
                  </a:lnTo>
                  <a:lnTo>
                    <a:pt x="27" y="41"/>
                  </a:lnTo>
                  <a:lnTo>
                    <a:pt x="12" y="41"/>
                  </a:lnTo>
                  <a:lnTo>
                    <a:pt x="27" y="44"/>
                  </a:lnTo>
                  <a:lnTo>
                    <a:pt x="33" y="44"/>
                  </a:lnTo>
                  <a:lnTo>
                    <a:pt x="30" y="47"/>
                  </a:lnTo>
                  <a:lnTo>
                    <a:pt x="27" y="47"/>
                  </a:lnTo>
                  <a:lnTo>
                    <a:pt x="20" y="47"/>
                  </a:lnTo>
                  <a:lnTo>
                    <a:pt x="14" y="47"/>
                  </a:lnTo>
                  <a:lnTo>
                    <a:pt x="20" y="44"/>
                  </a:lnTo>
                  <a:lnTo>
                    <a:pt x="27" y="54"/>
                  </a:lnTo>
                  <a:lnTo>
                    <a:pt x="33" y="65"/>
                  </a:lnTo>
                  <a:lnTo>
                    <a:pt x="35" y="60"/>
                  </a:lnTo>
                  <a:lnTo>
                    <a:pt x="37" y="57"/>
                  </a:lnTo>
                  <a:lnTo>
                    <a:pt x="39" y="57"/>
                  </a:lnTo>
                  <a:lnTo>
                    <a:pt x="42" y="60"/>
                  </a:lnTo>
                  <a:lnTo>
                    <a:pt x="50" y="62"/>
                  </a:lnTo>
                  <a:lnTo>
                    <a:pt x="55" y="65"/>
                  </a:lnTo>
                  <a:lnTo>
                    <a:pt x="55" y="69"/>
                  </a:lnTo>
                  <a:lnTo>
                    <a:pt x="58" y="74"/>
                  </a:lnTo>
                  <a:lnTo>
                    <a:pt x="75" y="79"/>
                  </a:lnTo>
                  <a:lnTo>
                    <a:pt x="90" y="82"/>
                  </a:lnTo>
                  <a:lnTo>
                    <a:pt x="93" y="87"/>
                  </a:lnTo>
                  <a:lnTo>
                    <a:pt x="93" y="92"/>
                  </a:lnTo>
                  <a:lnTo>
                    <a:pt x="95" y="92"/>
                  </a:lnTo>
                  <a:lnTo>
                    <a:pt x="98" y="90"/>
                  </a:lnTo>
                  <a:lnTo>
                    <a:pt x="102" y="92"/>
                  </a:lnTo>
                  <a:lnTo>
                    <a:pt x="110" y="95"/>
                  </a:lnTo>
                  <a:lnTo>
                    <a:pt x="118" y="123"/>
                  </a:lnTo>
                  <a:lnTo>
                    <a:pt x="123" y="147"/>
                  </a:lnTo>
                  <a:lnTo>
                    <a:pt x="118" y="147"/>
                  </a:lnTo>
                  <a:lnTo>
                    <a:pt x="112" y="147"/>
                  </a:lnTo>
                  <a:lnTo>
                    <a:pt x="107" y="153"/>
                  </a:lnTo>
                  <a:lnTo>
                    <a:pt x="102" y="159"/>
                  </a:lnTo>
                  <a:lnTo>
                    <a:pt x="110" y="159"/>
                  </a:lnTo>
                  <a:lnTo>
                    <a:pt x="120" y="158"/>
                  </a:lnTo>
                  <a:lnTo>
                    <a:pt x="120" y="153"/>
                  </a:lnTo>
                  <a:lnTo>
                    <a:pt x="132" y="153"/>
                  </a:lnTo>
                  <a:lnTo>
                    <a:pt x="143" y="155"/>
                  </a:lnTo>
                  <a:lnTo>
                    <a:pt x="148" y="164"/>
                  </a:lnTo>
                  <a:lnTo>
                    <a:pt x="153" y="175"/>
                  </a:lnTo>
                  <a:lnTo>
                    <a:pt x="156" y="175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0" name="Freeform 94">
              <a:extLst>
                <a:ext uri="{FF2B5EF4-FFF2-40B4-BE49-F238E27FC236}">
                  <a16:creationId xmlns:a16="http://schemas.microsoft.com/office/drawing/2014/main" id="{1FAA1FCB-D2EE-4CAB-B66E-0275B2048955}"/>
                </a:ext>
              </a:extLst>
            </p:cNvPr>
            <p:cNvSpPr>
              <a:spLocks/>
            </p:cNvSpPr>
            <p:nvPr/>
          </p:nvSpPr>
          <p:spPr bwMode="gray">
            <a:xfrm>
              <a:off x="7373937" y="3930650"/>
              <a:ext cx="9525" cy="12700"/>
            </a:xfrm>
            <a:custGeom>
              <a:avLst/>
              <a:gdLst>
                <a:gd name="T0" fmla="*/ 0 w 6"/>
                <a:gd name="T1" fmla="*/ 0 h 8"/>
                <a:gd name="T2" fmla="*/ 0 w 6"/>
                <a:gd name="T3" fmla="*/ 6 h 8"/>
                <a:gd name="T4" fmla="*/ 3 w 6"/>
                <a:gd name="T5" fmla="*/ 8 h 8"/>
                <a:gd name="T6" fmla="*/ 3 w 6"/>
                <a:gd name="T7" fmla="*/ 6 h 8"/>
                <a:gd name="T8" fmla="*/ 6 w 6"/>
                <a:gd name="T9" fmla="*/ 3 h 8"/>
                <a:gd name="T10" fmla="*/ 6 w 6"/>
                <a:gd name="T11" fmla="*/ 0 h 8"/>
                <a:gd name="T12" fmla="*/ 0 w 6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lnTo>
                    <a:pt x="0" y="6"/>
                  </a:lnTo>
                  <a:lnTo>
                    <a:pt x="3" y="8"/>
                  </a:lnTo>
                  <a:lnTo>
                    <a:pt x="3" y="6"/>
                  </a:lnTo>
                  <a:lnTo>
                    <a:pt x="6" y="3"/>
                  </a:lnTo>
                  <a:lnTo>
                    <a:pt x="6" y="0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1" name="Freeform 95">
              <a:extLst>
                <a:ext uri="{FF2B5EF4-FFF2-40B4-BE49-F238E27FC236}">
                  <a16:creationId xmlns:a16="http://schemas.microsoft.com/office/drawing/2014/main" id="{4E46CB77-5F31-4224-9A92-F949447152C3}"/>
                </a:ext>
              </a:extLst>
            </p:cNvPr>
            <p:cNvSpPr>
              <a:spLocks/>
            </p:cNvSpPr>
            <p:nvPr/>
          </p:nvSpPr>
          <p:spPr bwMode="gray">
            <a:xfrm>
              <a:off x="7062787" y="3967163"/>
              <a:ext cx="4762" cy="7937"/>
            </a:xfrm>
            <a:custGeom>
              <a:avLst/>
              <a:gdLst>
                <a:gd name="T0" fmla="*/ 0 w 3"/>
                <a:gd name="T1" fmla="*/ 0 h 5"/>
                <a:gd name="T2" fmla="*/ 3 w 3"/>
                <a:gd name="T3" fmla="*/ 5 h 5"/>
                <a:gd name="T4" fmla="*/ 0 w 3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lnTo>
                    <a:pt x="3" y="5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2" name="Freeform 96">
              <a:extLst>
                <a:ext uri="{FF2B5EF4-FFF2-40B4-BE49-F238E27FC236}">
                  <a16:creationId xmlns:a16="http://schemas.microsoft.com/office/drawing/2014/main" id="{236CF0A5-8C4E-4898-A36C-AC7D3F6E2BF1}"/>
                </a:ext>
              </a:extLst>
            </p:cNvPr>
            <p:cNvSpPr>
              <a:spLocks/>
            </p:cNvSpPr>
            <p:nvPr/>
          </p:nvSpPr>
          <p:spPr bwMode="gray">
            <a:xfrm>
              <a:off x="7899400" y="3987800"/>
              <a:ext cx="12700" cy="19050"/>
            </a:xfrm>
            <a:custGeom>
              <a:avLst/>
              <a:gdLst>
                <a:gd name="T0" fmla="*/ 0 w 8"/>
                <a:gd name="T1" fmla="*/ 0 h 12"/>
                <a:gd name="T2" fmla="*/ 0 w 8"/>
                <a:gd name="T3" fmla="*/ 6 h 12"/>
                <a:gd name="T4" fmla="*/ 3 w 8"/>
                <a:gd name="T5" fmla="*/ 12 h 12"/>
                <a:gd name="T6" fmla="*/ 5 w 8"/>
                <a:gd name="T7" fmla="*/ 12 h 12"/>
                <a:gd name="T8" fmla="*/ 8 w 8"/>
                <a:gd name="T9" fmla="*/ 12 h 12"/>
                <a:gd name="T10" fmla="*/ 8 w 8"/>
                <a:gd name="T11" fmla="*/ 9 h 12"/>
                <a:gd name="T12" fmla="*/ 8 w 8"/>
                <a:gd name="T13" fmla="*/ 6 h 12"/>
                <a:gd name="T14" fmla="*/ 5 w 8"/>
                <a:gd name="T15" fmla="*/ 2 h 12"/>
                <a:gd name="T16" fmla="*/ 5 w 8"/>
                <a:gd name="T17" fmla="*/ 0 h 12"/>
                <a:gd name="T18" fmla="*/ 0 w 8"/>
                <a:gd name="T19" fmla="*/ 0 h 12"/>
                <a:gd name="connsiteX0" fmla="*/ 0 w 10000"/>
                <a:gd name="connsiteY0" fmla="*/ 0 h 10000"/>
                <a:gd name="connsiteX1" fmla="*/ 0 w 10000"/>
                <a:gd name="connsiteY1" fmla="*/ 5000 h 10000"/>
                <a:gd name="connsiteX2" fmla="*/ 3750 w 10000"/>
                <a:gd name="connsiteY2" fmla="*/ 10000 h 10000"/>
                <a:gd name="connsiteX3" fmla="*/ 6250 w 10000"/>
                <a:gd name="connsiteY3" fmla="*/ 10000 h 10000"/>
                <a:gd name="connsiteX4" fmla="*/ 10000 w 10000"/>
                <a:gd name="connsiteY4" fmla="*/ 10000 h 10000"/>
                <a:gd name="connsiteX5" fmla="*/ 10000 w 10000"/>
                <a:gd name="connsiteY5" fmla="*/ 7500 h 10000"/>
                <a:gd name="connsiteX6" fmla="*/ 10000 w 10000"/>
                <a:gd name="connsiteY6" fmla="*/ 5000 h 10000"/>
                <a:gd name="connsiteX7" fmla="*/ 6250 w 10000"/>
                <a:gd name="connsiteY7" fmla="*/ 1667 h 10000"/>
                <a:gd name="connsiteX8" fmla="*/ 6250 w 10000"/>
                <a:gd name="connsiteY8" fmla="*/ 0 h 10000"/>
                <a:gd name="connsiteX9" fmla="*/ 0 w 10000"/>
                <a:gd name="connsiteY9" fmla="*/ 0 h 10000"/>
                <a:gd name="connsiteX10" fmla="*/ 0 w 10000"/>
                <a:gd name="connsiteY10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lnTo>
                    <a:pt x="0" y="5000"/>
                  </a:lnTo>
                  <a:lnTo>
                    <a:pt x="3750" y="10000"/>
                  </a:lnTo>
                  <a:lnTo>
                    <a:pt x="6250" y="10000"/>
                  </a:lnTo>
                  <a:lnTo>
                    <a:pt x="10000" y="10000"/>
                  </a:lnTo>
                  <a:lnTo>
                    <a:pt x="10000" y="7500"/>
                  </a:lnTo>
                  <a:lnTo>
                    <a:pt x="10000" y="5000"/>
                  </a:lnTo>
                  <a:lnTo>
                    <a:pt x="6250" y="1667"/>
                  </a:lnTo>
                  <a:lnTo>
                    <a:pt x="625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3" name="Freeform 97">
              <a:extLst>
                <a:ext uri="{FF2B5EF4-FFF2-40B4-BE49-F238E27FC236}">
                  <a16:creationId xmlns:a16="http://schemas.microsoft.com/office/drawing/2014/main" id="{736E58D6-97D5-40A3-81D6-ECFB878A8E79}"/>
                </a:ext>
              </a:extLst>
            </p:cNvPr>
            <p:cNvSpPr>
              <a:spLocks/>
            </p:cNvSpPr>
            <p:nvPr/>
          </p:nvSpPr>
          <p:spPr bwMode="gray">
            <a:xfrm>
              <a:off x="7215187" y="3990975"/>
              <a:ext cx="3175" cy="6350"/>
            </a:xfrm>
            <a:custGeom>
              <a:avLst/>
              <a:gdLst>
                <a:gd name="T0" fmla="*/ 0 w 2"/>
                <a:gd name="T1" fmla="*/ 0 h 4"/>
                <a:gd name="T2" fmla="*/ 2 w 2"/>
                <a:gd name="T3" fmla="*/ 4 h 4"/>
                <a:gd name="T4" fmla="*/ 2 w 2"/>
                <a:gd name="T5" fmla="*/ 3 h 4"/>
                <a:gd name="T6" fmla="*/ 0 w 2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2" y="4"/>
                  </a:lnTo>
                  <a:lnTo>
                    <a:pt x="2" y="3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4" name="Freeform 98">
              <a:extLst>
                <a:ext uri="{FF2B5EF4-FFF2-40B4-BE49-F238E27FC236}">
                  <a16:creationId xmlns:a16="http://schemas.microsoft.com/office/drawing/2014/main" id="{C4293C21-5C0A-489F-A41E-DB09278B9A02}"/>
                </a:ext>
              </a:extLst>
            </p:cNvPr>
            <p:cNvSpPr>
              <a:spLocks/>
            </p:cNvSpPr>
            <p:nvPr/>
          </p:nvSpPr>
          <p:spPr bwMode="gray">
            <a:xfrm>
              <a:off x="7872412" y="3997325"/>
              <a:ext cx="39687" cy="60325"/>
            </a:xfrm>
            <a:custGeom>
              <a:avLst/>
              <a:gdLst>
                <a:gd name="T0" fmla="*/ 7 w 25"/>
                <a:gd name="T1" fmla="*/ 0 h 38"/>
                <a:gd name="T2" fmla="*/ 3 w 25"/>
                <a:gd name="T3" fmla="*/ 11 h 38"/>
                <a:gd name="T4" fmla="*/ 0 w 25"/>
                <a:gd name="T5" fmla="*/ 24 h 38"/>
                <a:gd name="T6" fmla="*/ 5 w 25"/>
                <a:gd name="T7" fmla="*/ 29 h 38"/>
                <a:gd name="T8" fmla="*/ 7 w 25"/>
                <a:gd name="T9" fmla="*/ 36 h 38"/>
                <a:gd name="T10" fmla="*/ 7 w 25"/>
                <a:gd name="T11" fmla="*/ 38 h 38"/>
                <a:gd name="T12" fmla="*/ 12 w 25"/>
                <a:gd name="T13" fmla="*/ 38 h 38"/>
                <a:gd name="T14" fmla="*/ 15 w 25"/>
                <a:gd name="T15" fmla="*/ 38 h 38"/>
                <a:gd name="T16" fmla="*/ 20 w 25"/>
                <a:gd name="T17" fmla="*/ 36 h 38"/>
                <a:gd name="T18" fmla="*/ 22 w 25"/>
                <a:gd name="T19" fmla="*/ 33 h 38"/>
                <a:gd name="T20" fmla="*/ 17 w 25"/>
                <a:gd name="T21" fmla="*/ 36 h 38"/>
                <a:gd name="T22" fmla="*/ 17 w 25"/>
                <a:gd name="T23" fmla="*/ 33 h 38"/>
                <a:gd name="T24" fmla="*/ 20 w 25"/>
                <a:gd name="T25" fmla="*/ 29 h 38"/>
                <a:gd name="T26" fmla="*/ 25 w 25"/>
                <a:gd name="T27" fmla="*/ 26 h 38"/>
                <a:gd name="T28" fmla="*/ 25 w 25"/>
                <a:gd name="T29" fmla="*/ 21 h 38"/>
                <a:gd name="T30" fmla="*/ 17 w 25"/>
                <a:gd name="T31" fmla="*/ 19 h 38"/>
                <a:gd name="T32" fmla="*/ 15 w 25"/>
                <a:gd name="T33" fmla="*/ 21 h 38"/>
                <a:gd name="T34" fmla="*/ 15 w 25"/>
                <a:gd name="T35" fmla="*/ 26 h 38"/>
                <a:gd name="T36" fmla="*/ 9 w 25"/>
                <a:gd name="T37" fmla="*/ 26 h 38"/>
                <a:gd name="T38" fmla="*/ 12 w 25"/>
                <a:gd name="T39" fmla="*/ 16 h 38"/>
                <a:gd name="T40" fmla="*/ 12 w 25"/>
                <a:gd name="T41" fmla="*/ 6 h 38"/>
                <a:gd name="T42" fmla="*/ 12 w 25"/>
                <a:gd name="T43" fmla="*/ 0 h 38"/>
                <a:gd name="T44" fmla="*/ 7 w 25"/>
                <a:gd name="T45" fmla="*/ 0 h 38"/>
                <a:gd name="connsiteX0" fmla="*/ 2800 w 10000"/>
                <a:gd name="connsiteY0" fmla="*/ 0 h 10000"/>
                <a:gd name="connsiteX1" fmla="*/ 1200 w 10000"/>
                <a:gd name="connsiteY1" fmla="*/ 2895 h 10000"/>
                <a:gd name="connsiteX2" fmla="*/ 0 w 10000"/>
                <a:gd name="connsiteY2" fmla="*/ 6316 h 10000"/>
                <a:gd name="connsiteX3" fmla="*/ 2000 w 10000"/>
                <a:gd name="connsiteY3" fmla="*/ 7632 h 10000"/>
                <a:gd name="connsiteX4" fmla="*/ 2800 w 10000"/>
                <a:gd name="connsiteY4" fmla="*/ 9474 h 10000"/>
                <a:gd name="connsiteX5" fmla="*/ 2800 w 10000"/>
                <a:gd name="connsiteY5" fmla="*/ 10000 h 10000"/>
                <a:gd name="connsiteX6" fmla="*/ 4800 w 10000"/>
                <a:gd name="connsiteY6" fmla="*/ 10000 h 10000"/>
                <a:gd name="connsiteX7" fmla="*/ 6000 w 10000"/>
                <a:gd name="connsiteY7" fmla="*/ 10000 h 10000"/>
                <a:gd name="connsiteX8" fmla="*/ 8000 w 10000"/>
                <a:gd name="connsiteY8" fmla="*/ 9474 h 10000"/>
                <a:gd name="connsiteX9" fmla="*/ 8800 w 10000"/>
                <a:gd name="connsiteY9" fmla="*/ 8684 h 10000"/>
                <a:gd name="connsiteX10" fmla="*/ 6800 w 10000"/>
                <a:gd name="connsiteY10" fmla="*/ 9474 h 10000"/>
                <a:gd name="connsiteX11" fmla="*/ 6800 w 10000"/>
                <a:gd name="connsiteY11" fmla="*/ 8684 h 10000"/>
                <a:gd name="connsiteX12" fmla="*/ 8000 w 10000"/>
                <a:gd name="connsiteY12" fmla="*/ 7632 h 10000"/>
                <a:gd name="connsiteX13" fmla="*/ 10000 w 10000"/>
                <a:gd name="connsiteY13" fmla="*/ 6842 h 10000"/>
                <a:gd name="connsiteX14" fmla="*/ 10000 w 10000"/>
                <a:gd name="connsiteY14" fmla="*/ 5526 h 10000"/>
                <a:gd name="connsiteX15" fmla="*/ 6800 w 10000"/>
                <a:gd name="connsiteY15" fmla="*/ 5000 h 10000"/>
                <a:gd name="connsiteX16" fmla="*/ 6000 w 10000"/>
                <a:gd name="connsiteY16" fmla="*/ 5526 h 10000"/>
                <a:gd name="connsiteX17" fmla="*/ 6000 w 10000"/>
                <a:gd name="connsiteY17" fmla="*/ 6842 h 10000"/>
                <a:gd name="connsiteX18" fmla="*/ 3600 w 10000"/>
                <a:gd name="connsiteY18" fmla="*/ 6842 h 10000"/>
                <a:gd name="connsiteX19" fmla="*/ 4800 w 10000"/>
                <a:gd name="connsiteY19" fmla="*/ 4211 h 10000"/>
                <a:gd name="connsiteX20" fmla="*/ 4800 w 10000"/>
                <a:gd name="connsiteY20" fmla="*/ 1579 h 10000"/>
                <a:gd name="connsiteX21" fmla="*/ 4800 w 10000"/>
                <a:gd name="connsiteY21" fmla="*/ 0 h 10000"/>
                <a:gd name="connsiteX22" fmla="*/ 2800 w 10000"/>
                <a:gd name="connsiteY22" fmla="*/ 0 h 10000"/>
                <a:gd name="connsiteX23" fmla="*/ 2800 w 10000"/>
                <a:gd name="connsiteY23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000" h="10000">
                  <a:moveTo>
                    <a:pt x="2800" y="0"/>
                  </a:moveTo>
                  <a:lnTo>
                    <a:pt x="1200" y="2895"/>
                  </a:lnTo>
                  <a:lnTo>
                    <a:pt x="0" y="6316"/>
                  </a:lnTo>
                  <a:lnTo>
                    <a:pt x="2000" y="7632"/>
                  </a:lnTo>
                  <a:lnTo>
                    <a:pt x="2800" y="9474"/>
                  </a:lnTo>
                  <a:lnTo>
                    <a:pt x="2800" y="10000"/>
                  </a:lnTo>
                  <a:lnTo>
                    <a:pt x="4800" y="10000"/>
                  </a:lnTo>
                  <a:lnTo>
                    <a:pt x="6000" y="10000"/>
                  </a:lnTo>
                  <a:lnTo>
                    <a:pt x="8000" y="9474"/>
                  </a:lnTo>
                  <a:lnTo>
                    <a:pt x="8800" y="8684"/>
                  </a:lnTo>
                  <a:lnTo>
                    <a:pt x="6800" y="9474"/>
                  </a:lnTo>
                  <a:lnTo>
                    <a:pt x="6800" y="8684"/>
                  </a:lnTo>
                  <a:lnTo>
                    <a:pt x="8000" y="7632"/>
                  </a:lnTo>
                  <a:lnTo>
                    <a:pt x="10000" y="6842"/>
                  </a:lnTo>
                  <a:lnTo>
                    <a:pt x="10000" y="5526"/>
                  </a:lnTo>
                  <a:lnTo>
                    <a:pt x="6800" y="5000"/>
                  </a:lnTo>
                  <a:lnTo>
                    <a:pt x="6000" y="5526"/>
                  </a:lnTo>
                  <a:lnTo>
                    <a:pt x="6000" y="6842"/>
                  </a:lnTo>
                  <a:lnTo>
                    <a:pt x="3600" y="6842"/>
                  </a:lnTo>
                  <a:lnTo>
                    <a:pt x="4800" y="4211"/>
                  </a:lnTo>
                  <a:lnTo>
                    <a:pt x="4800" y="1579"/>
                  </a:lnTo>
                  <a:lnTo>
                    <a:pt x="4800" y="0"/>
                  </a:lnTo>
                  <a:lnTo>
                    <a:pt x="2800" y="0"/>
                  </a:lnTo>
                  <a:lnTo>
                    <a:pt x="280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5" name="Freeform 99">
              <a:extLst>
                <a:ext uri="{FF2B5EF4-FFF2-40B4-BE49-F238E27FC236}">
                  <a16:creationId xmlns:a16="http://schemas.microsoft.com/office/drawing/2014/main" id="{F1638940-7439-4C3F-B814-F5E739150255}"/>
                </a:ext>
              </a:extLst>
            </p:cNvPr>
            <p:cNvSpPr>
              <a:spLocks/>
            </p:cNvSpPr>
            <p:nvPr/>
          </p:nvSpPr>
          <p:spPr bwMode="gray">
            <a:xfrm>
              <a:off x="7231062" y="4006850"/>
              <a:ext cx="7937" cy="7937"/>
            </a:xfrm>
            <a:custGeom>
              <a:avLst/>
              <a:gdLst>
                <a:gd name="T0" fmla="*/ 0 w 5"/>
                <a:gd name="T1" fmla="*/ 0 h 5"/>
                <a:gd name="T2" fmla="*/ 3 w 5"/>
                <a:gd name="T3" fmla="*/ 5 h 5"/>
                <a:gd name="T4" fmla="*/ 5 w 5"/>
                <a:gd name="T5" fmla="*/ 5 h 5"/>
                <a:gd name="T6" fmla="*/ 5 w 5"/>
                <a:gd name="T7" fmla="*/ 2 h 5"/>
                <a:gd name="T8" fmla="*/ 3 w 5"/>
                <a:gd name="T9" fmla="*/ 2 h 5"/>
                <a:gd name="T10" fmla="*/ 0 w 5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3" y="5"/>
                  </a:lnTo>
                  <a:lnTo>
                    <a:pt x="5" y="5"/>
                  </a:lnTo>
                  <a:lnTo>
                    <a:pt x="5" y="2"/>
                  </a:lnTo>
                  <a:lnTo>
                    <a:pt x="3" y="2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6" name="Freeform 100">
              <a:extLst>
                <a:ext uri="{FF2B5EF4-FFF2-40B4-BE49-F238E27FC236}">
                  <a16:creationId xmlns:a16="http://schemas.microsoft.com/office/drawing/2014/main" id="{9138332E-26A1-42B5-888C-FA8B0C329E2B}"/>
                </a:ext>
              </a:extLst>
            </p:cNvPr>
            <p:cNvSpPr>
              <a:spLocks/>
            </p:cNvSpPr>
            <p:nvPr/>
          </p:nvSpPr>
          <p:spPr bwMode="gray">
            <a:xfrm>
              <a:off x="7094537" y="4010025"/>
              <a:ext cx="20637" cy="20637"/>
            </a:xfrm>
            <a:custGeom>
              <a:avLst/>
              <a:gdLst>
                <a:gd name="T0" fmla="*/ 0 w 13"/>
                <a:gd name="T1" fmla="*/ 0 h 13"/>
                <a:gd name="T2" fmla="*/ 5 w 13"/>
                <a:gd name="T3" fmla="*/ 8 h 13"/>
                <a:gd name="T4" fmla="*/ 13 w 13"/>
                <a:gd name="T5" fmla="*/ 13 h 13"/>
                <a:gd name="T6" fmla="*/ 13 w 13"/>
                <a:gd name="T7" fmla="*/ 11 h 13"/>
                <a:gd name="T8" fmla="*/ 8 w 13"/>
                <a:gd name="T9" fmla="*/ 0 h 13"/>
                <a:gd name="T10" fmla="*/ 2 w 13"/>
                <a:gd name="T11" fmla="*/ 0 h 13"/>
                <a:gd name="T12" fmla="*/ 0 w 13"/>
                <a:gd name="T1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13">
                  <a:moveTo>
                    <a:pt x="0" y="0"/>
                  </a:moveTo>
                  <a:lnTo>
                    <a:pt x="5" y="8"/>
                  </a:lnTo>
                  <a:lnTo>
                    <a:pt x="13" y="13"/>
                  </a:lnTo>
                  <a:lnTo>
                    <a:pt x="13" y="11"/>
                  </a:lnTo>
                  <a:lnTo>
                    <a:pt x="8" y="0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7" name="Freeform 101">
              <a:extLst>
                <a:ext uri="{FF2B5EF4-FFF2-40B4-BE49-F238E27FC236}">
                  <a16:creationId xmlns:a16="http://schemas.microsoft.com/office/drawing/2014/main" id="{286212BC-BFA6-422D-A240-621471BD9AF6}"/>
                </a:ext>
              </a:extLst>
            </p:cNvPr>
            <p:cNvSpPr>
              <a:spLocks/>
            </p:cNvSpPr>
            <p:nvPr/>
          </p:nvSpPr>
          <p:spPr bwMode="gray">
            <a:xfrm>
              <a:off x="7656512" y="4014788"/>
              <a:ext cx="165100" cy="223837"/>
            </a:xfrm>
            <a:custGeom>
              <a:avLst/>
              <a:gdLst>
                <a:gd name="T0" fmla="*/ 90 w 104"/>
                <a:gd name="T1" fmla="*/ 8 h 141"/>
                <a:gd name="T2" fmla="*/ 60 w 104"/>
                <a:gd name="T3" fmla="*/ 15 h 141"/>
                <a:gd name="T4" fmla="*/ 41 w 104"/>
                <a:gd name="T5" fmla="*/ 8 h 141"/>
                <a:gd name="T6" fmla="*/ 25 w 104"/>
                <a:gd name="T7" fmla="*/ 15 h 141"/>
                <a:gd name="T8" fmla="*/ 20 w 104"/>
                <a:gd name="T9" fmla="*/ 13 h 141"/>
                <a:gd name="T10" fmla="*/ 19 w 104"/>
                <a:gd name="T11" fmla="*/ 19 h 141"/>
                <a:gd name="T12" fmla="*/ 13 w 104"/>
                <a:gd name="T13" fmla="*/ 35 h 141"/>
                <a:gd name="T14" fmla="*/ 13 w 104"/>
                <a:gd name="T15" fmla="*/ 48 h 141"/>
                <a:gd name="T16" fmla="*/ 8 w 104"/>
                <a:gd name="T17" fmla="*/ 60 h 141"/>
                <a:gd name="T18" fmla="*/ 3 w 104"/>
                <a:gd name="T19" fmla="*/ 78 h 141"/>
                <a:gd name="T20" fmla="*/ 0 w 104"/>
                <a:gd name="T21" fmla="*/ 98 h 141"/>
                <a:gd name="T22" fmla="*/ 11 w 104"/>
                <a:gd name="T23" fmla="*/ 100 h 141"/>
                <a:gd name="T24" fmla="*/ 5 w 104"/>
                <a:gd name="T25" fmla="*/ 141 h 141"/>
                <a:gd name="T26" fmla="*/ 22 w 104"/>
                <a:gd name="T27" fmla="*/ 138 h 141"/>
                <a:gd name="T28" fmla="*/ 28 w 104"/>
                <a:gd name="T29" fmla="*/ 133 h 141"/>
                <a:gd name="T30" fmla="*/ 28 w 104"/>
                <a:gd name="T31" fmla="*/ 123 h 141"/>
                <a:gd name="T32" fmla="*/ 22 w 104"/>
                <a:gd name="T33" fmla="*/ 112 h 141"/>
                <a:gd name="T34" fmla="*/ 28 w 104"/>
                <a:gd name="T35" fmla="*/ 100 h 141"/>
                <a:gd name="T36" fmla="*/ 36 w 104"/>
                <a:gd name="T37" fmla="*/ 95 h 141"/>
                <a:gd name="T38" fmla="*/ 43 w 104"/>
                <a:gd name="T39" fmla="*/ 115 h 141"/>
                <a:gd name="T40" fmla="*/ 50 w 104"/>
                <a:gd name="T41" fmla="*/ 131 h 141"/>
                <a:gd name="T42" fmla="*/ 55 w 104"/>
                <a:gd name="T43" fmla="*/ 125 h 141"/>
                <a:gd name="T44" fmla="*/ 63 w 104"/>
                <a:gd name="T45" fmla="*/ 120 h 141"/>
                <a:gd name="T46" fmla="*/ 71 w 104"/>
                <a:gd name="T47" fmla="*/ 117 h 141"/>
                <a:gd name="T48" fmla="*/ 63 w 104"/>
                <a:gd name="T49" fmla="*/ 111 h 141"/>
                <a:gd name="T50" fmla="*/ 60 w 104"/>
                <a:gd name="T51" fmla="*/ 100 h 141"/>
                <a:gd name="T52" fmla="*/ 55 w 104"/>
                <a:gd name="T53" fmla="*/ 93 h 141"/>
                <a:gd name="T54" fmla="*/ 50 w 104"/>
                <a:gd name="T55" fmla="*/ 82 h 141"/>
                <a:gd name="T56" fmla="*/ 38 w 104"/>
                <a:gd name="T57" fmla="*/ 76 h 141"/>
                <a:gd name="T58" fmla="*/ 46 w 104"/>
                <a:gd name="T59" fmla="*/ 70 h 141"/>
                <a:gd name="T60" fmla="*/ 55 w 104"/>
                <a:gd name="T61" fmla="*/ 65 h 141"/>
                <a:gd name="T62" fmla="*/ 63 w 104"/>
                <a:gd name="T63" fmla="*/ 68 h 141"/>
                <a:gd name="T64" fmla="*/ 76 w 104"/>
                <a:gd name="T65" fmla="*/ 65 h 141"/>
                <a:gd name="T66" fmla="*/ 66 w 104"/>
                <a:gd name="T67" fmla="*/ 57 h 141"/>
                <a:gd name="T68" fmla="*/ 73 w 104"/>
                <a:gd name="T69" fmla="*/ 48 h 141"/>
                <a:gd name="T70" fmla="*/ 43 w 104"/>
                <a:gd name="T71" fmla="*/ 48 h 141"/>
                <a:gd name="T72" fmla="*/ 33 w 104"/>
                <a:gd name="T73" fmla="*/ 52 h 141"/>
                <a:gd name="T74" fmla="*/ 30 w 104"/>
                <a:gd name="T75" fmla="*/ 48 h 141"/>
                <a:gd name="T76" fmla="*/ 28 w 104"/>
                <a:gd name="T77" fmla="*/ 35 h 141"/>
                <a:gd name="T78" fmla="*/ 46 w 104"/>
                <a:gd name="T79" fmla="*/ 25 h 141"/>
                <a:gd name="T80" fmla="*/ 79 w 104"/>
                <a:gd name="T81" fmla="*/ 27 h 141"/>
                <a:gd name="T82" fmla="*/ 90 w 104"/>
                <a:gd name="T83" fmla="*/ 22 h 141"/>
                <a:gd name="T84" fmla="*/ 101 w 104"/>
                <a:gd name="T85" fmla="*/ 10 h 141"/>
                <a:gd name="T86" fmla="*/ 104 w 104"/>
                <a:gd name="T87" fmla="*/ 0 h 141"/>
                <a:gd name="T88" fmla="*/ 96 w 104"/>
                <a:gd name="T89" fmla="*/ 0 h 141"/>
                <a:gd name="connsiteX0" fmla="*/ 9231 w 10000"/>
                <a:gd name="connsiteY0" fmla="*/ 0 h 10000"/>
                <a:gd name="connsiteX1" fmla="*/ 8654 w 10000"/>
                <a:gd name="connsiteY1" fmla="*/ 567 h 10000"/>
                <a:gd name="connsiteX2" fmla="*/ 7788 w 10000"/>
                <a:gd name="connsiteY2" fmla="*/ 1064 h 10000"/>
                <a:gd name="connsiteX3" fmla="*/ 5769 w 10000"/>
                <a:gd name="connsiteY3" fmla="*/ 1064 h 10000"/>
                <a:gd name="connsiteX4" fmla="*/ 3942 w 10000"/>
                <a:gd name="connsiteY4" fmla="*/ 922 h 10000"/>
                <a:gd name="connsiteX5" fmla="*/ 3942 w 10000"/>
                <a:gd name="connsiteY5" fmla="*/ 567 h 10000"/>
                <a:gd name="connsiteX6" fmla="*/ 3173 w 10000"/>
                <a:gd name="connsiteY6" fmla="*/ 709 h 10000"/>
                <a:gd name="connsiteX7" fmla="*/ 2404 w 10000"/>
                <a:gd name="connsiteY7" fmla="*/ 1064 h 10000"/>
                <a:gd name="connsiteX8" fmla="*/ 2115 w 10000"/>
                <a:gd name="connsiteY8" fmla="*/ 922 h 10000"/>
                <a:gd name="connsiteX9" fmla="*/ 1923 w 10000"/>
                <a:gd name="connsiteY9" fmla="*/ 922 h 10000"/>
                <a:gd name="connsiteX10" fmla="*/ 1923 w 10000"/>
                <a:gd name="connsiteY10" fmla="*/ 1277 h 10000"/>
                <a:gd name="connsiteX11" fmla="*/ 1827 w 10000"/>
                <a:gd name="connsiteY11" fmla="*/ 1348 h 10000"/>
                <a:gd name="connsiteX12" fmla="*/ 1250 w 10000"/>
                <a:gd name="connsiteY12" fmla="*/ 1560 h 10000"/>
                <a:gd name="connsiteX13" fmla="*/ 1250 w 10000"/>
                <a:gd name="connsiteY13" fmla="*/ 2482 h 10000"/>
                <a:gd name="connsiteX14" fmla="*/ 1538 w 10000"/>
                <a:gd name="connsiteY14" fmla="*/ 3050 h 10000"/>
                <a:gd name="connsiteX15" fmla="*/ 1250 w 10000"/>
                <a:gd name="connsiteY15" fmla="*/ 3404 h 10000"/>
                <a:gd name="connsiteX16" fmla="*/ 769 w 10000"/>
                <a:gd name="connsiteY16" fmla="*/ 3617 h 10000"/>
                <a:gd name="connsiteX17" fmla="*/ 769 w 10000"/>
                <a:gd name="connsiteY17" fmla="*/ 4255 h 10000"/>
                <a:gd name="connsiteX18" fmla="*/ 769 w 10000"/>
                <a:gd name="connsiteY18" fmla="*/ 4823 h 10000"/>
                <a:gd name="connsiteX19" fmla="*/ 288 w 10000"/>
                <a:gd name="connsiteY19" fmla="*/ 5532 h 10000"/>
                <a:gd name="connsiteX20" fmla="*/ 0 w 10000"/>
                <a:gd name="connsiteY20" fmla="*/ 6170 h 10000"/>
                <a:gd name="connsiteX21" fmla="*/ 0 w 10000"/>
                <a:gd name="connsiteY21" fmla="*/ 6950 h 10000"/>
                <a:gd name="connsiteX22" fmla="*/ 481 w 10000"/>
                <a:gd name="connsiteY22" fmla="*/ 6950 h 10000"/>
                <a:gd name="connsiteX23" fmla="*/ 1058 w 10000"/>
                <a:gd name="connsiteY23" fmla="*/ 7092 h 10000"/>
                <a:gd name="connsiteX24" fmla="*/ 769 w 10000"/>
                <a:gd name="connsiteY24" fmla="*/ 8511 h 10000"/>
                <a:gd name="connsiteX25" fmla="*/ 481 w 10000"/>
                <a:gd name="connsiteY25" fmla="*/ 10000 h 10000"/>
                <a:gd name="connsiteX26" fmla="*/ 1538 w 10000"/>
                <a:gd name="connsiteY26" fmla="*/ 10000 h 10000"/>
                <a:gd name="connsiteX27" fmla="*/ 2115 w 10000"/>
                <a:gd name="connsiteY27" fmla="*/ 9787 h 10000"/>
                <a:gd name="connsiteX28" fmla="*/ 2404 w 10000"/>
                <a:gd name="connsiteY28" fmla="*/ 9645 h 10000"/>
                <a:gd name="connsiteX29" fmla="*/ 2692 w 10000"/>
                <a:gd name="connsiteY29" fmla="*/ 9433 h 10000"/>
                <a:gd name="connsiteX30" fmla="*/ 2692 w 10000"/>
                <a:gd name="connsiteY30" fmla="*/ 9291 h 10000"/>
                <a:gd name="connsiteX31" fmla="*/ 2692 w 10000"/>
                <a:gd name="connsiteY31" fmla="*/ 8723 h 10000"/>
                <a:gd name="connsiteX32" fmla="*/ 2115 w 10000"/>
                <a:gd name="connsiteY32" fmla="*/ 8156 h 10000"/>
                <a:gd name="connsiteX33" fmla="*/ 2115 w 10000"/>
                <a:gd name="connsiteY33" fmla="*/ 7943 h 10000"/>
                <a:gd name="connsiteX34" fmla="*/ 2404 w 10000"/>
                <a:gd name="connsiteY34" fmla="*/ 7943 h 10000"/>
                <a:gd name="connsiteX35" fmla="*/ 2692 w 10000"/>
                <a:gd name="connsiteY35" fmla="*/ 7092 h 10000"/>
                <a:gd name="connsiteX36" fmla="*/ 3173 w 10000"/>
                <a:gd name="connsiteY36" fmla="*/ 6596 h 10000"/>
                <a:gd name="connsiteX37" fmla="*/ 3462 w 10000"/>
                <a:gd name="connsiteY37" fmla="*/ 6738 h 10000"/>
                <a:gd name="connsiteX38" fmla="*/ 3654 w 10000"/>
                <a:gd name="connsiteY38" fmla="*/ 7092 h 10000"/>
                <a:gd name="connsiteX39" fmla="*/ 4135 w 10000"/>
                <a:gd name="connsiteY39" fmla="*/ 8156 h 10000"/>
                <a:gd name="connsiteX40" fmla="*/ 4423 w 10000"/>
                <a:gd name="connsiteY40" fmla="*/ 9291 h 10000"/>
                <a:gd name="connsiteX41" fmla="*/ 4808 w 10000"/>
                <a:gd name="connsiteY41" fmla="*/ 9291 h 10000"/>
                <a:gd name="connsiteX42" fmla="*/ 5288 w 10000"/>
                <a:gd name="connsiteY42" fmla="*/ 9291 h 10000"/>
                <a:gd name="connsiteX43" fmla="*/ 5288 w 10000"/>
                <a:gd name="connsiteY43" fmla="*/ 8865 h 10000"/>
                <a:gd name="connsiteX44" fmla="*/ 5288 w 10000"/>
                <a:gd name="connsiteY44" fmla="*/ 8511 h 10000"/>
                <a:gd name="connsiteX45" fmla="*/ 6058 w 10000"/>
                <a:gd name="connsiteY45" fmla="*/ 8511 h 10000"/>
                <a:gd name="connsiteX46" fmla="*/ 6538 w 10000"/>
                <a:gd name="connsiteY46" fmla="*/ 8298 h 10000"/>
                <a:gd name="connsiteX47" fmla="*/ 6827 w 10000"/>
                <a:gd name="connsiteY47" fmla="*/ 8298 h 10000"/>
                <a:gd name="connsiteX48" fmla="*/ 6827 w 10000"/>
                <a:gd name="connsiteY48" fmla="*/ 8156 h 10000"/>
                <a:gd name="connsiteX49" fmla="*/ 6058 w 10000"/>
                <a:gd name="connsiteY49" fmla="*/ 7872 h 10000"/>
                <a:gd name="connsiteX50" fmla="*/ 5577 w 10000"/>
                <a:gd name="connsiteY50" fmla="*/ 7518 h 10000"/>
                <a:gd name="connsiteX51" fmla="*/ 5769 w 10000"/>
                <a:gd name="connsiteY51" fmla="*/ 7092 h 10000"/>
                <a:gd name="connsiteX52" fmla="*/ 5769 w 10000"/>
                <a:gd name="connsiteY52" fmla="*/ 6738 h 10000"/>
                <a:gd name="connsiteX53" fmla="*/ 5288 w 10000"/>
                <a:gd name="connsiteY53" fmla="*/ 6596 h 10000"/>
                <a:gd name="connsiteX54" fmla="*/ 4808 w 10000"/>
                <a:gd name="connsiteY54" fmla="*/ 6383 h 10000"/>
                <a:gd name="connsiteX55" fmla="*/ 4808 w 10000"/>
                <a:gd name="connsiteY55" fmla="*/ 5816 h 10000"/>
                <a:gd name="connsiteX56" fmla="*/ 4712 w 10000"/>
                <a:gd name="connsiteY56" fmla="*/ 5532 h 10000"/>
                <a:gd name="connsiteX57" fmla="*/ 3654 w 10000"/>
                <a:gd name="connsiteY57" fmla="*/ 5390 h 10000"/>
                <a:gd name="connsiteX58" fmla="*/ 3654 w 10000"/>
                <a:gd name="connsiteY58" fmla="*/ 4965 h 10000"/>
                <a:gd name="connsiteX59" fmla="*/ 4423 w 10000"/>
                <a:gd name="connsiteY59" fmla="*/ 4965 h 10000"/>
                <a:gd name="connsiteX60" fmla="*/ 4808 w 10000"/>
                <a:gd name="connsiteY60" fmla="*/ 4965 h 10000"/>
                <a:gd name="connsiteX61" fmla="*/ 5288 w 10000"/>
                <a:gd name="connsiteY61" fmla="*/ 4610 h 10000"/>
                <a:gd name="connsiteX62" fmla="*/ 6058 w 10000"/>
                <a:gd name="connsiteY62" fmla="*/ 4255 h 10000"/>
                <a:gd name="connsiteX63" fmla="*/ 6058 w 10000"/>
                <a:gd name="connsiteY63" fmla="*/ 4823 h 10000"/>
                <a:gd name="connsiteX64" fmla="*/ 6538 w 10000"/>
                <a:gd name="connsiteY64" fmla="*/ 4610 h 10000"/>
                <a:gd name="connsiteX65" fmla="*/ 7308 w 10000"/>
                <a:gd name="connsiteY65" fmla="*/ 4610 h 10000"/>
                <a:gd name="connsiteX66" fmla="*/ 6538 w 10000"/>
                <a:gd name="connsiteY66" fmla="*/ 4255 h 10000"/>
                <a:gd name="connsiteX67" fmla="*/ 6346 w 10000"/>
                <a:gd name="connsiteY67" fmla="*/ 4043 h 10000"/>
                <a:gd name="connsiteX68" fmla="*/ 6538 w 10000"/>
                <a:gd name="connsiteY68" fmla="*/ 3901 h 10000"/>
                <a:gd name="connsiteX69" fmla="*/ 7019 w 10000"/>
                <a:gd name="connsiteY69" fmla="*/ 3404 h 10000"/>
                <a:gd name="connsiteX70" fmla="*/ 5577 w 10000"/>
                <a:gd name="connsiteY70" fmla="*/ 3404 h 10000"/>
                <a:gd name="connsiteX71" fmla="*/ 4135 w 10000"/>
                <a:gd name="connsiteY71" fmla="*/ 3404 h 10000"/>
                <a:gd name="connsiteX72" fmla="*/ 3942 w 10000"/>
                <a:gd name="connsiteY72" fmla="*/ 3617 h 10000"/>
                <a:gd name="connsiteX73" fmla="*/ 3173 w 10000"/>
                <a:gd name="connsiteY73" fmla="*/ 3688 h 10000"/>
                <a:gd name="connsiteX74" fmla="*/ 3173 w 10000"/>
                <a:gd name="connsiteY74" fmla="*/ 3404 h 10000"/>
                <a:gd name="connsiteX75" fmla="*/ 2885 w 10000"/>
                <a:gd name="connsiteY75" fmla="*/ 3404 h 10000"/>
                <a:gd name="connsiteX76" fmla="*/ 2404 w 10000"/>
                <a:gd name="connsiteY76" fmla="*/ 3404 h 10000"/>
                <a:gd name="connsiteX77" fmla="*/ 2692 w 10000"/>
                <a:gd name="connsiteY77" fmla="*/ 2482 h 10000"/>
                <a:gd name="connsiteX78" fmla="*/ 2692 w 10000"/>
                <a:gd name="connsiteY78" fmla="*/ 1773 h 10000"/>
                <a:gd name="connsiteX79" fmla="*/ 4423 w 10000"/>
                <a:gd name="connsiteY79" fmla="*/ 1773 h 10000"/>
                <a:gd name="connsiteX80" fmla="*/ 5769 w 10000"/>
                <a:gd name="connsiteY80" fmla="*/ 1915 h 10000"/>
                <a:gd name="connsiteX81" fmla="*/ 7596 w 10000"/>
                <a:gd name="connsiteY81" fmla="*/ 1915 h 10000"/>
                <a:gd name="connsiteX82" fmla="*/ 8654 w 10000"/>
                <a:gd name="connsiteY82" fmla="*/ 1773 h 10000"/>
                <a:gd name="connsiteX83" fmla="*/ 8654 w 10000"/>
                <a:gd name="connsiteY83" fmla="*/ 1560 h 10000"/>
                <a:gd name="connsiteX84" fmla="*/ 9231 w 10000"/>
                <a:gd name="connsiteY84" fmla="*/ 1277 h 10000"/>
                <a:gd name="connsiteX85" fmla="*/ 9712 w 10000"/>
                <a:gd name="connsiteY85" fmla="*/ 709 h 10000"/>
                <a:gd name="connsiteX86" fmla="*/ 9712 w 10000"/>
                <a:gd name="connsiteY86" fmla="*/ 355 h 10000"/>
                <a:gd name="connsiteX87" fmla="*/ 10000 w 10000"/>
                <a:gd name="connsiteY87" fmla="*/ 0 h 10000"/>
                <a:gd name="connsiteX88" fmla="*/ 9712 w 10000"/>
                <a:gd name="connsiteY88" fmla="*/ 0 h 10000"/>
                <a:gd name="connsiteX89" fmla="*/ 9231 w 10000"/>
                <a:gd name="connsiteY89" fmla="*/ 0 h 10000"/>
                <a:gd name="connsiteX90" fmla="*/ 9231 w 10000"/>
                <a:gd name="connsiteY90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10000" h="10000">
                  <a:moveTo>
                    <a:pt x="9231" y="0"/>
                  </a:moveTo>
                  <a:lnTo>
                    <a:pt x="8654" y="567"/>
                  </a:lnTo>
                  <a:lnTo>
                    <a:pt x="7788" y="1064"/>
                  </a:lnTo>
                  <a:lnTo>
                    <a:pt x="5769" y="1064"/>
                  </a:lnTo>
                  <a:lnTo>
                    <a:pt x="3942" y="922"/>
                  </a:lnTo>
                  <a:lnTo>
                    <a:pt x="3942" y="567"/>
                  </a:lnTo>
                  <a:lnTo>
                    <a:pt x="3173" y="709"/>
                  </a:lnTo>
                  <a:lnTo>
                    <a:pt x="2404" y="1064"/>
                  </a:lnTo>
                  <a:lnTo>
                    <a:pt x="2115" y="922"/>
                  </a:lnTo>
                  <a:lnTo>
                    <a:pt x="1923" y="922"/>
                  </a:lnTo>
                  <a:lnTo>
                    <a:pt x="1923" y="1277"/>
                  </a:lnTo>
                  <a:cubicBezTo>
                    <a:pt x="1891" y="1301"/>
                    <a:pt x="1859" y="1324"/>
                    <a:pt x="1827" y="1348"/>
                  </a:cubicBezTo>
                  <a:lnTo>
                    <a:pt x="1250" y="1560"/>
                  </a:lnTo>
                  <a:lnTo>
                    <a:pt x="1250" y="2482"/>
                  </a:lnTo>
                  <a:lnTo>
                    <a:pt x="1538" y="3050"/>
                  </a:lnTo>
                  <a:lnTo>
                    <a:pt x="1250" y="3404"/>
                  </a:lnTo>
                  <a:lnTo>
                    <a:pt x="769" y="3617"/>
                  </a:lnTo>
                  <a:lnTo>
                    <a:pt x="769" y="4255"/>
                  </a:lnTo>
                  <a:lnTo>
                    <a:pt x="769" y="4823"/>
                  </a:lnTo>
                  <a:lnTo>
                    <a:pt x="288" y="5532"/>
                  </a:lnTo>
                  <a:lnTo>
                    <a:pt x="0" y="6170"/>
                  </a:lnTo>
                  <a:lnTo>
                    <a:pt x="0" y="6950"/>
                  </a:lnTo>
                  <a:lnTo>
                    <a:pt x="481" y="6950"/>
                  </a:lnTo>
                  <a:lnTo>
                    <a:pt x="1058" y="7092"/>
                  </a:lnTo>
                  <a:cubicBezTo>
                    <a:pt x="962" y="7565"/>
                    <a:pt x="865" y="8038"/>
                    <a:pt x="769" y="8511"/>
                  </a:cubicBezTo>
                  <a:lnTo>
                    <a:pt x="481" y="10000"/>
                  </a:lnTo>
                  <a:lnTo>
                    <a:pt x="1538" y="10000"/>
                  </a:lnTo>
                  <a:lnTo>
                    <a:pt x="2115" y="9787"/>
                  </a:lnTo>
                  <a:lnTo>
                    <a:pt x="2404" y="9645"/>
                  </a:lnTo>
                  <a:lnTo>
                    <a:pt x="2692" y="9433"/>
                  </a:lnTo>
                  <a:lnTo>
                    <a:pt x="2692" y="9291"/>
                  </a:lnTo>
                  <a:lnTo>
                    <a:pt x="2692" y="8723"/>
                  </a:lnTo>
                  <a:lnTo>
                    <a:pt x="2115" y="8156"/>
                  </a:lnTo>
                  <a:lnTo>
                    <a:pt x="2115" y="7943"/>
                  </a:lnTo>
                  <a:lnTo>
                    <a:pt x="2404" y="7943"/>
                  </a:lnTo>
                  <a:lnTo>
                    <a:pt x="2692" y="7092"/>
                  </a:lnTo>
                  <a:lnTo>
                    <a:pt x="3173" y="6596"/>
                  </a:lnTo>
                  <a:lnTo>
                    <a:pt x="3462" y="6738"/>
                  </a:lnTo>
                  <a:lnTo>
                    <a:pt x="3654" y="7092"/>
                  </a:lnTo>
                  <a:lnTo>
                    <a:pt x="4135" y="8156"/>
                  </a:lnTo>
                  <a:lnTo>
                    <a:pt x="4423" y="9291"/>
                  </a:lnTo>
                  <a:lnTo>
                    <a:pt x="4808" y="9291"/>
                  </a:lnTo>
                  <a:lnTo>
                    <a:pt x="5288" y="9291"/>
                  </a:lnTo>
                  <a:lnTo>
                    <a:pt x="5288" y="8865"/>
                  </a:lnTo>
                  <a:lnTo>
                    <a:pt x="5288" y="8511"/>
                  </a:lnTo>
                  <a:lnTo>
                    <a:pt x="6058" y="8511"/>
                  </a:lnTo>
                  <a:lnTo>
                    <a:pt x="6538" y="8298"/>
                  </a:lnTo>
                  <a:lnTo>
                    <a:pt x="6827" y="8298"/>
                  </a:lnTo>
                  <a:lnTo>
                    <a:pt x="6827" y="8156"/>
                  </a:lnTo>
                  <a:lnTo>
                    <a:pt x="6058" y="7872"/>
                  </a:lnTo>
                  <a:lnTo>
                    <a:pt x="5577" y="7518"/>
                  </a:lnTo>
                  <a:lnTo>
                    <a:pt x="5769" y="7092"/>
                  </a:lnTo>
                  <a:lnTo>
                    <a:pt x="5769" y="6738"/>
                  </a:lnTo>
                  <a:lnTo>
                    <a:pt x="5288" y="6596"/>
                  </a:lnTo>
                  <a:lnTo>
                    <a:pt x="4808" y="6383"/>
                  </a:lnTo>
                  <a:lnTo>
                    <a:pt x="4808" y="5816"/>
                  </a:lnTo>
                  <a:cubicBezTo>
                    <a:pt x="4776" y="5721"/>
                    <a:pt x="4744" y="5627"/>
                    <a:pt x="4712" y="5532"/>
                  </a:cubicBezTo>
                  <a:lnTo>
                    <a:pt x="3654" y="5390"/>
                  </a:lnTo>
                  <a:lnTo>
                    <a:pt x="3654" y="4965"/>
                  </a:lnTo>
                  <a:lnTo>
                    <a:pt x="4423" y="4965"/>
                  </a:lnTo>
                  <a:lnTo>
                    <a:pt x="4808" y="4965"/>
                  </a:lnTo>
                  <a:lnTo>
                    <a:pt x="5288" y="4610"/>
                  </a:lnTo>
                  <a:lnTo>
                    <a:pt x="6058" y="4255"/>
                  </a:lnTo>
                  <a:lnTo>
                    <a:pt x="6058" y="4823"/>
                  </a:lnTo>
                  <a:lnTo>
                    <a:pt x="6538" y="4610"/>
                  </a:lnTo>
                  <a:lnTo>
                    <a:pt x="7308" y="4610"/>
                  </a:lnTo>
                  <a:lnTo>
                    <a:pt x="6538" y="4255"/>
                  </a:lnTo>
                  <a:lnTo>
                    <a:pt x="6346" y="4043"/>
                  </a:lnTo>
                  <a:lnTo>
                    <a:pt x="6538" y="3901"/>
                  </a:lnTo>
                  <a:lnTo>
                    <a:pt x="7019" y="3404"/>
                  </a:lnTo>
                  <a:lnTo>
                    <a:pt x="5577" y="3404"/>
                  </a:lnTo>
                  <a:lnTo>
                    <a:pt x="4135" y="3404"/>
                  </a:lnTo>
                  <a:lnTo>
                    <a:pt x="3942" y="3617"/>
                  </a:lnTo>
                  <a:lnTo>
                    <a:pt x="3173" y="3688"/>
                  </a:lnTo>
                  <a:lnTo>
                    <a:pt x="3173" y="3404"/>
                  </a:lnTo>
                  <a:lnTo>
                    <a:pt x="2885" y="3404"/>
                  </a:lnTo>
                  <a:lnTo>
                    <a:pt x="2404" y="3404"/>
                  </a:lnTo>
                  <a:lnTo>
                    <a:pt x="2692" y="2482"/>
                  </a:lnTo>
                  <a:lnTo>
                    <a:pt x="2692" y="1773"/>
                  </a:lnTo>
                  <a:lnTo>
                    <a:pt x="4423" y="1773"/>
                  </a:lnTo>
                  <a:lnTo>
                    <a:pt x="5769" y="1915"/>
                  </a:lnTo>
                  <a:lnTo>
                    <a:pt x="7596" y="1915"/>
                  </a:lnTo>
                  <a:lnTo>
                    <a:pt x="8654" y="1773"/>
                  </a:lnTo>
                  <a:lnTo>
                    <a:pt x="8654" y="1560"/>
                  </a:lnTo>
                  <a:lnTo>
                    <a:pt x="9231" y="1277"/>
                  </a:lnTo>
                  <a:lnTo>
                    <a:pt x="9712" y="709"/>
                  </a:lnTo>
                  <a:lnTo>
                    <a:pt x="9712" y="355"/>
                  </a:lnTo>
                  <a:lnTo>
                    <a:pt x="10000" y="0"/>
                  </a:lnTo>
                  <a:lnTo>
                    <a:pt x="9712" y="0"/>
                  </a:lnTo>
                  <a:lnTo>
                    <a:pt x="9231" y="0"/>
                  </a:lnTo>
                  <a:lnTo>
                    <a:pt x="9231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8" name="Freeform 102">
              <a:extLst>
                <a:ext uri="{FF2B5EF4-FFF2-40B4-BE49-F238E27FC236}">
                  <a16:creationId xmlns:a16="http://schemas.microsoft.com/office/drawing/2014/main" id="{0B5295B9-512F-41FE-B2AC-5691FE152E94}"/>
                </a:ext>
              </a:extLst>
            </p:cNvPr>
            <p:cNvSpPr>
              <a:spLocks/>
            </p:cNvSpPr>
            <p:nvPr/>
          </p:nvSpPr>
          <p:spPr bwMode="gray">
            <a:xfrm>
              <a:off x="7943850" y="4070350"/>
              <a:ext cx="33337" cy="7937"/>
            </a:xfrm>
            <a:custGeom>
              <a:avLst/>
              <a:gdLst>
                <a:gd name="T0" fmla="*/ 5 w 21"/>
                <a:gd name="T1" fmla="*/ 0 h 5"/>
                <a:gd name="T2" fmla="*/ 2 w 21"/>
                <a:gd name="T3" fmla="*/ 3 h 5"/>
                <a:gd name="T4" fmla="*/ 0 w 21"/>
                <a:gd name="T5" fmla="*/ 5 h 5"/>
                <a:gd name="T6" fmla="*/ 10 w 21"/>
                <a:gd name="T7" fmla="*/ 5 h 5"/>
                <a:gd name="T8" fmla="*/ 18 w 21"/>
                <a:gd name="T9" fmla="*/ 5 h 5"/>
                <a:gd name="T10" fmla="*/ 21 w 21"/>
                <a:gd name="T11" fmla="*/ 5 h 5"/>
                <a:gd name="T12" fmla="*/ 13 w 21"/>
                <a:gd name="T13" fmla="*/ 3 h 5"/>
                <a:gd name="T14" fmla="*/ 10 w 21"/>
                <a:gd name="T15" fmla="*/ 3 h 5"/>
                <a:gd name="T16" fmla="*/ 5 w 21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5">
                  <a:moveTo>
                    <a:pt x="5" y="0"/>
                  </a:moveTo>
                  <a:lnTo>
                    <a:pt x="2" y="3"/>
                  </a:lnTo>
                  <a:lnTo>
                    <a:pt x="0" y="5"/>
                  </a:lnTo>
                  <a:lnTo>
                    <a:pt x="10" y="5"/>
                  </a:lnTo>
                  <a:lnTo>
                    <a:pt x="18" y="5"/>
                  </a:lnTo>
                  <a:lnTo>
                    <a:pt x="21" y="5"/>
                  </a:lnTo>
                  <a:lnTo>
                    <a:pt x="13" y="3"/>
                  </a:lnTo>
                  <a:lnTo>
                    <a:pt x="10" y="3"/>
                  </a:lnTo>
                  <a:lnTo>
                    <a:pt x="5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9" name="Freeform 103">
              <a:extLst>
                <a:ext uri="{FF2B5EF4-FFF2-40B4-BE49-F238E27FC236}">
                  <a16:creationId xmlns:a16="http://schemas.microsoft.com/office/drawing/2014/main" id="{08C81B4F-60C6-46B6-BA77-32ACC7A995EB}"/>
                </a:ext>
              </a:extLst>
            </p:cNvPr>
            <p:cNvSpPr>
              <a:spLocks/>
            </p:cNvSpPr>
            <p:nvPr/>
          </p:nvSpPr>
          <p:spPr bwMode="gray">
            <a:xfrm>
              <a:off x="7877175" y="4087813"/>
              <a:ext cx="6350" cy="7937"/>
            </a:xfrm>
            <a:custGeom>
              <a:avLst/>
              <a:gdLst>
                <a:gd name="T0" fmla="*/ 0 w 4"/>
                <a:gd name="T1" fmla="*/ 0 h 5"/>
                <a:gd name="T2" fmla="*/ 0 w 4"/>
                <a:gd name="T3" fmla="*/ 5 h 5"/>
                <a:gd name="T4" fmla="*/ 4 w 4"/>
                <a:gd name="T5" fmla="*/ 5 h 5"/>
                <a:gd name="T6" fmla="*/ 2 w 4"/>
                <a:gd name="T7" fmla="*/ 2 h 5"/>
                <a:gd name="T8" fmla="*/ 0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lnTo>
                    <a:pt x="0" y="5"/>
                  </a:lnTo>
                  <a:lnTo>
                    <a:pt x="4" y="5"/>
                  </a:lnTo>
                  <a:lnTo>
                    <a:pt x="2" y="2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0" name="Freeform 104">
              <a:extLst>
                <a:ext uri="{FF2B5EF4-FFF2-40B4-BE49-F238E27FC236}">
                  <a16:creationId xmlns:a16="http://schemas.microsoft.com/office/drawing/2014/main" id="{3228552E-4DAA-4CCE-8270-627A3D58AD33}"/>
                </a:ext>
              </a:extLst>
            </p:cNvPr>
            <p:cNvSpPr>
              <a:spLocks/>
            </p:cNvSpPr>
            <p:nvPr/>
          </p:nvSpPr>
          <p:spPr bwMode="gray">
            <a:xfrm>
              <a:off x="7140575" y="4097338"/>
              <a:ext cx="17462" cy="25400"/>
            </a:xfrm>
            <a:custGeom>
              <a:avLst/>
              <a:gdLst>
                <a:gd name="T0" fmla="*/ 0 w 11"/>
                <a:gd name="T1" fmla="*/ 0 h 16"/>
                <a:gd name="T2" fmla="*/ 2 w 11"/>
                <a:gd name="T3" fmla="*/ 8 h 16"/>
                <a:gd name="T4" fmla="*/ 2 w 11"/>
                <a:gd name="T5" fmla="*/ 16 h 16"/>
                <a:gd name="T6" fmla="*/ 4 w 11"/>
                <a:gd name="T7" fmla="*/ 16 h 16"/>
                <a:gd name="T8" fmla="*/ 9 w 11"/>
                <a:gd name="T9" fmla="*/ 13 h 16"/>
                <a:gd name="T10" fmla="*/ 11 w 11"/>
                <a:gd name="T11" fmla="*/ 11 h 16"/>
                <a:gd name="T12" fmla="*/ 9 w 11"/>
                <a:gd name="T13" fmla="*/ 8 h 16"/>
                <a:gd name="T14" fmla="*/ 6 w 11"/>
                <a:gd name="T15" fmla="*/ 3 h 16"/>
                <a:gd name="T16" fmla="*/ 2 w 11"/>
                <a:gd name="T17" fmla="*/ 0 h 16"/>
                <a:gd name="T18" fmla="*/ 0 w 11"/>
                <a:gd name="T1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16">
                  <a:moveTo>
                    <a:pt x="0" y="0"/>
                  </a:moveTo>
                  <a:lnTo>
                    <a:pt x="2" y="8"/>
                  </a:lnTo>
                  <a:lnTo>
                    <a:pt x="2" y="16"/>
                  </a:lnTo>
                  <a:lnTo>
                    <a:pt x="4" y="16"/>
                  </a:lnTo>
                  <a:lnTo>
                    <a:pt x="9" y="13"/>
                  </a:lnTo>
                  <a:lnTo>
                    <a:pt x="11" y="11"/>
                  </a:lnTo>
                  <a:lnTo>
                    <a:pt x="9" y="8"/>
                  </a:lnTo>
                  <a:lnTo>
                    <a:pt x="6" y="3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1" name="Freeform 105">
              <a:extLst>
                <a:ext uri="{FF2B5EF4-FFF2-40B4-BE49-F238E27FC236}">
                  <a16:creationId xmlns:a16="http://schemas.microsoft.com/office/drawing/2014/main" id="{6266794A-5CBD-464F-80F6-DBF52A4B9732}"/>
                </a:ext>
              </a:extLst>
            </p:cNvPr>
            <p:cNvSpPr>
              <a:spLocks/>
            </p:cNvSpPr>
            <p:nvPr/>
          </p:nvSpPr>
          <p:spPr bwMode="gray">
            <a:xfrm>
              <a:off x="7956550" y="4105275"/>
              <a:ext cx="11112" cy="9525"/>
            </a:xfrm>
            <a:custGeom>
              <a:avLst/>
              <a:gdLst>
                <a:gd name="T0" fmla="*/ 0 w 7"/>
                <a:gd name="T1" fmla="*/ 0 h 6"/>
                <a:gd name="T2" fmla="*/ 2 w 7"/>
                <a:gd name="T3" fmla="*/ 6 h 6"/>
                <a:gd name="T4" fmla="*/ 7 w 7"/>
                <a:gd name="T5" fmla="*/ 6 h 6"/>
                <a:gd name="T6" fmla="*/ 7 w 7"/>
                <a:gd name="T7" fmla="*/ 3 h 6"/>
                <a:gd name="T8" fmla="*/ 0 w 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0" y="0"/>
                  </a:moveTo>
                  <a:lnTo>
                    <a:pt x="2" y="6"/>
                  </a:lnTo>
                  <a:lnTo>
                    <a:pt x="7" y="6"/>
                  </a:lnTo>
                  <a:lnTo>
                    <a:pt x="7" y="3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2" name="Freeform 106">
              <a:extLst>
                <a:ext uri="{FF2B5EF4-FFF2-40B4-BE49-F238E27FC236}">
                  <a16:creationId xmlns:a16="http://schemas.microsoft.com/office/drawing/2014/main" id="{9CB102FC-12D1-42A9-8999-2C0FCBD7272F}"/>
                </a:ext>
              </a:extLst>
            </p:cNvPr>
            <p:cNvSpPr>
              <a:spLocks/>
            </p:cNvSpPr>
            <p:nvPr/>
          </p:nvSpPr>
          <p:spPr bwMode="gray">
            <a:xfrm>
              <a:off x="7310437" y="4117975"/>
              <a:ext cx="30162" cy="39687"/>
            </a:xfrm>
            <a:custGeom>
              <a:avLst/>
              <a:gdLst>
                <a:gd name="T0" fmla="*/ 0 w 19"/>
                <a:gd name="T1" fmla="*/ 0 h 25"/>
                <a:gd name="T2" fmla="*/ 2 w 19"/>
                <a:gd name="T3" fmla="*/ 5 h 25"/>
                <a:gd name="T4" fmla="*/ 0 w 19"/>
                <a:gd name="T5" fmla="*/ 11 h 25"/>
                <a:gd name="T6" fmla="*/ 2 w 19"/>
                <a:gd name="T7" fmla="*/ 11 h 25"/>
                <a:gd name="T8" fmla="*/ 8 w 19"/>
                <a:gd name="T9" fmla="*/ 11 h 25"/>
                <a:gd name="T10" fmla="*/ 10 w 19"/>
                <a:gd name="T11" fmla="*/ 20 h 25"/>
                <a:gd name="T12" fmla="*/ 16 w 19"/>
                <a:gd name="T13" fmla="*/ 25 h 25"/>
                <a:gd name="T14" fmla="*/ 18 w 19"/>
                <a:gd name="T15" fmla="*/ 25 h 25"/>
                <a:gd name="T16" fmla="*/ 19 w 19"/>
                <a:gd name="T17" fmla="*/ 22 h 25"/>
                <a:gd name="T18" fmla="*/ 19 w 19"/>
                <a:gd name="T19" fmla="*/ 20 h 25"/>
                <a:gd name="T20" fmla="*/ 19 w 19"/>
                <a:gd name="T21" fmla="*/ 17 h 25"/>
                <a:gd name="T22" fmla="*/ 18 w 19"/>
                <a:gd name="T23" fmla="*/ 8 h 25"/>
                <a:gd name="T24" fmla="*/ 13 w 19"/>
                <a:gd name="T25" fmla="*/ 3 h 25"/>
                <a:gd name="T26" fmla="*/ 8 w 19"/>
                <a:gd name="T27" fmla="*/ 3 h 25"/>
                <a:gd name="T28" fmla="*/ 0 w 19"/>
                <a:gd name="T29" fmla="*/ 0 h 25"/>
                <a:gd name="connsiteX0" fmla="*/ 0 w 10000"/>
                <a:gd name="connsiteY0" fmla="*/ 0 h 10000"/>
                <a:gd name="connsiteX1" fmla="*/ 1053 w 10000"/>
                <a:gd name="connsiteY1" fmla="*/ 2000 h 10000"/>
                <a:gd name="connsiteX2" fmla="*/ 0 w 10000"/>
                <a:gd name="connsiteY2" fmla="*/ 4400 h 10000"/>
                <a:gd name="connsiteX3" fmla="*/ 1053 w 10000"/>
                <a:gd name="connsiteY3" fmla="*/ 4400 h 10000"/>
                <a:gd name="connsiteX4" fmla="*/ 4211 w 10000"/>
                <a:gd name="connsiteY4" fmla="*/ 4400 h 10000"/>
                <a:gd name="connsiteX5" fmla="*/ 5263 w 10000"/>
                <a:gd name="connsiteY5" fmla="*/ 8000 h 10000"/>
                <a:gd name="connsiteX6" fmla="*/ 8421 w 10000"/>
                <a:gd name="connsiteY6" fmla="*/ 10000 h 10000"/>
                <a:gd name="connsiteX7" fmla="*/ 9474 w 10000"/>
                <a:gd name="connsiteY7" fmla="*/ 10000 h 10000"/>
                <a:gd name="connsiteX8" fmla="*/ 10000 w 10000"/>
                <a:gd name="connsiteY8" fmla="*/ 8800 h 10000"/>
                <a:gd name="connsiteX9" fmla="*/ 10000 w 10000"/>
                <a:gd name="connsiteY9" fmla="*/ 8000 h 10000"/>
                <a:gd name="connsiteX10" fmla="*/ 10000 w 10000"/>
                <a:gd name="connsiteY10" fmla="*/ 6800 h 10000"/>
                <a:gd name="connsiteX11" fmla="*/ 9474 w 10000"/>
                <a:gd name="connsiteY11" fmla="*/ 3200 h 10000"/>
                <a:gd name="connsiteX12" fmla="*/ 6842 w 10000"/>
                <a:gd name="connsiteY12" fmla="*/ 1200 h 10000"/>
                <a:gd name="connsiteX13" fmla="*/ 4211 w 10000"/>
                <a:gd name="connsiteY13" fmla="*/ 1200 h 10000"/>
                <a:gd name="connsiteX14" fmla="*/ 0 w 10000"/>
                <a:gd name="connsiteY14" fmla="*/ 0 h 10000"/>
                <a:gd name="connsiteX15" fmla="*/ 0 w 10000"/>
                <a:gd name="connsiteY15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lnTo>
                    <a:pt x="1053" y="2000"/>
                  </a:lnTo>
                  <a:lnTo>
                    <a:pt x="0" y="4400"/>
                  </a:lnTo>
                  <a:lnTo>
                    <a:pt x="1053" y="4400"/>
                  </a:lnTo>
                  <a:lnTo>
                    <a:pt x="4211" y="4400"/>
                  </a:lnTo>
                  <a:lnTo>
                    <a:pt x="5263" y="8000"/>
                  </a:lnTo>
                  <a:lnTo>
                    <a:pt x="8421" y="10000"/>
                  </a:lnTo>
                  <a:lnTo>
                    <a:pt x="9474" y="10000"/>
                  </a:lnTo>
                  <a:lnTo>
                    <a:pt x="10000" y="8800"/>
                  </a:lnTo>
                  <a:lnTo>
                    <a:pt x="10000" y="8000"/>
                  </a:lnTo>
                  <a:lnTo>
                    <a:pt x="10000" y="6800"/>
                  </a:lnTo>
                  <a:cubicBezTo>
                    <a:pt x="9825" y="5600"/>
                    <a:pt x="9649" y="4400"/>
                    <a:pt x="9474" y="3200"/>
                  </a:cubicBezTo>
                  <a:lnTo>
                    <a:pt x="6842" y="1200"/>
                  </a:lnTo>
                  <a:lnTo>
                    <a:pt x="4211" y="120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3" name="Freeform 107">
              <a:extLst>
                <a:ext uri="{FF2B5EF4-FFF2-40B4-BE49-F238E27FC236}">
                  <a16:creationId xmlns:a16="http://schemas.microsoft.com/office/drawing/2014/main" id="{C29975B8-4AE1-4461-9364-0552863AC4B6}"/>
                </a:ext>
              </a:extLst>
            </p:cNvPr>
            <p:cNvSpPr>
              <a:spLocks/>
            </p:cNvSpPr>
            <p:nvPr/>
          </p:nvSpPr>
          <p:spPr bwMode="gray">
            <a:xfrm>
              <a:off x="7791450" y="4117975"/>
              <a:ext cx="20637" cy="7937"/>
            </a:xfrm>
            <a:custGeom>
              <a:avLst/>
              <a:gdLst>
                <a:gd name="T0" fmla="*/ 3 w 13"/>
                <a:gd name="T1" fmla="*/ 0 h 5"/>
                <a:gd name="T2" fmla="*/ 3 w 13"/>
                <a:gd name="T3" fmla="*/ 3 h 5"/>
                <a:gd name="T4" fmla="*/ 0 w 13"/>
                <a:gd name="T5" fmla="*/ 5 h 5"/>
                <a:gd name="T6" fmla="*/ 11 w 13"/>
                <a:gd name="T7" fmla="*/ 5 h 5"/>
                <a:gd name="T8" fmla="*/ 13 w 13"/>
                <a:gd name="T9" fmla="*/ 3 h 5"/>
                <a:gd name="T10" fmla="*/ 11 w 13"/>
                <a:gd name="T11" fmla="*/ 3 h 5"/>
                <a:gd name="T12" fmla="*/ 3 w 13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5">
                  <a:moveTo>
                    <a:pt x="3" y="0"/>
                  </a:moveTo>
                  <a:lnTo>
                    <a:pt x="3" y="3"/>
                  </a:lnTo>
                  <a:lnTo>
                    <a:pt x="0" y="5"/>
                  </a:lnTo>
                  <a:lnTo>
                    <a:pt x="11" y="5"/>
                  </a:lnTo>
                  <a:lnTo>
                    <a:pt x="13" y="3"/>
                  </a:lnTo>
                  <a:lnTo>
                    <a:pt x="11" y="3"/>
                  </a:lnTo>
                  <a:lnTo>
                    <a:pt x="3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4" name="Freeform 108">
              <a:extLst>
                <a:ext uri="{FF2B5EF4-FFF2-40B4-BE49-F238E27FC236}">
                  <a16:creationId xmlns:a16="http://schemas.microsoft.com/office/drawing/2014/main" id="{331FDF16-1184-47FC-9CB8-469AF9D3E9DA}"/>
                </a:ext>
              </a:extLst>
            </p:cNvPr>
            <p:cNvSpPr>
              <a:spLocks/>
            </p:cNvSpPr>
            <p:nvPr/>
          </p:nvSpPr>
          <p:spPr bwMode="gray">
            <a:xfrm>
              <a:off x="7943850" y="4117975"/>
              <a:ext cx="7937" cy="12700"/>
            </a:xfrm>
            <a:custGeom>
              <a:avLst/>
              <a:gdLst>
                <a:gd name="T0" fmla="*/ 0 w 5"/>
                <a:gd name="T1" fmla="*/ 0 h 8"/>
                <a:gd name="T2" fmla="*/ 0 w 5"/>
                <a:gd name="T3" fmla="*/ 5 h 8"/>
                <a:gd name="T4" fmla="*/ 2 w 5"/>
                <a:gd name="T5" fmla="*/ 8 h 8"/>
                <a:gd name="T6" fmla="*/ 5 w 5"/>
                <a:gd name="T7" fmla="*/ 8 h 8"/>
                <a:gd name="T8" fmla="*/ 5 w 5"/>
                <a:gd name="T9" fmla="*/ 5 h 8"/>
                <a:gd name="T10" fmla="*/ 2 w 5"/>
                <a:gd name="T11" fmla="*/ 3 h 8"/>
                <a:gd name="T12" fmla="*/ 0 w 5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8">
                  <a:moveTo>
                    <a:pt x="0" y="0"/>
                  </a:moveTo>
                  <a:lnTo>
                    <a:pt x="0" y="5"/>
                  </a:lnTo>
                  <a:lnTo>
                    <a:pt x="2" y="8"/>
                  </a:lnTo>
                  <a:lnTo>
                    <a:pt x="5" y="8"/>
                  </a:lnTo>
                  <a:lnTo>
                    <a:pt x="5" y="5"/>
                  </a:lnTo>
                  <a:lnTo>
                    <a:pt x="2" y="3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5" name="Freeform 109">
              <a:extLst>
                <a:ext uri="{FF2B5EF4-FFF2-40B4-BE49-F238E27FC236}">
                  <a16:creationId xmlns:a16="http://schemas.microsoft.com/office/drawing/2014/main" id="{74111C08-619E-4C40-B3D2-0495C8A499DD}"/>
                </a:ext>
              </a:extLst>
            </p:cNvPr>
            <p:cNvSpPr>
              <a:spLocks/>
            </p:cNvSpPr>
            <p:nvPr/>
          </p:nvSpPr>
          <p:spPr bwMode="gray">
            <a:xfrm>
              <a:off x="7170737" y="4144963"/>
              <a:ext cx="4762" cy="7937"/>
            </a:xfrm>
            <a:custGeom>
              <a:avLst/>
              <a:gdLst>
                <a:gd name="T0" fmla="*/ 0 w 3"/>
                <a:gd name="T1" fmla="*/ 0 h 5"/>
                <a:gd name="T2" fmla="*/ 3 w 3"/>
                <a:gd name="T3" fmla="*/ 5 h 5"/>
                <a:gd name="T4" fmla="*/ 3 w 3"/>
                <a:gd name="T5" fmla="*/ 3 h 5"/>
                <a:gd name="T6" fmla="*/ 0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lnTo>
                    <a:pt x="3" y="5"/>
                  </a:lnTo>
                  <a:lnTo>
                    <a:pt x="3" y="3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6" name="Freeform 110">
              <a:extLst>
                <a:ext uri="{FF2B5EF4-FFF2-40B4-BE49-F238E27FC236}">
                  <a16:creationId xmlns:a16="http://schemas.microsoft.com/office/drawing/2014/main" id="{EA96479C-2421-4586-AD85-8F3B0693AC2E}"/>
                </a:ext>
              </a:extLst>
            </p:cNvPr>
            <p:cNvSpPr>
              <a:spLocks/>
            </p:cNvSpPr>
            <p:nvPr/>
          </p:nvSpPr>
          <p:spPr bwMode="gray">
            <a:xfrm>
              <a:off x="7366000" y="4144963"/>
              <a:ext cx="20637" cy="20637"/>
            </a:xfrm>
            <a:custGeom>
              <a:avLst/>
              <a:gdLst>
                <a:gd name="T0" fmla="*/ 0 w 13"/>
                <a:gd name="T1" fmla="*/ 0 h 13"/>
                <a:gd name="T2" fmla="*/ 0 w 13"/>
                <a:gd name="T3" fmla="*/ 8 h 13"/>
                <a:gd name="T4" fmla="*/ 0 w 13"/>
                <a:gd name="T5" fmla="*/ 13 h 13"/>
                <a:gd name="T6" fmla="*/ 5 w 13"/>
                <a:gd name="T7" fmla="*/ 13 h 13"/>
                <a:gd name="T8" fmla="*/ 8 w 13"/>
                <a:gd name="T9" fmla="*/ 13 h 13"/>
                <a:gd name="T10" fmla="*/ 11 w 13"/>
                <a:gd name="T11" fmla="*/ 8 h 13"/>
                <a:gd name="T12" fmla="*/ 13 w 13"/>
                <a:gd name="T13" fmla="*/ 3 h 13"/>
                <a:gd name="T14" fmla="*/ 5 w 13"/>
                <a:gd name="T15" fmla="*/ 3 h 13"/>
                <a:gd name="T16" fmla="*/ 0 w 13"/>
                <a:gd name="T17" fmla="*/ 0 h 13"/>
                <a:gd name="connsiteX0" fmla="*/ 0 w 10000"/>
                <a:gd name="connsiteY0" fmla="*/ 0 h 10000"/>
                <a:gd name="connsiteX1" fmla="*/ 0 w 10000"/>
                <a:gd name="connsiteY1" fmla="*/ 6154 h 10000"/>
                <a:gd name="connsiteX2" fmla="*/ 0 w 10000"/>
                <a:gd name="connsiteY2" fmla="*/ 10000 h 10000"/>
                <a:gd name="connsiteX3" fmla="*/ 3846 w 10000"/>
                <a:gd name="connsiteY3" fmla="*/ 10000 h 10000"/>
                <a:gd name="connsiteX4" fmla="*/ 6154 w 10000"/>
                <a:gd name="connsiteY4" fmla="*/ 10000 h 10000"/>
                <a:gd name="connsiteX5" fmla="*/ 8462 w 10000"/>
                <a:gd name="connsiteY5" fmla="*/ 6154 h 10000"/>
                <a:gd name="connsiteX6" fmla="*/ 10000 w 10000"/>
                <a:gd name="connsiteY6" fmla="*/ 2308 h 10000"/>
                <a:gd name="connsiteX7" fmla="*/ 3846 w 10000"/>
                <a:gd name="connsiteY7" fmla="*/ 2308 h 10000"/>
                <a:gd name="connsiteX8" fmla="*/ 0 w 10000"/>
                <a:gd name="connsiteY8" fmla="*/ 0 h 10000"/>
                <a:gd name="connsiteX9" fmla="*/ 0 w 10000"/>
                <a:gd name="connsiteY9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lnTo>
                    <a:pt x="0" y="6154"/>
                  </a:lnTo>
                  <a:lnTo>
                    <a:pt x="0" y="10000"/>
                  </a:lnTo>
                  <a:lnTo>
                    <a:pt x="3846" y="10000"/>
                  </a:lnTo>
                  <a:lnTo>
                    <a:pt x="6154" y="10000"/>
                  </a:lnTo>
                  <a:lnTo>
                    <a:pt x="8462" y="6154"/>
                  </a:lnTo>
                  <a:lnTo>
                    <a:pt x="10000" y="2308"/>
                  </a:lnTo>
                  <a:lnTo>
                    <a:pt x="3846" y="230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7" name="Freeform 111">
              <a:extLst>
                <a:ext uri="{FF2B5EF4-FFF2-40B4-BE49-F238E27FC236}">
                  <a16:creationId xmlns:a16="http://schemas.microsoft.com/office/drawing/2014/main" id="{A06C8E05-C4D2-4392-BC7E-2CAB7AAEC3A2}"/>
                </a:ext>
              </a:extLst>
            </p:cNvPr>
            <p:cNvSpPr>
              <a:spLocks/>
            </p:cNvSpPr>
            <p:nvPr/>
          </p:nvSpPr>
          <p:spPr bwMode="gray">
            <a:xfrm>
              <a:off x="7891462" y="4162425"/>
              <a:ext cx="68262" cy="20637"/>
            </a:xfrm>
            <a:custGeom>
              <a:avLst/>
              <a:gdLst>
                <a:gd name="T0" fmla="*/ 5 w 43"/>
                <a:gd name="T1" fmla="*/ 0 h 13"/>
                <a:gd name="T2" fmla="*/ 3 w 43"/>
                <a:gd name="T3" fmla="*/ 5 h 13"/>
                <a:gd name="T4" fmla="*/ 0 w 43"/>
                <a:gd name="T5" fmla="*/ 7 h 13"/>
                <a:gd name="T6" fmla="*/ 16 w 43"/>
                <a:gd name="T7" fmla="*/ 7 h 13"/>
                <a:gd name="T8" fmla="*/ 27 w 43"/>
                <a:gd name="T9" fmla="*/ 7 h 13"/>
                <a:gd name="T10" fmla="*/ 35 w 43"/>
                <a:gd name="T11" fmla="*/ 13 h 13"/>
                <a:gd name="T12" fmla="*/ 43 w 43"/>
                <a:gd name="T13" fmla="*/ 10 h 13"/>
                <a:gd name="T14" fmla="*/ 43 w 43"/>
                <a:gd name="T15" fmla="*/ 7 h 13"/>
                <a:gd name="T16" fmla="*/ 26 w 43"/>
                <a:gd name="T17" fmla="*/ 2 h 13"/>
                <a:gd name="T18" fmla="*/ 5 w 43"/>
                <a:gd name="T1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3">
                  <a:moveTo>
                    <a:pt x="5" y="0"/>
                  </a:moveTo>
                  <a:lnTo>
                    <a:pt x="3" y="5"/>
                  </a:lnTo>
                  <a:lnTo>
                    <a:pt x="0" y="7"/>
                  </a:lnTo>
                  <a:lnTo>
                    <a:pt x="16" y="7"/>
                  </a:lnTo>
                  <a:lnTo>
                    <a:pt x="27" y="7"/>
                  </a:lnTo>
                  <a:lnTo>
                    <a:pt x="35" y="13"/>
                  </a:lnTo>
                  <a:lnTo>
                    <a:pt x="43" y="10"/>
                  </a:lnTo>
                  <a:lnTo>
                    <a:pt x="43" y="7"/>
                  </a:lnTo>
                  <a:lnTo>
                    <a:pt x="26" y="2"/>
                  </a:lnTo>
                  <a:lnTo>
                    <a:pt x="5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8" name="Freeform 112">
              <a:extLst>
                <a:ext uri="{FF2B5EF4-FFF2-40B4-BE49-F238E27FC236}">
                  <a16:creationId xmlns:a16="http://schemas.microsoft.com/office/drawing/2014/main" id="{0CBDBD93-35BD-4119-88F5-3B4FBA3E1EE0}"/>
                </a:ext>
              </a:extLst>
            </p:cNvPr>
            <p:cNvSpPr>
              <a:spLocks/>
            </p:cNvSpPr>
            <p:nvPr/>
          </p:nvSpPr>
          <p:spPr bwMode="gray">
            <a:xfrm>
              <a:off x="7835900" y="4165600"/>
              <a:ext cx="36512" cy="20637"/>
            </a:xfrm>
            <a:custGeom>
              <a:avLst/>
              <a:gdLst>
                <a:gd name="T0" fmla="*/ 0 w 23"/>
                <a:gd name="T1" fmla="*/ 0 h 13"/>
                <a:gd name="T2" fmla="*/ 10 w 23"/>
                <a:gd name="T3" fmla="*/ 13 h 13"/>
                <a:gd name="T4" fmla="*/ 21 w 23"/>
                <a:gd name="T5" fmla="*/ 8 h 13"/>
                <a:gd name="T6" fmla="*/ 23 w 23"/>
                <a:gd name="T7" fmla="*/ 5 h 13"/>
                <a:gd name="T8" fmla="*/ 23 w 23"/>
                <a:gd name="T9" fmla="*/ 0 h 13"/>
                <a:gd name="T10" fmla="*/ 13 w 23"/>
                <a:gd name="T11" fmla="*/ 0 h 13"/>
                <a:gd name="T12" fmla="*/ 0 w 23"/>
                <a:gd name="T13" fmla="*/ 0 h 13"/>
                <a:gd name="connsiteX0" fmla="*/ 0 w 10000"/>
                <a:gd name="connsiteY0" fmla="*/ 0 h 10000"/>
                <a:gd name="connsiteX1" fmla="*/ 4348 w 10000"/>
                <a:gd name="connsiteY1" fmla="*/ 10000 h 10000"/>
                <a:gd name="connsiteX2" fmla="*/ 9130 w 10000"/>
                <a:gd name="connsiteY2" fmla="*/ 6154 h 10000"/>
                <a:gd name="connsiteX3" fmla="*/ 10000 w 10000"/>
                <a:gd name="connsiteY3" fmla="*/ 3846 h 10000"/>
                <a:gd name="connsiteX4" fmla="*/ 10000 w 10000"/>
                <a:gd name="connsiteY4" fmla="*/ 0 h 10000"/>
                <a:gd name="connsiteX5" fmla="*/ 5652 w 10000"/>
                <a:gd name="connsiteY5" fmla="*/ 0 h 10000"/>
                <a:gd name="connsiteX6" fmla="*/ 0 w 10000"/>
                <a:gd name="connsiteY6" fmla="*/ 0 h 10000"/>
                <a:gd name="connsiteX7" fmla="*/ 0 w 10000"/>
                <a:gd name="connsiteY7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lnTo>
                    <a:pt x="4348" y="10000"/>
                  </a:lnTo>
                  <a:lnTo>
                    <a:pt x="9130" y="6154"/>
                  </a:lnTo>
                  <a:lnTo>
                    <a:pt x="10000" y="3846"/>
                  </a:lnTo>
                  <a:lnTo>
                    <a:pt x="10000" y="0"/>
                  </a:lnTo>
                  <a:lnTo>
                    <a:pt x="565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9" name="Freeform 113">
              <a:extLst>
                <a:ext uri="{FF2B5EF4-FFF2-40B4-BE49-F238E27FC236}">
                  <a16:creationId xmlns:a16="http://schemas.microsoft.com/office/drawing/2014/main" id="{8A9FD4C0-22B1-453D-BF29-B6D3C92BEBCF}"/>
                </a:ext>
              </a:extLst>
            </p:cNvPr>
            <p:cNvSpPr>
              <a:spLocks/>
            </p:cNvSpPr>
            <p:nvPr/>
          </p:nvSpPr>
          <p:spPr bwMode="gray">
            <a:xfrm>
              <a:off x="7751762" y="4205288"/>
              <a:ext cx="25400" cy="38100"/>
            </a:xfrm>
            <a:custGeom>
              <a:avLst/>
              <a:gdLst>
                <a:gd name="T0" fmla="*/ 11 w 16"/>
                <a:gd name="T1" fmla="*/ 0 h 24"/>
                <a:gd name="T2" fmla="*/ 8 w 16"/>
                <a:gd name="T3" fmla="*/ 5 h 24"/>
                <a:gd name="T4" fmla="*/ 8 w 16"/>
                <a:gd name="T5" fmla="*/ 11 h 24"/>
                <a:gd name="T6" fmla="*/ 6 w 16"/>
                <a:gd name="T7" fmla="*/ 8 h 24"/>
                <a:gd name="T8" fmla="*/ 3 w 16"/>
                <a:gd name="T9" fmla="*/ 5 h 24"/>
                <a:gd name="T10" fmla="*/ 3 w 16"/>
                <a:gd name="T11" fmla="*/ 11 h 24"/>
                <a:gd name="T12" fmla="*/ 0 w 16"/>
                <a:gd name="T13" fmla="*/ 16 h 24"/>
                <a:gd name="T14" fmla="*/ 6 w 16"/>
                <a:gd name="T15" fmla="*/ 18 h 24"/>
                <a:gd name="T16" fmla="*/ 8 w 16"/>
                <a:gd name="T17" fmla="*/ 24 h 24"/>
                <a:gd name="T18" fmla="*/ 13 w 16"/>
                <a:gd name="T19" fmla="*/ 24 h 24"/>
                <a:gd name="T20" fmla="*/ 16 w 16"/>
                <a:gd name="T21" fmla="*/ 13 h 24"/>
                <a:gd name="T22" fmla="*/ 16 w 16"/>
                <a:gd name="T23" fmla="*/ 0 h 24"/>
                <a:gd name="T24" fmla="*/ 11 w 16"/>
                <a:gd name="T2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24">
                  <a:moveTo>
                    <a:pt x="11" y="0"/>
                  </a:moveTo>
                  <a:lnTo>
                    <a:pt x="8" y="5"/>
                  </a:lnTo>
                  <a:lnTo>
                    <a:pt x="8" y="11"/>
                  </a:lnTo>
                  <a:lnTo>
                    <a:pt x="6" y="8"/>
                  </a:lnTo>
                  <a:lnTo>
                    <a:pt x="3" y="5"/>
                  </a:lnTo>
                  <a:lnTo>
                    <a:pt x="3" y="11"/>
                  </a:lnTo>
                  <a:lnTo>
                    <a:pt x="0" y="16"/>
                  </a:lnTo>
                  <a:lnTo>
                    <a:pt x="6" y="18"/>
                  </a:lnTo>
                  <a:lnTo>
                    <a:pt x="8" y="24"/>
                  </a:lnTo>
                  <a:lnTo>
                    <a:pt x="13" y="24"/>
                  </a:lnTo>
                  <a:lnTo>
                    <a:pt x="16" y="13"/>
                  </a:lnTo>
                  <a:lnTo>
                    <a:pt x="16" y="0"/>
                  </a:lnTo>
                  <a:lnTo>
                    <a:pt x="11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40" name="Freeform 114">
              <a:extLst>
                <a:ext uri="{FF2B5EF4-FFF2-40B4-BE49-F238E27FC236}">
                  <a16:creationId xmlns:a16="http://schemas.microsoft.com/office/drawing/2014/main" id="{1FEFB5AD-901E-4D21-B677-AEB448404587}"/>
                </a:ext>
              </a:extLst>
            </p:cNvPr>
            <p:cNvSpPr>
              <a:spLocks/>
            </p:cNvSpPr>
            <p:nvPr/>
          </p:nvSpPr>
          <p:spPr bwMode="gray">
            <a:xfrm>
              <a:off x="7310437" y="4243388"/>
              <a:ext cx="246062" cy="95250"/>
            </a:xfrm>
            <a:custGeom>
              <a:avLst/>
              <a:gdLst>
                <a:gd name="T0" fmla="*/ 10 w 155"/>
                <a:gd name="T1" fmla="*/ 0 h 60"/>
                <a:gd name="T2" fmla="*/ 5 w 155"/>
                <a:gd name="T3" fmla="*/ 11 h 60"/>
                <a:gd name="T4" fmla="*/ 0 w 155"/>
                <a:gd name="T5" fmla="*/ 22 h 60"/>
                <a:gd name="T6" fmla="*/ 8 w 155"/>
                <a:gd name="T7" fmla="*/ 25 h 60"/>
                <a:gd name="T8" fmla="*/ 18 w 155"/>
                <a:gd name="T9" fmla="*/ 25 h 60"/>
                <a:gd name="T10" fmla="*/ 16 w 155"/>
                <a:gd name="T11" fmla="*/ 27 h 60"/>
                <a:gd name="T12" fmla="*/ 16 w 155"/>
                <a:gd name="T13" fmla="*/ 31 h 60"/>
                <a:gd name="T14" fmla="*/ 27 w 155"/>
                <a:gd name="T15" fmla="*/ 31 h 60"/>
                <a:gd name="T16" fmla="*/ 38 w 155"/>
                <a:gd name="T17" fmla="*/ 31 h 60"/>
                <a:gd name="T18" fmla="*/ 38 w 155"/>
                <a:gd name="T19" fmla="*/ 36 h 60"/>
                <a:gd name="T20" fmla="*/ 43 w 155"/>
                <a:gd name="T21" fmla="*/ 39 h 60"/>
                <a:gd name="T22" fmla="*/ 46 w 155"/>
                <a:gd name="T23" fmla="*/ 39 h 60"/>
                <a:gd name="T24" fmla="*/ 57 w 155"/>
                <a:gd name="T25" fmla="*/ 39 h 60"/>
                <a:gd name="T26" fmla="*/ 73 w 155"/>
                <a:gd name="T27" fmla="*/ 36 h 60"/>
                <a:gd name="T28" fmla="*/ 85 w 155"/>
                <a:gd name="T29" fmla="*/ 42 h 60"/>
                <a:gd name="T30" fmla="*/ 95 w 155"/>
                <a:gd name="T31" fmla="*/ 47 h 60"/>
                <a:gd name="T32" fmla="*/ 115 w 155"/>
                <a:gd name="T33" fmla="*/ 47 h 60"/>
                <a:gd name="T34" fmla="*/ 131 w 155"/>
                <a:gd name="T35" fmla="*/ 47 h 60"/>
                <a:gd name="T36" fmla="*/ 136 w 155"/>
                <a:gd name="T37" fmla="*/ 52 h 60"/>
                <a:gd name="T38" fmla="*/ 141 w 155"/>
                <a:gd name="T39" fmla="*/ 57 h 60"/>
                <a:gd name="T40" fmla="*/ 148 w 155"/>
                <a:gd name="T41" fmla="*/ 60 h 60"/>
                <a:gd name="T42" fmla="*/ 155 w 155"/>
                <a:gd name="T43" fmla="*/ 60 h 60"/>
                <a:gd name="T44" fmla="*/ 150 w 155"/>
                <a:gd name="T45" fmla="*/ 55 h 60"/>
                <a:gd name="T46" fmla="*/ 148 w 155"/>
                <a:gd name="T47" fmla="*/ 49 h 60"/>
                <a:gd name="T48" fmla="*/ 148 w 155"/>
                <a:gd name="T49" fmla="*/ 44 h 60"/>
                <a:gd name="T50" fmla="*/ 150 w 155"/>
                <a:gd name="T51" fmla="*/ 36 h 60"/>
                <a:gd name="T52" fmla="*/ 145 w 155"/>
                <a:gd name="T53" fmla="*/ 34 h 60"/>
                <a:gd name="T54" fmla="*/ 144 w 155"/>
                <a:gd name="T55" fmla="*/ 31 h 60"/>
                <a:gd name="T56" fmla="*/ 133 w 155"/>
                <a:gd name="T57" fmla="*/ 31 h 60"/>
                <a:gd name="T58" fmla="*/ 123 w 155"/>
                <a:gd name="T59" fmla="*/ 31 h 60"/>
                <a:gd name="T60" fmla="*/ 125 w 155"/>
                <a:gd name="T61" fmla="*/ 27 h 60"/>
                <a:gd name="T62" fmla="*/ 125 w 155"/>
                <a:gd name="T63" fmla="*/ 22 h 60"/>
                <a:gd name="T64" fmla="*/ 123 w 155"/>
                <a:gd name="T65" fmla="*/ 19 h 60"/>
                <a:gd name="T66" fmla="*/ 123 w 155"/>
                <a:gd name="T67" fmla="*/ 14 h 60"/>
                <a:gd name="T68" fmla="*/ 108 w 155"/>
                <a:gd name="T69" fmla="*/ 11 h 60"/>
                <a:gd name="T70" fmla="*/ 95 w 155"/>
                <a:gd name="T71" fmla="*/ 11 h 60"/>
                <a:gd name="T72" fmla="*/ 93 w 155"/>
                <a:gd name="T73" fmla="*/ 9 h 60"/>
                <a:gd name="T74" fmla="*/ 90 w 155"/>
                <a:gd name="T75" fmla="*/ 6 h 60"/>
                <a:gd name="T76" fmla="*/ 87 w 155"/>
                <a:gd name="T77" fmla="*/ 11 h 60"/>
                <a:gd name="T78" fmla="*/ 85 w 155"/>
                <a:gd name="T79" fmla="*/ 14 h 60"/>
                <a:gd name="T80" fmla="*/ 78 w 155"/>
                <a:gd name="T81" fmla="*/ 14 h 60"/>
                <a:gd name="T82" fmla="*/ 70 w 155"/>
                <a:gd name="T83" fmla="*/ 14 h 60"/>
                <a:gd name="T84" fmla="*/ 57 w 155"/>
                <a:gd name="T85" fmla="*/ 6 h 60"/>
                <a:gd name="T86" fmla="*/ 46 w 155"/>
                <a:gd name="T87" fmla="*/ 0 h 60"/>
                <a:gd name="T88" fmla="*/ 35 w 155"/>
                <a:gd name="T89" fmla="*/ 1 h 60"/>
                <a:gd name="T90" fmla="*/ 25 w 155"/>
                <a:gd name="T91" fmla="*/ 4 h 60"/>
                <a:gd name="T92" fmla="*/ 18 w 155"/>
                <a:gd name="T93" fmla="*/ 1 h 60"/>
                <a:gd name="T94" fmla="*/ 10 w 155"/>
                <a:gd name="T95" fmla="*/ 0 h 60"/>
                <a:gd name="connsiteX0" fmla="*/ 645 w 10000"/>
                <a:gd name="connsiteY0" fmla="*/ 0 h 10000"/>
                <a:gd name="connsiteX1" fmla="*/ 323 w 10000"/>
                <a:gd name="connsiteY1" fmla="*/ 1833 h 10000"/>
                <a:gd name="connsiteX2" fmla="*/ 0 w 10000"/>
                <a:gd name="connsiteY2" fmla="*/ 3667 h 10000"/>
                <a:gd name="connsiteX3" fmla="*/ 516 w 10000"/>
                <a:gd name="connsiteY3" fmla="*/ 4167 h 10000"/>
                <a:gd name="connsiteX4" fmla="*/ 1161 w 10000"/>
                <a:gd name="connsiteY4" fmla="*/ 4167 h 10000"/>
                <a:gd name="connsiteX5" fmla="*/ 1032 w 10000"/>
                <a:gd name="connsiteY5" fmla="*/ 4500 h 10000"/>
                <a:gd name="connsiteX6" fmla="*/ 1032 w 10000"/>
                <a:gd name="connsiteY6" fmla="*/ 5167 h 10000"/>
                <a:gd name="connsiteX7" fmla="*/ 1742 w 10000"/>
                <a:gd name="connsiteY7" fmla="*/ 5167 h 10000"/>
                <a:gd name="connsiteX8" fmla="*/ 2452 w 10000"/>
                <a:gd name="connsiteY8" fmla="*/ 5167 h 10000"/>
                <a:gd name="connsiteX9" fmla="*/ 2452 w 10000"/>
                <a:gd name="connsiteY9" fmla="*/ 6000 h 10000"/>
                <a:gd name="connsiteX10" fmla="*/ 2774 w 10000"/>
                <a:gd name="connsiteY10" fmla="*/ 6500 h 10000"/>
                <a:gd name="connsiteX11" fmla="*/ 2968 w 10000"/>
                <a:gd name="connsiteY11" fmla="*/ 6500 h 10000"/>
                <a:gd name="connsiteX12" fmla="*/ 3677 w 10000"/>
                <a:gd name="connsiteY12" fmla="*/ 6500 h 10000"/>
                <a:gd name="connsiteX13" fmla="*/ 4710 w 10000"/>
                <a:gd name="connsiteY13" fmla="*/ 6000 h 10000"/>
                <a:gd name="connsiteX14" fmla="*/ 5484 w 10000"/>
                <a:gd name="connsiteY14" fmla="*/ 7000 h 10000"/>
                <a:gd name="connsiteX15" fmla="*/ 6129 w 10000"/>
                <a:gd name="connsiteY15" fmla="*/ 7833 h 10000"/>
                <a:gd name="connsiteX16" fmla="*/ 7419 w 10000"/>
                <a:gd name="connsiteY16" fmla="*/ 7833 h 10000"/>
                <a:gd name="connsiteX17" fmla="*/ 8452 w 10000"/>
                <a:gd name="connsiteY17" fmla="*/ 7833 h 10000"/>
                <a:gd name="connsiteX18" fmla="*/ 8774 w 10000"/>
                <a:gd name="connsiteY18" fmla="*/ 8667 h 10000"/>
                <a:gd name="connsiteX19" fmla="*/ 9097 w 10000"/>
                <a:gd name="connsiteY19" fmla="*/ 9500 h 10000"/>
                <a:gd name="connsiteX20" fmla="*/ 9548 w 10000"/>
                <a:gd name="connsiteY20" fmla="*/ 10000 h 10000"/>
                <a:gd name="connsiteX21" fmla="*/ 10000 w 10000"/>
                <a:gd name="connsiteY21" fmla="*/ 10000 h 10000"/>
                <a:gd name="connsiteX22" fmla="*/ 9677 w 10000"/>
                <a:gd name="connsiteY22" fmla="*/ 9167 h 10000"/>
                <a:gd name="connsiteX23" fmla="*/ 9548 w 10000"/>
                <a:gd name="connsiteY23" fmla="*/ 8167 h 10000"/>
                <a:gd name="connsiteX24" fmla="*/ 9548 w 10000"/>
                <a:gd name="connsiteY24" fmla="*/ 7333 h 10000"/>
                <a:gd name="connsiteX25" fmla="*/ 9677 w 10000"/>
                <a:gd name="connsiteY25" fmla="*/ 6000 h 10000"/>
                <a:gd name="connsiteX26" fmla="*/ 9355 w 10000"/>
                <a:gd name="connsiteY26" fmla="*/ 5667 h 10000"/>
                <a:gd name="connsiteX27" fmla="*/ 9290 w 10000"/>
                <a:gd name="connsiteY27" fmla="*/ 5167 h 10000"/>
                <a:gd name="connsiteX28" fmla="*/ 8581 w 10000"/>
                <a:gd name="connsiteY28" fmla="*/ 5167 h 10000"/>
                <a:gd name="connsiteX29" fmla="*/ 7935 w 10000"/>
                <a:gd name="connsiteY29" fmla="*/ 5167 h 10000"/>
                <a:gd name="connsiteX30" fmla="*/ 8065 w 10000"/>
                <a:gd name="connsiteY30" fmla="*/ 4500 h 10000"/>
                <a:gd name="connsiteX31" fmla="*/ 8065 w 10000"/>
                <a:gd name="connsiteY31" fmla="*/ 3667 h 10000"/>
                <a:gd name="connsiteX32" fmla="*/ 7935 w 10000"/>
                <a:gd name="connsiteY32" fmla="*/ 3167 h 10000"/>
                <a:gd name="connsiteX33" fmla="*/ 7935 w 10000"/>
                <a:gd name="connsiteY33" fmla="*/ 2333 h 10000"/>
                <a:gd name="connsiteX34" fmla="*/ 6968 w 10000"/>
                <a:gd name="connsiteY34" fmla="*/ 1833 h 10000"/>
                <a:gd name="connsiteX35" fmla="*/ 6129 w 10000"/>
                <a:gd name="connsiteY35" fmla="*/ 1833 h 10000"/>
                <a:gd name="connsiteX36" fmla="*/ 6000 w 10000"/>
                <a:gd name="connsiteY36" fmla="*/ 1500 h 10000"/>
                <a:gd name="connsiteX37" fmla="*/ 5806 w 10000"/>
                <a:gd name="connsiteY37" fmla="*/ 1000 h 10000"/>
                <a:gd name="connsiteX38" fmla="*/ 5613 w 10000"/>
                <a:gd name="connsiteY38" fmla="*/ 1833 h 10000"/>
                <a:gd name="connsiteX39" fmla="*/ 5484 w 10000"/>
                <a:gd name="connsiteY39" fmla="*/ 2333 h 10000"/>
                <a:gd name="connsiteX40" fmla="*/ 5032 w 10000"/>
                <a:gd name="connsiteY40" fmla="*/ 2333 h 10000"/>
                <a:gd name="connsiteX41" fmla="*/ 4516 w 10000"/>
                <a:gd name="connsiteY41" fmla="*/ 2333 h 10000"/>
                <a:gd name="connsiteX42" fmla="*/ 3677 w 10000"/>
                <a:gd name="connsiteY42" fmla="*/ 1000 h 10000"/>
                <a:gd name="connsiteX43" fmla="*/ 2968 w 10000"/>
                <a:gd name="connsiteY43" fmla="*/ 0 h 10000"/>
                <a:gd name="connsiteX44" fmla="*/ 2258 w 10000"/>
                <a:gd name="connsiteY44" fmla="*/ 167 h 10000"/>
                <a:gd name="connsiteX45" fmla="*/ 1613 w 10000"/>
                <a:gd name="connsiteY45" fmla="*/ 667 h 10000"/>
                <a:gd name="connsiteX46" fmla="*/ 1161 w 10000"/>
                <a:gd name="connsiteY46" fmla="*/ 167 h 10000"/>
                <a:gd name="connsiteX47" fmla="*/ 645 w 10000"/>
                <a:gd name="connsiteY47" fmla="*/ 0 h 10000"/>
                <a:gd name="connsiteX48" fmla="*/ 645 w 10000"/>
                <a:gd name="connsiteY48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0000" h="10000">
                  <a:moveTo>
                    <a:pt x="645" y="0"/>
                  </a:moveTo>
                  <a:cubicBezTo>
                    <a:pt x="538" y="611"/>
                    <a:pt x="430" y="1222"/>
                    <a:pt x="323" y="1833"/>
                  </a:cubicBezTo>
                  <a:cubicBezTo>
                    <a:pt x="215" y="2444"/>
                    <a:pt x="108" y="3056"/>
                    <a:pt x="0" y="3667"/>
                  </a:cubicBezTo>
                  <a:lnTo>
                    <a:pt x="516" y="4167"/>
                  </a:lnTo>
                  <a:lnTo>
                    <a:pt x="1161" y="4167"/>
                  </a:lnTo>
                  <a:lnTo>
                    <a:pt x="1032" y="4500"/>
                  </a:lnTo>
                  <a:lnTo>
                    <a:pt x="1032" y="5167"/>
                  </a:lnTo>
                  <a:lnTo>
                    <a:pt x="1742" y="5167"/>
                  </a:lnTo>
                  <a:lnTo>
                    <a:pt x="2452" y="5167"/>
                  </a:lnTo>
                  <a:lnTo>
                    <a:pt x="2452" y="6000"/>
                  </a:lnTo>
                  <a:lnTo>
                    <a:pt x="2774" y="6500"/>
                  </a:lnTo>
                  <a:lnTo>
                    <a:pt x="2968" y="6500"/>
                  </a:lnTo>
                  <a:lnTo>
                    <a:pt x="3677" y="6500"/>
                  </a:lnTo>
                  <a:lnTo>
                    <a:pt x="4710" y="6000"/>
                  </a:lnTo>
                  <a:lnTo>
                    <a:pt x="5484" y="7000"/>
                  </a:lnTo>
                  <a:lnTo>
                    <a:pt x="6129" y="7833"/>
                  </a:lnTo>
                  <a:lnTo>
                    <a:pt x="7419" y="7833"/>
                  </a:lnTo>
                  <a:lnTo>
                    <a:pt x="8452" y="7833"/>
                  </a:lnTo>
                  <a:lnTo>
                    <a:pt x="8774" y="8667"/>
                  </a:lnTo>
                  <a:lnTo>
                    <a:pt x="9097" y="9500"/>
                  </a:lnTo>
                  <a:lnTo>
                    <a:pt x="9548" y="10000"/>
                  </a:lnTo>
                  <a:lnTo>
                    <a:pt x="10000" y="10000"/>
                  </a:lnTo>
                  <a:lnTo>
                    <a:pt x="9677" y="9167"/>
                  </a:lnTo>
                  <a:lnTo>
                    <a:pt x="9548" y="8167"/>
                  </a:lnTo>
                  <a:lnTo>
                    <a:pt x="9548" y="7333"/>
                  </a:lnTo>
                  <a:lnTo>
                    <a:pt x="9677" y="6000"/>
                  </a:lnTo>
                  <a:lnTo>
                    <a:pt x="9355" y="5667"/>
                  </a:lnTo>
                  <a:cubicBezTo>
                    <a:pt x="9333" y="5500"/>
                    <a:pt x="9312" y="5334"/>
                    <a:pt x="9290" y="5167"/>
                  </a:cubicBezTo>
                  <a:lnTo>
                    <a:pt x="8581" y="5167"/>
                  </a:lnTo>
                  <a:lnTo>
                    <a:pt x="7935" y="5167"/>
                  </a:lnTo>
                  <a:cubicBezTo>
                    <a:pt x="7978" y="4945"/>
                    <a:pt x="8022" y="4722"/>
                    <a:pt x="8065" y="4500"/>
                  </a:cubicBezTo>
                  <a:lnTo>
                    <a:pt x="8065" y="3667"/>
                  </a:lnTo>
                  <a:cubicBezTo>
                    <a:pt x="8022" y="3500"/>
                    <a:pt x="7978" y="3334"/>
                    <a:pt x="7935" y="3167"/>
                  </a:cubicBezTo>
                  <a:lnTo>
                    <a:pt x="7935" y="2333"/>
                  </a:lnTo>
                  <a:lnTo>
                    <a:pt x="6968" y="1833"/>
                  </a:lnTo>
                  <a:lnTo>
                    <a:pt x="6129" y="1833"/>
                  </a:lnTo>
                  <a:lnTo>
                    <a:pt x="6000" y="1500"/>
                  </a:lnTo>
                  <a:lnTo>
                    <a:pt x="5806" y="1000"/>
                  </a:lnTo>
                  <a:cubicBezTo>
                    <a:pt x="5742" y="1278"/>
                    <a:pt x="5677" y="1555"/>
                    <a:pt x="5613" y="1833"/>
                  </a:cubicBezTo>
                  <a:lnTo>
                    <a:pt x="5484" y="2333"/>
                  </a:lnTo>
                  <a:lnTo>
                    <a:pt x="5032" y="2333"/>
                  </a:lnTo>
                  <a:lnTo>
                    <a:pt x="4516" y="2333"/>
                  </a:lnTo>
                  <a:lnTo>
                    <a:pt x="3677" y="1000"/>
                  </a:lnTo>
                  <a:lnTo>
                    <a:pt x="2968" y="0"/>
                  </a:lnTo>
                  <a:lnTo>
                    <a:pt x="2258" y="167"/>
                  </a:lnTo>
                  <a:lnTo>
                    <a:pt x="1613" y="667"/>
                  </a:lnTo>
                  <a:lnTo>
                    <a:pt x="1161" y="167"/>
                  </a:lnTo>
                  <a:lnTo>
                    <a:pt x="645" y="0"/>
                  </a:lnTo>
                  <a:lnTo>
                    <a:pt x="645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41" name="Freeform 115">
              <a:extLst>
                <a:ext uri="{FF2B5EF4-FFF2-40B4-BE49-F238E27FC236}">
                  <a16:creationId xmlns:a16="http://schemas.microsoft.com/office/drawing/2014/main" id="{30B85623-3BED-4C91-A57C-84D1EE851D99}"/>
                </a:ext>
              </a:extLst>
            </p:cNvPr>
            <p:cNvSpPr>
              <a:spLocks/>
            </p:cNvSpPr>
            <p:nvPr/>
          </p:nvSpPr>
          <p:spPr bwMode="gray">
            <a:xfrm>
              <a:off x="8039100" y="4244975"/>
              <a:ext cx="25400" cy="47625"/>
            </a:xfrm>
            <a:custGeom>
              <a:avLst/>
              <a:gdLst>
                <a:gd name="T0" fmla="*/ 5 w 16"/>
                <a:gd name="T1" fmla="*/ 0 h 30"/>
                <a:gd name="T2" fmla="*/ 5 w 16"/>
                <a:gd name="T3" fmla="*/ 8 h 30"/>
                <a:gd name="T4" fmla="*/ 5 w 16"/>
                <a:gd name="T5" fmla="*/ 21 h 30"/>
                <a:gd name="T6" fmla="*/ 2 w 16"/>
                <a:gd name="T7" fmla="*/ 21 h 30"/>
                <a:gd name="T8" fmla="*/ 0 w 16"/>
                <a:gd name="T9" fmla="*/ 21 h 30"/>
                <a:gd name="T10" fmla="*/ 0 w 16"/>
                <a:gd name="T11" fmla="*/ 24 h 30"/>
                <a:gd name="T12" fmla="*/ 2 w 16"/>
                <a:gd name="T13" fmla="*/ 29 h 30"/>
                <a:gd name="T14" fmla="*/ 2 w 16"/>
                <a:gd name="T15" fmla="*/ 30 h 30"/>
                <a:gd name="T16" fmla="*/ 8 w 16"/>
                <a:gd name="T17" fmla="*/ 30 h 30"/>
                <a:gd name="T18" fmla="*/ 8 w 16"/>
                <a:gd name="T19" fmla="*/ 26 h 30"/>
                <a:gd name="T20" fmla="*/ 5 w 16"/>
                <a:gd name="T21" fmla="*/ 21 h 30"/>
                <a:gd name="T22" fmla="*/ 10 w 16"/>
                <a:gd name="T23" fmla="*/ 21 h 30"/>
                <a:gd name="T24" fmla="*/ 13 w 16"/>
                <a:gd name="T25" fmla="*/ 21 h 30"/>
                <a:gd name="T26" fmla="*/ 16 w 16"/>
                <a:gd name="T27" fmla="*/ 13 h 30"/>
                <a:gd name="T28" fmla="*/ 16 w 16"/>
                <a:gd name="T29" fmla="*/ 5 h 30"/>
                <a:gd name="T30" fmla="*/ 10 w 16"/>
                <a:gd name="T31" fmla="*/ 3 h 30"/>
                <a:gd name="T32" fmla="*/ 5 w 16"/>
                <a:gd name="T33" fmla="*/ 0 h 30"/>
                <a:gd name="connsiteX0" fmla="*/ 3125 w 10000"/>
                <a:gd name="connsiteY0" fmla="*/ 0 h 10000"/>
                <a:gd name="connsiteX1" fmla="*/ 3125 w 10000"/>
                <a:gd name="connsiteY1" fmla="*/ 2667 h 10000"/>
                <a:gd name="connsiteX2" fmla="*/ 3125 w 10000"/>
                <a:gd name="connsiteY2" fmla="*/ 7000 h 10000"/>
                <a:gd name="connsiteX3" fmla="*/ 1250 w 10000"/>
                <a:gd name="connsiteY3" fmla="*/ 7000 h 10000"/>
                <a:gd name="connsiteX4" fmla="*/ 0 w 10000"/>
                <a:gd name="connsiteY4" fmla="*/ 7000 h 10000"/>
                <a:gd name="connsiteX5" fmla="*/ 0 w 10000"/>
                <a:gd name="connsiteY5" fmla="*/ 8000 h 10000"/>
                <a:gd name="connsiteX6" fmla="*/ 1250 w 10000"/>
                <a:gd name="connsiteY6" fmla="*/ 9667 h 10000"/>
                <a:gd name="connsiteX7" fmla="*/ 1250 w 10000"/>
                <a:gd name="connsiteY7" fmla="*/ 10000 h 10000"/>
                <a:gd name="connsiteX8" fmla="*/ 5000 w 10000"/>
                <a:gd name="connsiteY8" fmla="*/ 10000 h 10000"/>
                <a:gd name="connsiteX9" fmla="*/ 5000 w 10000"/>
                <a:gd name="connsiteY9" fmla="*/ 8667 h 10000"/>
                <a:gd name="connsiteX10" fmla="*/ 3125 w 10000"/>
                <a:gd name="connsiteY10" fmla="*/ 7000 h 10000"/>
                <a:gd name="connsiteX11" fmla="*/ 6250 w 10000"/>
                <a:gd name="connsiteY11" fmla="*/ 7000 h 10000"/>
                <a:gd name="connsiteX12" fmla="*/ 8125 w 10000"/>
                <a:gd name="connsiteY12" fmla="*/ 7000 h 10000"/>
                <a:gd name="connsiteX13" fmla="*/ 10000 w 10000"/>
                <a:gd name="connsiteY13" fmla="*/ 4333 h 10000"/>
                <a:gd name="connsiteX14" fmla="*/ 10000 w 10000"/>
                <a:gd name="connsiteY14" fmla="*/ 1667 h 10000"/>
                <a:gd name="connsiteX15" fmla="*/ 6250 w 10000"/>
                <a:gd name="connsiteY15" fmla="*/ 1000 h 10000"/>
                <a:gd name="connsiteX16" fmla="*/ 3125 w 10000"/>
                <a:gd name="connsiteY16" fmla="*/ 0 h 10000"/>
                <a:gd name="connsiteX17" fmla="*/ 3125 w 10000"/>
                <a:gd name="connsiteY17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000" h="10000">
                  <a:moveTo>
                    <a:pt x="3125" y="0"/>
                  </a:moveTo>
                  <a:lnTo>
                    <a:pt x="3125" y="2667"/>
                  </a:lnTo>
                  <a:lnTo>
                    <a:pt x="3125" y="7000"/>
                  </a:lnTo>
                  <a:lnTo>
                    <a:pt x="1250" y="7000"/>
                  </a:lnTo>
                  <a:lnTo>
                    <a:pt x="0" y="7000"/>
                  </a:lnTo>
                  <a:lnTo>
                    <a:pt x="0" y="8000"/>
                  </a:lnTo>
                  <a:lnTo>
                    <a:pt x="1250" y="9667"/>
                  </a:lnTo>
                  <a:lnTo>
                    <a:pt x="1250" y="10000"/>
                  </a:lnTo>
                  <a:lnTo>
                    <a:pt x="5000" y="10000"/>
                  </a:lnTo>
                  <a:lnTo>
                    <a:pt x="5000" y="8667"/>
                  </a:lnTo>
                  <a:lnTo>
                    <a:pt x="3125" y="7000"/>
                  </a:lnTo>
                  <a:lnTo>
                    <a:pt x="6250" y="7000"/>
                  </a:lnTo>
                  <a:lnTo>
                    <a:pt x="8125" y="7000"/>
                  </a:lnTo>
                  <a:lnTo>
                    <a:pt x="10000" y="4333"/>
                  </a:lnTo>
                  <a:lnTo>
                    <a:pt x="10000" y="1667"/>
                  </a:lnTo>
                  <a:lnTo>
                    <a:pt x="6250" y="1000"/>
                  </a:lnTo>
                  <a:lnTo>
                    <a:pt x="3125" y="0"/>
                  </a:lnTo>
                  <a:lnTo>
                    <a:pt x="3125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42" name="Freeform 116">
              <a:extLst>
                <a:ext uri="{FF2B5EF4-FFF2-40B4-BE49-F238E27FC236}">
                  <a16:creationId xmlns:a16="http://schemas.microsoft.com/office/drawing/2014/main" id="{1126082F-A7D9-41C8-BBB1-134BD3048BDD}"/>
                </a:ext>
              </a:extLst>
            </p:cNvPr>
            <p:cNvSpPr>
              <a:spLocks/>
            </p:cNvSpPr>
            <p:nvPr/>
          </p:nvSpPr>
          <p:spPr bwMode="gray">
            <a:xfrm>
              <a:off x="7513637" y="4270375"/>
              <a:ext cx="25400" cy="7937"/>
            </a:xfrm>
            <a:custGeom>
              <a:avLst/>
              <a:gdLst>
                <a:gd name="T0" fmla="*/ 0 w 16"/>
                <a:gd name="T1" fmla="*/ 0 h 5"/>
                <a:gd name="T2" fmla="*/ 13 w 16"/>
                <a:gd name="T3" fmla="*/ 5 h 5"/>
                <a:gd name="T4" fmla="*/ 13 w 16"/>
                <a:gd name="T5" fmla="*/ 2 h 5"/>
                <a:gd name="T6" fmla="*/ 16 w 16"/>
                <a:gd name="T7" fmla="*/ 0 h 5"/>
                <a:gd name="T8" fmla="*/ 8 w 16"/>
                <a:gd name="T9" fmla="*/ 0 h 5"/>
                <a:gd name="T10" fmla="*/ 0 w 1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5">
                  <a:moveTo>
                    <a:pt x="0" y="0"/>
                  </a:moveTo>
                  <a:lnTo>
                    <a:pt x="13" y="5"/>
                  </a:lnTo>
                  <a:lnTo>
                    <a:pt x="13" y="2"/>
                  </a:lnTo>
                  <a:lnTo>
                    <a:pt x="16" y="0"/>
                  </a:lnTo>
                  <a:lnTo>
                    <a:pt x="8" y="0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43" name="Freeform 117">
              <a:extLst>
                <a:ext uri="{FF2B5EF4-FFF2-40B4-BE49-F238E27FC236}">
                  <a16:creationId xmlns:a16="http://schemas.microsoft.com/office/drawing/2014/main" id="{C189313B-03F0-45C5-A78A-079A8D8511E3}"/>
                </a:ext>
              </a:extLst>
            </p:cNvPr>
            <p:cNvSpPr>
              <a:spLocks/>
            </p:cNvSpPr>
            <p:nvPr/>
          </p:nvSpPr>
          <p:spPr bwMode="gray">
            <a:xfrm>
              <a:off x="7972425" y="4297363"/>
              <a:ext cx="11112" cy="28575"/>
            </a:xfrm>
            <a:custGeom>
              <a:avLst/>
              <a:gdLst>
                <a:gd name="T0" fmla="*/ 3 w 7"/>
                <a:gd name="T1" fmla="*/ 2 h 18"/>
                <a:gd name="T2" fmla="*/ 0 w 7"/>
                <a:gd name="T3" fmla="*/ 13 h 18"/>
                <a:gd name="T4" fmla="*/ 0 w 7"/>
                <a:gd name="T5" fmla="*/ 18 h 18"/>
                <a:gd name="T6" fmla="*/ 3 w 7"/>
                <a:gd name="T7" fmla="*/ 13 h 18"/>
                <a:gd name="T8" fmla="*/ 7 w 7"/>
                <a:gd name="T9" fmla="*/ 5 h 18"/>
                <a:gd name="T10" fmla="*/ 7 w 7"/>
                <a:gd name="T11" fmla="*/ 2 h 18"/>
                <a:gd name="T12" fmla="*/ 5 w 7"/>
                <a:gd name="T13" fmla="*/ 0 h 18"/>
                <a:gd name="T14" fmla="*/ 3 w 7"/>
                <a:gd name="T15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18">
                  <a:moveTo>
                    <a:pt x="3" y="2"/>
                  </a:moveTo>
                  <a:lnTo>
                    <a:pt x="0" y="13"/>
                  </a:lnTo>
                  <a:lnTo>
                    <a:pt x="0" y="18"/>
                  </a:lnTo>
                  <a:lnTo>
                    <a:pt x="3" y="13"/>
                  </a:lnTo>
                  <a:lnTo>
                    <a:pt x="7" y="5"/>
                  </a:lnTo>
                  <a:lnTo>
                    <a:pt x="7" y="2"/>
                  </a:lnTo>
                  <a:lnTo>
                    <a:pt x="5" y="0"/>
                  </a:lnTo>
                  <a:lnTo>
                    <a:pt x="3" y="2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44" name="Freeform 118">
              <a:extLst>
                <a:ext uri="{FF2B5EF4-FFF2-40B4-BE49-F238E27FC236}">
                  <a16:creationId xmlns:a16="http://schemas.microsoft.com/office/drawing/2014/main" id="{3DB2B55E-AB47-46CB-8057-41731E1CD735}"/>
                </a:ext>
              </a:extLst>
            </p:cNvPr>
            <p:cNvSpPr>
              <a:spLocks/>
            </p:cNvSpPr>
            <p:nvPr/>
          </p:nvSpPr>
          <p:spPr bwMode="gray">
            <a:xfrm>
              <a:off x="8154987" y="4300538"/>
              <a:ext cx="4762" cy="9525"/>
            </a:xfrm>
            <a:custGeom>
              <a:avLst/>
              <a:gdLst>
                <a:gd name="T0" fmla="*/ 0 w 3"/>
                <a:gd name="T1" fmla="*/ 0 h 6"/>
                <a:gd name="T2" fmla="*/ 3 w 3"/>
                <a:gd name="T3" fmla="*/ 6 h 6"/>
                <a:gd name="T4" fmla="*/ 3 w 3"/>
                <a:gd name="T5" fmla="*/ 3 h 6"/>
                <a:gd name="T6" fmla="*/ 0 w 3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6">
                  <a:moveTo>
                    <a:pt x="0" y="0"/>
                  </a:moveTo>
                  <a:lnTo>
                    <a:pt x="3" y="6"/>
                  </a:lnTo>
                  <a:lnTo>
                    <a:pt x="3" y="3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45" name="Freeform 119">
              <a:extLst>
                <a:ext uri="{FF2B5EF4-FFF2-40B4-BE49-F238E27FC236}">
                  <a16:creationId xmlns:a16="http://schemas.microsoft.com/office/drawing/2014/main" id="{1DBE7AEF-397A-433E-990D-06EDE5CA8E28}"/>
                </a:ext>
              </a:extLst>
            </p:cNvPr>
            <p:cNvSpPr>
              <a:spLocks/>
            </p:cNvSpPr>
            <p:nvPr/>
          </p:nvSpPr>
          <p:spPr bwMode="gray">
            <a:xfrm>
              <a:off x="7553325" y="4318000"/>
              <a:ext cx="25400" cy="22225"/>
            </a:xfrm>
            <a:custGeom>
              <a:avLst/>
              <a:gdLst>
                <a:gd name="T0" fmla="*/ 0 w 16"/>
                <a:gd name="T1" fmla="*/ 0 h 14"/>
                <a:gd name="T2" fmla="*/ 5 w 16"/>
                <a:gd name="T3" fmla="*/ 5 h 14"/>
                <a:gd name="T4" fmla="*/ 8 w 16"/>
                <a:gd name="T5" fmla="*/ 10 h 14"/>
                <a:gd name="T6" fmla="*/ 8 w 16"/>
                <a:gd name="T7" fmla="*/ 14 h 14"/>
                <a:gd name="T8" fmla="*/ 10 w 16"/>
                <a:gd name="T9" fmla="*/ 14 h 14"/>
                <a:gd name="T10" fmla="*/ 10 w 16"/>
                <a:gd name="T11" fmla="*/ 13 h 14"/>
                <a:gd name="T12" fmla="*/ 13 w 16"/>
                <a:gd name="T13" fmla="*/ 8 h 14"/>
                <a:gd name="T14" fmla="*/ 16 w 16"/>
                <a:gd name="T15" fmla="*/ 2 h 14"/>
                <a:gd name="T16" fmla="*/ 10 w 16"/>
                <a:gd name="T17" fmla="*/ 5 h 14"/>
                <a:gd name="T18" fmla="*/ 8 w 16"/>
                <a:gd name="T19" fmla="*/ 5 h 14"/>
                <a:gd name="T20" fmla="*/ 5 w 16"/>
                <a:gd name="T21" fmla="*/ 2 h 14"/>
                <a:gd name="T22" fmla="*/ 0 w 16"/>
                <a:gd name="T2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14">
                  <a:moveTo>
                    <a:pt x="0" y="0"/>
                  </a:moveTo>
                  <a:lnTo>
                    <a:pt x="5" y="5"/>
                  </a:lnTo>
                  <a:lnTo>
                    <a:pt x="8" y="10"/>
                  </a:lnTo>
                  <a:lnTo>
                    <a:pt x="8" y="14"/>
                  </a:lnTo>
                  <a:lnTo>
                    <a:pt x="10" y="14"/>
                  </a:lnTo>
                  <a:lnTo>
                    <a:pt x="10" y="13"/>
                  </a:lnTo>
                  <a:lnTo>
                    <a:pt x="13" y="8"/>
                  </a:lnTo>
                  <a:lnTo>
                    <a:pt x="16" y="2"/>
                  </a:lnTo>
                  <a:lnTo>
                    <a:pt x="10" y="5"/>
                  </a:lnTo>
                  <a:lnTo>
                    <a:pt x="8" y="5"/>
                  </a:lnTo>
                  <a:lnTo>
                    <a:pt x="5" y="2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46" name="Freeform 120">
              <a:extLst>
                <a:ext uri="{FF2B5EF4-FFF2-40B4-BE49-F238E27FC236}">
                  <a16:creationId xmlns:a16="http://schemas.microsoft.com/office/drawing/2014/main" id="{BC001275-1660-4D69-B6BB-A87236FEA1DD}"/>
                </a:ext>
              </a:extLst>
            </p:cNvPr>
            <p:cNvSpPr>
              <a:spLocks/>
            </p:cNvSpPr>
            <p:nvPr/>
          </p:nvSpPr>
          <p:spPr bwMode="gray">
            <a:xfrm>
              <a:off x="7835900" y="4318000"/>
              <a:ext cx="28575" cy="7937"/>
            </a:xfrm>
            <a:custGeom>
              <a:avLst/>
              <a:gdLst>
                <a:gd name="T0" fmla="*/ 2 w 18"/>
                <a:gd name="T1" fmla="*/ 0 h 5"/>
                <a:gd name="T2" fmla="*/ 2 w 18"/>
                <a:gd name="T3" fmla="*/ 2 h 5"/>
                <a:gd name="T4" fmla="*/ 0 w 18"/>
                <a:gd name="T5" fmla="*/ 5 h 5"/>
                <a:gd name="T6" fmla="*/ 10 w 18"/>
                <a:gd name="T7" fmla="*/ 5 h 5"/>
                <a:gd name="T8" fmla="*/ 18 w 18"/>
                <a:gd name="T9" fmla="*/ 2 h 5"/>
                <a:gd name="T10" fmla="*/ 15 w 18"/>
                <a:gd name="T11" fmla="*/ 2 h 5"/>
                <a:gd name="T12" fmla="*/ 2 w 18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5">
                  <a:moveTo>
                    <a:pt x="2" y="0"/>
                  </a:moveTo>
                  <a:lnTo>
                    <a:pt x="2" y="2"/>
                  </a:lnTo>
                  <a:lnTo>
                    <a:pt x="0" y="5"/>
                  </a:lnTo>
                  <a:lnTo>
                    <a:pt x="10" y="5"/>
                  </a:lnTo>
                  <a:lnTo>
                    <a:pt x="18" y="2"/>
                  </a:lnTo>
                  <a:lnTo>
                    <a:pt x="15" y="2"/>
                  </a:lnTo>
                  <a:lnTo>
                    <a:pt x="2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47" name="Freeform 121">
              <a:extLst>
                <a:ext uri="{FF2B5EF4-FFF2-40B4-BE49-F238E27FC236}">
                  <a16:creationId xmlns:a16="http://schemas.microsoft.com/office/drawing/2014/main" id="{36D9027B-EE68-4CB1-9E17-3CF2E8CD3D33}"/>
                </a:ext>
              </a:extLst>
            </p:cNvPr>
            <p:cNvSpPr>
              <a:spLocks/>
            </p:cNvSpPr>
            <p:nvPr/>
          </p:nvSpPr>
          <p:spPr bwMode="gray">
            <a:xfrm>
              <a:off x="7588250" y="4321175"/>
              <a:ext cx="20637" cy="19050"/>
            </a:xfrm>
            <a:custGeom>
              <a:avLst/>
              <a:gdLst>
                <a:gd name="T0" fmla="*/ 8 w 13"/>
                <a:gd name="T1" fmla="*/ 0 h 12"/>
                <a:gd name="T2" fmla="*/ 3 w 13"/>
                <a:gd name="T3" fmla="*/ 6 h 12"/>
                <a:gd name="T4" fmla="*/ 0 w 13"/>
                <a:gd name="T5" fmla="*/ 12 h 12"/>
                <a:gd name="T6" fmla="*/ 5 w 13"/>
                <a:gd name="T7" fmla="*/ 12 h 12"/>
                <a:gd name="T8" fmla="*/ 11 w 13"/>
                <a:gd name="T9" fmla="*/ 12 h 12"/>
                <a:gd name="T10" fmla="*/ 11 w 13"/>
                <a:gd name="T11" fmla="*/ 11 h 12"/>
                <a:gd name="T12" fmla="*/ 11 w 13"/>
                <a:gd name="T13" fmla="*/ 6 h 12"/>
                <a:gd name="T14" fmla="*/ 13 w 13"/>
                <a:gd name="T15" fmla="*/ 3 h 12"/>
                <a:gd name="T16" fmla="*/ 13 w 13"/>
                <a:gd name="T17" fmla="*/ 0 h 12"/>
                <a:gd name="T18" fmla="*/ 11 w 13"/>
                <a:gd name="T19" fmla="*/ 0 h 12"/>
                <a:gd name="T20" fmla="*/ 8 w 13"/>
                <a:gd name="T2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12">
                  <a:moveTo>
                    <a:pt x="8" y="0"/>
                  </a:moveTo>
                  <a:lnTo>
                    <a:pt x="3" y="6"/>
                  </a:lnTo>
                  <a:lnTo>
                    <a:pt x="0" y="12"/>
                  </a:lnTo>
                  <a:lnTo>
                    <a:pt x="5" y="12"/>
                  </a:lnTo>
                  <a:lnTo>
                    <a:pt x="11" y="12"/>
                  </a:lnTo>
                  <a:lnTo>
                    <a:pt x="11" y="11"/>
                  </a:lnTo>
                  <a:lnTo>
                    <a:pt x="11" y="6"/>
                  </a:lnTo>
                  <a:lnTo>
                    <a:pt x="13" y="3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8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48" name="Freeform 122">
              <a:extLst>
                <a:ext uri="{FF2B5EF4-FFF2-40B4-BE49-F238E27FC236}">
                  <a16:creationId xmlns:a16="http://schemas.microsoft.com/office/drawing/2014/main" id="{37F9A50D-4B05-4488-B761-053A5936BD81}"/>
                </a:ext>
              </a:extLst>
            </p:cNvPr>
            <p:cNvSpPr>
              <a:spLocks/>
            </p:cNvSpPr>
            <p:nvPr/>
          </p:nvSpPr>
          <p:spPr bwMode="gray">
            <a:xfrm>
              <a:off x="7608887" y="4325938"/>
              <a:ext cx="60325" cy="31750"/>
            </a:xfrm>
            <a:custGeom>
              <a:avLst/>
              <a:gdLst>
                <a:gd name="T0" fmla="*/ 16 w 38"/>
                <a:gd name="T1" fmla="*/ 0 h 20"/>
                <a:gd name="T2" fmla="*/ 16 w 38"/>
                <a:gd name="T3" fmla="*/ 3 h 20"/>
                <a:gd name="T4" fmla="*/ 13 w 38"/>
                <a:gd name="T5" fmla="*/ 5 h 20"/>
                <a:gd name="T6" fmla="*/ 18 w 38"/>
                <a:gd name="T7" fmla="*/ 8 h 20"/>
                <a:gd name="T8" fmla="*/ 20 w 38"/>
                <a:gd name="T9" fmla="*/ 9 h 20"/>
                <a:gd name="T10" fmla="*/ 18 w 38"/>
                <a:gd name="T11" fmla="*/ 12 h 20"/>
                <a:gd name="T12" fmla="*/ 13 w 38"/>
                <a:gd name="T13" fmla="*/ 12 h 20"/>
                <a:gd name="T14" fmla="*/ 8 w 38"/>
                <a:gd name="T15" fmla="*/ 9 h 20"/>
                <a:gd name="T16" fmla="*/ 3 w 38"/>
                <a:gd name="T17" fmla="*/ 8 h 20"/>
                <a:gd name="T18" fmla="*/ 0 w 38"/>
                <a:gd name="T19" fmla="*/ 20 h 20"/>
                <a:gd name="T20" fmla="*/ 18 w 38"/>
                <a:gd name="T21" fmla="*/ 17 h 20"/>
                <a:gd name="T22" fmla="*/ 38 w 38"/>
                <a:gd name="T23" fmla="*/ 14 h 20"/>
                <a:gd name="T24" fmla="*/ 35 w 38"/>
                <a:gd name="T25" fmla="*/ 12 h 20"/>
                <a:gd name="T26" fmla="*/ 35 w 38"/>
                <a:gd name="T27" fmla="*/ 8 h 20"/>
                <a:gd name="T28" fmla="*/ 28 w 38"/>
                <a:gd name="T29" fmla="*/ 8 h 20"/>
                <a:gd name="T30" fmla="*/ 22 w 38"/>
                <a:gd name="T31" fmla="*/ 8 h 20"/>
                <a:gd name="T32" fmla="*/ 22 w 38"/>
                <a:gd name="T33" fmla="*/ 3 h 20"/>
                <a:gd name="T34" fmla="*/ 18 w 38"/>
                <a:gd name="T35" fmla="*/ 3 h 20"/>
                <a:gd name="T36" fmla="*/ 16 w 38"/>
                <a:gd name="T37" fmla="*/ 0 h 20"/>
                <a:gd name="connsiteX0" fmla="*/ 4211 w 10000"/>
                <a:gd name="connsiteY0" fmla="*/ 0 h 10000"/>
                <a:gd name="connsiteX1" fmla="*/ 4211 w 10000"/>
                <a:gd name="connsiteY1" fmla="*/ 1500 h 10000"/>
                <a:gd name="connsiteX2" fmla="*/ 3421 w 10000"/>
                <a:gd name="connsiteY2" fmla="*/ 2500 h 10000"/>
                <a:gd name="connsiteX3" fmla="*/ 4737 w 10000"/>
                <a:gd name="connsiteY3" fmla="*/ 4000 h 10000"/>
                <a:gd name="connsiteX4" fmla="*/ 5263 w 10000"/>
                <a:gd name="connsiteY4" fmla="*/ 4500 h 10000"/>
                <a:gd name="connsiteX5" fmla="*/ 4737 w 10000"/>
                <a:gd name="connsiteY5" fmla="*/ 6000 h 10000"/>
                <a:gd name="connsiteX6" fmla="*/ 3421 w 10000"/>
                <a:gd name="connsiteY6" fmla="*/ 6000 h 10000"/>
                <a:gd name="connsiteX7" fmla="*/ 2105 w 10000"/>
                <a:gd name="connsiteY7" fmla="*/ 4500 h 10000"/>
                <a:gd name="connsiteX8" fmla="*/ 789 w 10000"/>
                <a:gd name="connsiteY8" fmla="*/ 4000 h 10000"/>
                <a:gd name="connsiteX9" fmla="*/ 0 w 10000"/>
                <a:gd name="connsiteY9" fmla="*/ 10000 h 10000"/>
                <a:gd name="connsiteX10" fmla="*/ 4737 w 10000"/>
                <a:gd name="connsiteY10" fmla="*/ 8500 h 10000"/>
                <a:gd name="connsiteX11" fmla="*/ 10000 w 10000"/>
                <a:gd name="connsiteY11" fmla="*/ 7000 h 10000"/>
                <a:gd name="connsiteX12" fmla="*/ 9211 w 10000"/>
                <a:gd name="connsiteY12" fmla="*/ 6000 h 10000"/>
                <a:gd name="connsiteX13" fmla="*/ 9211 w 10000"/>
                <a:gd name="connsiteY13" fmla="*/ 4000 h 10000"/>
                <a:gd name="connsiteX14" fmla="*/ 7368 w 10000"/>
                <a:gd name="connsiteY14" fmla="*/ 4000 h 10000"/>
                <a:gd name="connsiteX15" fmla="*/ 5789 w 10000"/>
                <a:gd name="connsiteY15" fmla="*/ 4000 h 10000"/>
                <a:gd name="connsiteX16" fmla="*/ 5789 w 10000"/>
                <a:gd name="connsiteY16" fmla="*/ 1500 h 10000"/>
                <a:gd name="connsiteX17" fmla="*/ 4737 w 10000"/>
                <a:gd name="connsiteY17" fmla="*/ 1500 h 10000"/>
                <a:gd name="connsiteX18" fmla="*/ 4211 w 10000"/>
                <a:gd name="connsiteY18" fmla="*/ 0 h 10000"/>
                <a:gd name="connsiteX19" fmla="*/ 4211 w 10000"/>
                <a:gd name="connsiteY19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00" h="10000">
                  <a:moveTo>
                    <a:pt x="4211" y="0"/>
                  </a:moveTo>
                  <a:lnTo>
                    <a:pt x="4211" y="1500"/>
                  </a:lnTo>
                  <a:lnTo>
                    <a:pt x="3421" y="2500"/>
                  </a:lnTo>
                  <a:lnTo>
                    <a:pt x="4737" y="4000"/>
                  </a:lnTo>
                  <a:lnTo>
                    <a:pt x="5263" y="4500"/>
                  </a:lnTo>
                  <a:lnTo>
                    <a:pt x="4737" y="6000"/>
                  </a:lnTo>
                  <a:lnTo>
                    <a:pt x="3421" y="6000"/>
                  </a:lnTo>
                  <a:lnTo>
                    <a:pt x="2105" y="4500"/>
                  </a:lnTo>
                  <a:lnTo>
                    <a:pt x="789" y="4000"/>
                  </a:lnTo>
                  <a:lnTo>
                    <a:pt x="0" y="10000"/>
                  </a:lnTo>
                  <a:lnTo>
                    <a:pt x="4737" y="8500"/>
                  </a:lnTo>
                  <a:lnTo>
                    <a:pt x="10000" y="7000"/>
                  </a:lnTo>
                  <a:lnTo>
                    <a:pt x="9211" y="6000"/>
                  </a:lnTo>
                  <a:lnTo>
                    <a:pt x="9211" y="4000"/>
                  </a:lnTo>
                  <a:lnTo>
                    <a:pt x="7368" y="4000"/>
                  </a:lnTo>
                  <a:lnTo>
                    <a:pt x="5789" y="4000"/>
                  </a:lnTo>
                  <a:lnTo>
                    <a:pt x="5789" y="1500"/>
                  </a:lnTo>
                  <a:lnTo>
                    <a:pt x="4737" y="1500"/>
                  </a:lnTo>
                  <a:lnTo>
                    <a:pt x="4211" y="0"/>
                  </a:lnTo>
                  <a:lnTo>
                    <a:pt x="4211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49" name="Freeform 123">
              <a:extLst>
                <a:ext uri="{FF2B5EF4-FFF2-40B4-BE49-F238E27FC236}">
                  <a16:creationId xmlns:a16="http://schemas.microsoft.com/office/drawing/2014/main" id="{F30FD423-E6AC-4B66-ACE8-62BF9AAC6ACD}"/>
                </a:ext>
              </a:extLst>
            </p:cNvPr>
            <p:cNvSpPr>
              <a:spLocks/>
            </p:cNvSpPr>
            <p:nvPr/>
          </p:nvSpPr>
          <p:spPr bwMode="gray">
            <a:xfrm>
              <a:off x="7686675" y="4330700"/>
              <a:ext cx="77787" cy="22225"/>
            </a:xfrm>
            <a:custGeom>
              <a:avLst/>
              <a:gdLst>
                <a:gd name="T0" fmla="*/ 6 w 49"/>
                <a:gd name="T1" fmla="*/ 0 h 14"/>
                <a:gd name="T2" fmla="*/ 1 w 49"/>
                <a:gd name="T3" fmla="*/ 2 h 14"/>
                <a:gd name="T4" fmla="*/ 0 w 49"/>
                <a:gd name="T5" fmla="*/ 2 h 14"/>
                <a:gd name="T6" fmla="*/ 0 w 49"/>
                <a:gd name="T7" fmla="*/ 5 h 14"/>
                <a:gd name="T8" fmla="*/ 1 w 49"/>
                <a:gd name="T9" fmla="*/ 6 h 14"/>
                <a:gd name="T10" fmla="*/ 9 w 49"/>
                <a:gd name="T11" fmla="*/ 11 h 14"/>
                <a:gd name="T12" fmla="*/ 14 w 49"/>
                <a:gd name="T13" fmla="*/ 14 h 14"/>
                <a:gd name="T14" fmla="*/ 27 w 49"/>
                <a:gd name="T15" fmla="*/ 11 h 14"/>
                <a:gd name="T16" fmla="*/ 39 w 49"/>
                <a:gd name="T17" fmla="*/ 9 h 14"/>
                <a:gd name="T18" fmla="*/ 44 w 49"/>
                <a:gd name="T19" fmla="*/ 11 h 14"/>
                <a:gd name="T20" fmla="*/ 49 w 49"/>
                <a:gd name="T21" fmla="*/ 11 h 14"/>
                <a:gd name="T22" fmla="*/ 49 w 49"/>
                <a:gd name="T23" fmla="*/ 6 h 14"/>
                <a:gd name="T24" fmla="*/ 49 w 49"/>
                <a:gd name="T25" fmla="*/ 2 h 14"/>
                <a:gd name="T26" fmla="*/ 36 w 49"/>
                <a:gd name="T27" fmla="*/ 5 h 14"/>
                <a:gd name="T28" fmla="*/ 22 w 49"/>
                <a:gd name="T29" fmla="*/ 5 h 14"/>
                <a:gd name="T30" fmla="*/ 14 w 49"/>
                <a:gd name="T31" fmla="*/ 2 h 14"/>
                <a:gd name="T32" fmla="*/ 6 w 49"/>
                <a:gd name="T33" fmla="*/ 0 h 14"/>
                <a:gd name="connsiteX0" fmla="*/ 1224 w 10000"/>
                <a:gd name="connsiteY0" fmla="*/ 0 h 10000"/>
                <a:gd name="connsiteX1" fmla="*/ 204 w 10000"/>
                <a:gd name="connsiteY1" fmla="*/ 1429 h 10000"/>
                <a:gd name="connsiteX2" fmla="*/ 0 w 10000"/>
                <a:gd name="connsiteY2" fmla="*/ 1429 h 10000"/>
                <a:gd name="connsiteX3" fmla="*/ 0 w 10000"/>
                <a:gd name="connsiteY3" fmla="*/ 3571 h 10000"/>
                <a:gd name="connsiteX4" fmla="*/ 204 w 10000"/>
                <a:gd name="connsiteY4" fmla="*/ 4286 h 10000"/>
                <a:gd name="connsiteX5" fmla="*/ 1837 w 10000"/>
                <a:gd name="connsiteY5" fmla="*/ 7857 h 10000"/>
                <a:gd name="connsiteX6" fmla="*/ 2857 w 10000"/>
                <a:gd name="connsiteY6" fmla="*/ 10000 h 10000"/>
                <a:gd name="connsiteX7" fmla="*/ 5510 w 10000"/>
                <a:gd name="connsiteY7" fmla="*/ 7857 h 10000"/>
                <a:gd name="connsiteX8" fmla="*/ 7959 w 10000"/>
                <a:gd name="connsiteY8" fmla="*/ 6429 h 10000"/>
                <a:gd name="connsiteX9" fmla="*/ 8980 w 10000"/>
                <a:gd name="connsiteY9" fmla="*/ 7857 h 10000"/>
                <a:gd name="connsiteX10" fmla="*/ 10000 w 10000"/>
                <a:gd name="connsiteY10" fmla="*/ 7857 h 10000"/>
                <a:gd name="connsiteX11" fmla="*/ 10000 w 10000"/>
                <a:gd name="connsiteY11" fmla="*/ 4286 h 10000"/>
                <a:gd name="connsiteX12" fmla="*/ 10000 w 10000"/>
                <a:gd name="connsiteY12" fmla="*/ 1429 h 10000"/>
                <a:gd name="connsiteX13" fmla="*/ 7347 w 10000"/>
                <a:gd name="connsiteY13" fmla="*/ 3571 h 10000"/>
                <a:gd name="connsiteX14" fmla="*/ 4490 w 10000"/>
                <a:gd name="connsiteY14" fmla="*/ 3571 h 10000"/>
                <a:gd name="connsiteX15" fmla="*/ 2857 w 10000"/>
                <a:gd name="connsiteY15" fmla="*/ 1429 h 10000"/>
                <a:gd name="connsiteX16" fmla="*/ 1224 w 10000"/>
                <a:gd name="connsiteY16" fmla="*/ 0 h 10000"/>
                <a:gd name="connsiteX17" fmla="*/ 1224 w 10000"/>
                <a:gd name="connsiteY17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000" h="10000">
                  <a:moveTo>
                    <a:pt x="1224" y="0"/>
                  </a:moveTo>
                  <a:lnTo>
                    <a:pt x="204" y="1429"/>
                  </a:lnTo>
                  <a:lnTo>
                    <a:pt x="0" y="1429"/>
                  </a:lnTo>
                  <a:lnTo>
                    <a:pt x="0" y="3571"/>
                  </a:lnTo>
                  <a:lnTo>
                    <a:pt x="204" y="4286"/>
                  </a:lnTo>
                  <a:lnTo>
                    <a:pt x="1837" y="7857"/>
                  </a:lnTo>
                  <a:lnTo>
                    <a:pt x="2857" y="10000"/>
                  </a:lnTo>
                  <a:lnTo>
                    <a:pt x="5510" y="7857"/>
                  </a:lnTo>
                  <a:lnTo>
                    <a:pt x="7959" y="6429"/>
                  </a:lnTo>
                  <a:lnTo>
                    <a:pt x="8980" y="7857"/>
                  </a:lnTo>
                  <a:lnTo>
                    <a:pt x="10000" y="7857"/>
                  </a:lnTo>
                  <a:lnTo>
                    <a:pt x="10000" y="4286"/>
                  </a:lnTo>
                  <a:lnTo>
                    <a:pt x="10000" y="1429"/>
                  </a:lnTo>
                  <a:lnTo>
                    <a:pt x="7347" y="3571"/>
                  </a:lnTo>
                  <a:lnTo>
                    <a:pt x="4490" y="3571"/>
                  </a:lnTo>
                  <a:lnTo>
                    <a:pt x="2857" y="1429"/>
                  </a:lnTo>
                  <a:lnTo>
                    <a:pt x="1224" y="0"/>
                  </a:lnTo>
                  <a:lnTo>
                    <a:pt x="1224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50" name="Freeform 124">
              <a:extLst>
                <a:ext uri="{FF2B5EF4-FFF2-40B4-BE49-F238E27FC236}">
                  <a16:creationId xmlns:a16="http://schemas.microsoft.com/office/drawing/2014/main" id="{8F3C667F-2154-4AC9-83E7-B16447171BE1}"/>
                </a:ext>
              </a:extLst>
            </p:cNvPr>
            <p:cNvSpPr>
              <a:spLocks/>
            </p:cNvSpPr>
            <p:nvPr/>
          </p:nvSpPr>
          <p:spPr bwMode="gray">
            <a:xfrm>
              <a:off x="7751762" y="4338638"/>
              <a:ext cx="120650" cy="79375"/>
            </a:xfrm>
            <a:custGeom>
              <a:avLst/>
              <a:gdLst>
                <a:gd name="T0" fmla="*/ 68 w 76"/>
                <a:gd name="T1" fmla="*/ 0 h 50"/>
                <a:gd name="T2" fmla="*/ 61 w 76"/>
                <a:gd name="T3" fmla="*/ 4 h 50"/>
                <a:gd name="T4" fmla="*/ 55 w 76"/>
                <a:gd name="T5" fmla="*/ 6 h 50"/>
                <a:gd name="T6" fmla="*/ 49 w 76"/>
                <a:gd name="T7" fmla="*/ 6 h 50"/>
                <a:gd name="T8" fmla="*/ 38 w 76"/>
                <a:gd name="T9" fmla="*/ 6 h 50"/>
                <a:gd name="T10" fmla="*/ 38 w 76"/>
                <a:gd name="T11" fmla="*/ 12 h 50"/>
                <a:gd name="T12" fmla="*/ 38 w 76"/>
                <a:gd name="T13" fmla="*/ 14 h 50"/>
                <a:gd name="T14" fmla="*/ 36 w 76"/>
                <a:gd name="T15" fmla="*/ 14 h 50"/>
                <a:gd name="T16" fmla="*/ 30 w 76"/>
                <a:gd name="T17" fmla="*/ 14 h 50"/>
                <a:gd name="T18" fmla="*/ 30 w 76"/>
                <a:gd name="T19" fmla="*/ 20 h 50"/>
                <a:gd name="T20" fmla="*/ 28 w 76"/>
                <a:gd name="T21" fmla="*/ 22 h 50"/>
                <a:gd name="T22" fmla="*/ 25 w 76"/>
                <a:gd name="T23" fmla="*/ 25 h 50"/>
                <a:gd name="T24" fmla="*/ 21 w 76"/>
                <a:gd name="T25" fmla="*/ 25 h 50"/>
                <a:gd name="T26" fmla="*/ 19 w 76"/>
                <a:gd name="T27" fmla="*/ 33 h 50"/>
                <a:gd name="T28" fmla="*/ 13 w 76"/>
                <a:gd name="T29" fmla="*/ 37 h 50"/>
                <a:gd name="T30" fmla="*/ 8 w 76"/>
                <a:gd name="T31" fmla="*/ 39 h 50"/>
                <a:gd name="T32" fmla="*/ 3 w 76"/>
                <a:gd name="T33" fmla="*/ 39 h 50"/>
                <a:gd name="T34" fmla="*/ 3 w 76"/>
                <a:gd name="T35" fmla="*/ 44 h 50"/>
                <a:gd name="T36" fmla="*/ 0 w 76"/>
                <a:gd name="T37" fmla="*/ 47 h 50"/>
                <a:gd name="T38" fmla="*/ 6 w 76"/>
                <a:gd name="T39" fmla="*/ 47 h 50"/>
                <a:gd name="T40" fmla="*/ 6 w 76"/>
                <a:gd name="T41" fmla="*/ 50 h 50"/>
                <a:gd name="T42" fmla="*/ 19 w 76"/>
                <a:gd name="T43" fmla="*/ 39 h 50"/>
                <a:gd name="T44" fmla="*/ 30 w 76"/>
                <a:gd name="T45" fmla="*/ 33 h 50"/>
                <a:gd name="T46" fmla="*/ 36 w 76"/>
                <a:gd name="T47" fmla="*/ 33 h 50"/>
                <a:gd name="T48" fmla="*/ 41 w 76"/>
                <a:gd name="T49" fmla="*/ 33 h 50"/>
                <a:gd name="T50" fmla="*/ 44 w 76"/>
                <a:gd name="T51" fmla="*/ 27 h 50"/>
                <a:gd name="T52" fmla="*/ 46 w 76"/>
                <a:gd name="T53" fmla="*/ 22 h 50"/>
                <a:gd name="T54" fmla="*/ 53 w 76"/>
                <a:gd name="T55" fmla="*/ 20 h 50"/>
                <a:gd name="T56" fmla="*/ 68 w 76"/>
                <a:gd name="T57" fmla="*/ 9 h 50"/>
                <a:gd name="T58" fmla="*/ 74 w 76"/>
                <a:gd name="T59" fmla="*/ 4 h 50"/>
                <a:gd name="T60" fmla="*/ 76 w 76"/>
                <a:gd name="T61" fmla="*/ 1 h 50"/>
                <a:gd name="T62" fmla="*/ 76 w 76"/>
                <a:gd name="T63" fmla="*/ 0 h 50"/>
                <a:gd name="T64" fmla="*/ 68 w 76"/>
                <a:gd name="T65" fmla="*/ 0 h 50"/>
                <a:gd name="connsiteX0" fmla="*/ 8947 w 10000"/>
                <a:gd name="connsiteY0" fmla="*/ 0 h 10000"/>
                <a:gd name="connsiteX1" fmla="*/ 8026 w 10000"/>
                <a:gd name="connsiteY1" fmla="*/ 800 h 10000"/>
                <a:gd name="connsiteX2" fmla="*/ 7237 w 10000"/>
                <a:gd name="connsiteY2" fmla="*/ 1200 h 10000"/>
                <a:gd name="connsiteX3" fmla="*/ 6447 w 10000"/>
                <a:gd name="connsiteY3" fmla="*/ 1200 h 10000"/>
                <a:gd name="connsiteX4" fmla="*/ 5000 w 10000"/>
                <a:gd name="connsiteY4" fmla="*/ 1200 h 10000"/>
                <a:gd name="connsiteX5" fmla="*/ 5000 w 10000"/>
                <a:gd name="connsiteY5" fmla="*/ 2400 h 10000"/>
                <a:gd name="connsiteX6" fmla="*/ 5000 w 10000"/>
                <a:gd name="connsiteY6" fmla="*/ 2800 h 10000"/>
                <a:gd name="connsiteX7" fmla="*/ 4737 w 10000"/>
                <a:gd name="connsiteY7" fmla="*/ 2800 h 10000"/>
                <a:gd name="connsiteX8" fmla="*/ 3947 w 10000"/>
                <a:gd name="connsiteY8" fmla="*/ 2800 h 10000"/>
                <a:gd name="connsiteX9" fmla="*/ 3947 w 10000"/>
                <a:gd name="connsiteY9" fmla="*/ 4000 h 10000"/>
                <a:gd name="connsiteX10" fmla="*/ 3684 w 10000"/>
                <a:gd name="connsiteY10" fmla="*/ 4400 h 10000"/>
                <a:gd name="connsiteX11" fmla="*/ 3289 w 10000"/>
                <a:gd name="connsiteY11" fmla="*/ 5000 h 10000"/>
                <a:gd name="connsiteX12" fmla="*/ 2763 w 10000"/>
                <a:gd name="connsiteY12" fmla="*/ 5000 h 10000"/>
                <a:gd name="connsiteX13" fmla="*/ 2500 w 10000"/>
                <a:gd name="connsiteY13" fmla="*/ 6600 h 10000"/>
                <a:gd name="connsiteX14" fmla="*/ 1711 w 10000"/>
                <a:gd name="connsiteY14" fmla="*/ 7400 h 10000"/>
                <a:gd name="connsiteX15" fmla="*/ 1053 w 10000"/>
                <a:gd name="connsiteY15" fmla="*/ 7800 h 10000"/>
                <a:gd name="connsiteX16" fmla="*/ 395 w 10000"/>
                <a:gd name="connsiteY16" fmla="*/ 7800 h 10000"/>
                <a:gd name="connsiteX17" fmla="*/ 395 w 10000"/>
                <a:gd name="connsiteY17" fmla="*/ 8800 h 10000"/>
                <a:gd name="connsiteX18" fmla="*/ 0 w 10000"/>
                <a:gd name="connsiteY18" fmla="*/ 9400 h 10000"/>
                <a:gd name="connsiteX19" fmla="*/ 789 w 10000"/>
                <a:gd name="connsiteY19" fmla="*/ 9400 h 10000"/>
                <a:gd name="connsiteX20" fmla="*/ 789 w 10000"/>
                <a:gd name="connsiteY20" fmla="*/ 10000 h 10000"/>
                <a:gd name="connsiteX21" fmla="*/ 2500 w 10000"/>
                <a:gd name="connsiteY21" fmla="*/ 7800 h 10000"/>
                <a:gd name="connsiteX22" fmla="*/ 3947 w 10000"/>
                <a:gd name="connsiteY22" fmla="*/ 6600 h 10000"/>
                <a:gd name="connsiteX23" fmla="*/ 4737 w 10000"/>
                <a:gd name="connsiteY23" fmla="*/ 6600 h 10000"/>
                <a:gd name="connsiteX24" fmla="*/ 5395 w 10000"/>
                <a:gd name="connsiteY24" fmla="*/ 6600 h 10000"/>
                <a:gd name="connsiteX25" fmla="*/ 5789 w 10000"/>
                <a:gd name="connsiteY25" fmla="*/ 5400 h 10000"/>
                <a:gd name="connsiteX26" fmla="*/ 6053 w 10000"/>
                <a:gd name="connsiteY26" fmla="*/ 4400 h 10000"/>
                <a:gd name="connsiteX27" fmla="*/ 6974 w 10000"/>
                <a:gd name="connsiteY27" fmla="*/ 4000 h 10000"/>
                <a:gd name="connsiteX28" fmla="*/ 8947 w 10000"/>
                <a:gd name="connsiteY28" fmla="*/ 1800 h 10000"/>
                <a:gd name="connsiteX29" fmla="*/ 9737 w 10000"/>
                <a:gd name="connsiteY29" fmla="*/ 800 h 10000"/>
                <a:gd name="connsiteX30" fmla="*/ 10000 w 10000"/>
                <a:gd name="connsiteY30" fmla="*/ 200 h 10000"/>
                <a:gd name="connsiteX31" fmla="*/ 10000 w 10000"/>
                <a:gd name="connsiteY31" fmla="*/ 0 h 10000"/>
                <a:gd name="connsiteX32" fmla="*/ 8947 w 10000"/>
                <a:gd name="connsiteY32" fmla="*/ 0 h 10000"/>
                <a:gd name="connsiteX33" fmla="*/ 8947 w 10000"/>
                <a:gd name="connsiteY33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000" h="10000">
                  <a:moveTo>
                    <a:pt x="8947" y="0"/>
                  </a:moveTo>
                  <a:lnTo>
                    <a:pt x="8026" y="800"/>
                  </a:lnTo>
                  <a:lnTo>
                    <a:pt x="7237" y="1200"/>
                  </a:lnTo>
                  <a:lnTo>
                    <a:pt x="6447" y="1200"/>
                  </a:lnTo>
                  <a:lnTo>
                    <a:pt x="5000" y="1200"/>
                  </a:lnTo>
                  <a:lnTo>
                    <a:pt x="5000" y="2400"/>
                  </a:lnTo>
                  <a:lnTo>
                    <a:pt x="5000" y="2800"/>
                  </a:lnTo>
                  <a:lnTo>
                    <a:pt x="4737" y="2800"/>
                  </a:lnTo>
                  <a:lnTo>
                    <a:pt x="3947" y="2800"/>
                  </a:lnTo>
                  <a:lnTo>
                    <a:pt x="3947" y="4000"/>
                  </a:lnTo>
                  <a:lnTo>
                    <a:pt x="3684" y="4400"/>
                  </a:lnTo>
                  <a:lnTo>
                    <a:pt x="3289" y="5000"/>
                  </a:lnTo>
                  <a:lnTo>
                    <a:pt x="2763" y="5000"/>
                  </a:lnTo>
                  <a:cubicBezTo>
                    <a:pt x="2675" y="5533"/>
                    <a:pt x="2588" y="6067"/>
                    <a:pt x="2500" y="6600"/>
                  </a:cubicBezTo>
                  <a:lnTo>
                    <a:pt x="1711" y="7400"/>
                  </a:lnTo>
                  <a:lnTo>
                    <a:pt x="1053" y="7800"/>
                  </a:lnTo>
                  <a:lnTo>
                    <a:pt x="395" y="7800"/>
                  </a:lnTo>
                  <a:lnTo>
                    <a:pt x="395" y="8800"/>
                  </a:lnTo>
                  <a:lnTo>
                    <a:pt x="0" y="9400"/>
                  </a:lnTo>
                  <a:lnTo>
                    <a:pt x="789" y="9400"/>
                  </a:lnTo>
                  <a:lnTo>
                    <a:pt x="789" y="10000"/>
                  </a:lnTo>
                  <a:lnTo>
                    <a:pt x="2500" y="7800"/>
                  </a:lnTo>
                  <a:lnTo>
                    <a:pt x="3947" y="6600"/>
                  </a:lnTo>
                  <a:lnTo>
                    <a:pt x="4737" y="6600"/>
                  </a:lnTo>
                  <a:lnTo>
                    <a:pt x="5395" y="6600"/>
                  </a:lnTo>
                  <a:lnTo>
                    <a:pt x="5789" y="5400"/>
                  </a:lnTo>
                  <a:lnTo>
                    <a:pt x="6053" y="4400"/>
                  </a:lnTo>
                  <a:lnTo>
                    <a:pt x="6974" y="4000"/>
                  </a:lnTo>
                  <a:lnTo>
                    <a:pt x="8947" y="1800"/>
                  </a:lnTo>
                  <a:lnTo>
                    <a:pt x="9737" y="800"/>
                  </a:lnTo>
                  <a:lnTo>
                    <a:pt x="10000" y="200"/>
                  </a:lnTo>
                  <a:lnTo>
                    <a:pt x="10000" y="0"/>
                  </a:lnTo>
                  <a:lnTo>
                    <a:pt x="8947" y="0"/>
                  </a:lnTo>
                  <a:lnTo>
                    <a:pt x="8947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51" name="Freeform 125">
              <a:extLst>
                <a:ext uri="{FF2B5EF4-FFF2-40B4-BE49-F238E27FC236}">
                  <a16:creationId xmlns:a16="http://schemas.microsoft.com/office/drawing/2014/main" id="{F58FC09D-C391-4015-AFE0-D558F860E6C6}"/>
                </a:ext>
              </a:extLst>
            </p:cNvPr>
            <p:cNvSpPr>
              <a:spLocks/>
            </p:cNvSpPr>
            <p:nvPr/>
          </p:nvSpPr>
          <p:spPr bwMode="gray">
            <a:xfrm>
              <a:off x="7669212" y="4373563"/>
              <a:ext cx="44450" cy="23812"/>
            </a:xfrm>
            <a:custGeom>
              <a:avLst/>
              <a:gdLst>
                <a:gd name="T0" fmla="*/ 3 w 28"/>
                <a:gd name="T1" fmla="*/ 0 h 15"/>
                <a:gd name="T2" fmla="*/ 3 w 28"/>
                <a:gd name="T3" fmla="*/ 3 h 15"/>
                <a:gd name="T4" fmla="*/ 0 w 28"/>
                <a:gd name="T5" fmla="*/ 8 h 15"/>
                <a:gd name="T6" fmla="*/ 12 w 28"/>
                <a:gd name="T7" fmla="*/ 12 h 15"/>
                <a:gd name="T8" fmla="*/ 28 w 28"/>
                <a:gd name="T9" fmla="*/ 15 h 15"/>
                <a:gd name="T10" fmla="*/ 28 w 28"/>
                <a:gd name="T11" fmla="*/ 12 h 15"/>
                <a:gd name="T12" fmla="*/ 28 w 28"/>
                <a:gd name="T13" fmla="*/ 8 h 15"/>
                <a:gd name="T14" fmla="*/ 14 w 28"/>
                <a:gd name="T15" fmla="*/ 5 h 15"/>
                <a:gd name="T16" fmla="*/ 3 w 28"/>
                <a:gd name="T17" fmla="*/ 0 h 15"/>
                <a:gd name="connsiteX0" fmla="*/ 1071 w 10000"/>
                <a:gd name="connsiteY0" fmla="*/ 0 h 10000"/>
                <a:gd name="connsiteX1" fmla="*/ 1071 w 10000"/>
                <a:gd name="connsiteY1" fmla="*/ 2000 h 10000"/>
                <a:gd name="connsiteX2" fmla="*/ 0 w 10000"/>
                <a:gd name="connsiteY2" fmla="*/ 5333 h 10000"/>
                <a:gd name="connsiteX3" fmla="*/ 4286 w 10000"/>
                <a:gd name="connsiteY3" fmla="*/ 8000 h 10000"/>
                <a:gd name="connsiteX4" fmla="*/ 10000 w 10000"/>
                <a:gd name="connsiteY4" fmla="*/ 10000 h 10000"/>
                <a:gd name="connsiteX5" fmla="*/ 10000 w 10000"/>
                <a:gd name="connsiteY5" fmla="*/ 8000 h 10000"/>
                <a:gd name="connsiteX6" fmla="*/ 10000 w 10000"/>
                <a:gd name="connsiteY6" fmla="*/ 5333 h 10000"/>
                <a:gd name="connsiteX7" fmla="*/ 5000 w 10000"/>
                <a:gd name="connsiteY7" fmla="*/ 3333 h 10000"/>
                <a:gd name="connsiteX8" fmla="*/ 1071 w 10000"/>
                <a:gd name="connsiteY8" fmla="*/ 0 h 10000"/>
                <a:gd name="connsiteX9" fmla="*/ 1071 w 10000"/>
                <a:gd name="connsiteY9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0" h="10000">
                  <a:moveTo>
                    <a:pt x="1071" y="0"/>
                  </a:moveTo>
                  <a:lnTo>
                    <a:pt x="1071" y="2000"/>
                  </a:lnTo>
                  <a:lnTo>
                    <a:pt x="0" y="5333"/>
                  </a:lnTo>
                  <a:lnTo>
                    <a:pt x="4286" y="8000"/>
                  </a:lnTo>
                  <a:lnTo>
                    <a:pt x="10000" y="10000"/>
                  </a:lnTo>
                  <a:lnTo>
                    <a:pt x="10000" y="8000"/>
                  </a:lnTo>
                  <a:lnTo>
                    <a:pt x="10000" y="5333"/>
                  </a:lnTo>
                  <a:lnTo>
                    <a:pt x="5000" y="3333"/>
                  </a:lnTo>
                  <a:lnTo>
                    <a:pt x="1071" y="0"/>
                  </a:lnTo>
                  <a:lnTo>
                    <a:pt x="1071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52" name="Freeform 126">
              <a:extLst>
                <a:ext uri="{FF2B5EF4-FFF2-40B4-BE49-F238E27FC236}">
                  <a16:creationId xmlns:a16="http://schemas.microsoft.com/office/drawing/2014/main" id="{3CA3B18E-3C88-477F-B5A4-916C32931898}"/>
                </a:ext>
              </a:extLst>
            </p:cNvPr>
            <p:cNvSpPr>
              <a:spLocks/>
            </p:cNvSpPr>
            <p:nvPr/>
          </p:nvSpPr>
          <p:spPr bwMode="gray">
            <a:xfrm>
              <a:off x="7231062" y="4017963"/>
              <a:ext cx="7937" cy="12700"/>
            </a:xfrm>
            <a:custGeom>
              <a:avLst/>
              <a:gdLst>
                <a:gd name="T0" fmla="*/ 0 w 5"/>
                <a:gd name="T1" fmla="*/ 0 h 8"/>
                <a:gd name="T2" fmla="*/ 0 w 5"/>
                <a:gd name="T3" fmla="*/ 6 h 8"/>
                <a:gd name="T4" fmla="*/ 3 w 5"/>
                <a:gd name="T5" fmla="*/ 8 h 8"/>
                <a:gd name="T6" fmla="*/ 5 w 5"/>
                <a:gd name="T7" fmla="*/ 6 h 8"/>
                <a:gd name="T8" fmla="*/ 0 w 5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">
                  <a:moveTo>
                    <a:pt x="0" y="0"/>
                  </a:moveTo>
                  <a:lnTo>
                    <a:pt x="0" y="6"/>
                  </a:lnTo>
                  <a:lnTo>
                    <a:pt x="3" y="8"/>
                  </a:lnTo>
                  <a:lnTo>
                    <a:pt x="5" y="6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53" name="Freeform 127">
              <a:extLst>
                <a:ext uri="{FF2B5EF4-FFF2-40B4-BE49-F238E27FC236}">
                  <a16:creationId xmlns:a16="http://schemas.microsoft.com/office/drawing/2014/main" id="{7263B139-015D-443F-B7A6-1D4C6F93AA23}"/>
                </a:ext>
              </a:extLst>
            </p:cNvPr>
            <p:cNvSpPr>
              <a:spLocks/>
            </p:cNvSpPr>
            <p:nvPr/>
          </p:nvSpPr>
          <p:spPr bwMode="gray">
            <a:xfrm>
              <a:off x="7400925" y="3935413"/>
              <a:ext cx="252412" cy="242887"/>
            </a:xfrm>
            <a:custGeom>
              <a:avLst/>
              <a:gdLst>
                <a:gd name="T0" fmla="*/ 3 w 159"/>
                <a:gd name="T1" fmla="*/ 55 h 153"/>
                <a:gd name="T2" fmla="*/ 0 w 159"/>
                <a:gd name="T3" fmla="*/ 77 h 153"/>
                <a:gd name="T4" fmla="*/ 8 w 159"/>
                <a:gd name="T5" fmla="*/ 101 h 153"/>
                <a:gd name="T6" fmla="*/ 6 w 159"/>
                <a:gd name="T7" fmla="*/ 105 h 153"/>
                <a:gd name="T8" fmla="*/ 16 w 159"/>
                <a:gd name="T9" fmla="*/ 101 h 153"/>
                <a:gd name="T10" fmla="*/ 25 w 159"/>
                <a:gd name="T11" fmla="*/ 137 h 153"/>
                <a:gd name="T12" fmla="*/ 49 w 159"/>
                <a:gd name="T13" fmla="*/ 137 h 153"/>
                <a:gd name="T14" fmla="*/ 51 w 159"/>
                <a:gd name="T15" fmla="*/ 143 h 153"/>
                <a:gd name="T16" fmla="*/ 58 w 159"/>
                <a:gd name="T17" fmla="*/ 148 h 153"/>
                <a:gd name="T18" fmla="*/ 68 w 159"/>
                <a:gd name="T19" fmla="*/ 143 h 153"/>
                <a:gd name="T20" fmla="*/ 88 w 159"/>
                <a:gd name="T21" fmla="*/ 143 h 153"/>
                <a:gd name="T22" fmla="*/ 96 w 159"/>
                <a:gd name="T23" fmla="*/ 148 h 153"/>
                <a:gd name="T24" fmla="*/ 98 w 159"/>
                <a:gd name="T25" fmla="*/ 153 h 153"/>
                <a:gd name="T26" fmla="*/ 109 w 159"/>
                <a:gd name="T27" fmla="*/ 145 h 153"/>
                <a:gd name="T28" fmla="*/ 117 w 159"/>
                <a:gd name="T29" fmla="*/ 145 h 153"/>
                <a:gd name="T30" fmla="*/ 121 w 159"/>
                <a:gd name="T31" fmla="*/ 132 h 153"/>
                <a:gd name="T32" fmla="*/ 126 w 159"/>
                <a:gd name="T33" fmla="*/ 126 h 153"/>
                <a:gd name="T34" fmla="*/ 134 w 159"/>
                <a:gd name="T35" fmla="*/ 126 h 153"/>
                <a:gd name="T36" fmla="*/ 129 w 159"/>
                <a:gd name="T37" fmla="*/ 110 h 153"/>
                <a:gd name="T38" fmla="*/ 134 w 159"/>
                <a:gd name="T39" fmla="*/ 105 h 153"/>
                <a:gd name="T40" fmla="*/ 139 w 159"/>
                <a:gd name="T41" fmla="*/ 88 h 153"/>
                <a:gd name="T42" fmla="*/ 144 w 159"/>
                <a:gd name="T43" fmla="*/ 68 h 153"/>
                <a:gd name="T44" fmla="*/ 153 w 159"/>
                <a:gd name="T45" fmla="*/ 65 h 153"/>
                <a:gd name="T46" fmla="*/ 159 w 159"/>
                <a:gd name="T47" fmla="*/ 63 h 153"/>
                <a:gd name="T48" fmla="*/ 149 w 159"/>
                <a:gd name="T49" fmla="*/ 55 h 153"/>
                <a:gd name="T50" fmla="*/ 144 w 159"/>
                <a:gd name="T51" fmla="*/ 39 h 153"/>
                <a:gd name="T52" fmla="*/ 142 w 159"/>
                <a:gd name="T53" fmla="*/ 25 h 153"/>
                <a:gd name="T54" fmla="*/ 136 w 159"/>
                <a:gd name="T55" fmla="*/ 14 h 153"/>
                <a:gd name="T56" fmla="*/ 139 w 159"/>
                <a:gd name="T57" fmla="*/ 9 h 153"/>
                <a:gd name="T58" fmla="*/ 139 w 159"/>
                <a:gd name="T59" fmla="*/ 5 h 153"/>
                <a:gd name="T60" fmla="*/ 126 w 159"/>
                <a:gd name="T61" fmla="*/ 3 h 153"/>
                <a:gd name="T62" fmla="*/ 112 w 159"/>
                <a:gd name="T63" fmla="*/ 8 h 153"/>
                <a:gd name="T64" fmla="*/ 104 w 159"/>
                <a:gd name="T65" fmla="*/ 22 h 153"/>
                <a:gd name="T66" fmla="*/ 98 w 159"/>
                <a:gd name="T67" fmla="*/ 33 h 153"/>
                <a:gd name="T68" fmla="*/ 91 w 159"/>
                <a:gd name="T69" fmla="*/ 39 h 153"/>
                <a:gd name="T70" fmla="*/ 87 w 159"/>
                <a:gd name="T71" fmla="*/ 52 h 153"/>
                <a:gd name="T72" fmla="*/ 68 w 159"/>
                <a:gd name="T73" fmla="*/ 58 h 153"/>
                <a:gd name="T74" fmla="*/ 55 w 159"/>
                <a:gd name="T75" fmla="*/ 58 h 153"/>
                <a:gd name="T76" fmla="*/ 44 w 159"/>
                <a:gd name="T77" fmla="*/ 63 h 153"/>
                <a:gd name="T78" fmla="*/ 28 w 159"/>
                <a:gd name="T79" fmla="*/ 63 h 153"/>
                <a:gd name="T80" fmla="*/ 19 w 159"/>
                <a:gd name="T81" fmla="*/ 58 h 153"/>
                <a:gd name="T82" fmla="*/ 13 w 159"/>
                <a:gd name="T83" fmla="*/ 39 h 153"/>
                <a:gd name="connsiteX0" fmla="*/ 818 w 10000"/>
                <a:gd name="connsiteY0" fmla="*/ 2549 h 10000"/>
                <a:gd name="connsiteX1" fmla="*/ 189 w 10000"/>
                <a:gd name="connsiteY1" fmla="*/ 3595 h 10000"/>
                <a:gd name="connsiteX2" fmla="*/ 0 w 10000"/>
                <a:gd name="connsiteY2" fmla="*/ 4248 h 10000"/>
                <a:gd name="connsiteX3" fmla="*/ 0 w 10000"/>
                <a:gd name="connsiteY3" fmla="*/ 5033 h 10000"/>
                <a:gd name="connsiteX4" fmla="*/ 377 w 10000"/>
                <a:gd name="connsiteY4" fmla="*/ 6405 h 10000"/>
                <a:gd name="connsiteX5" fmla="*/ 503 w 10000"/>
                <a:gd name="connsiteY5" fmla="*/ 6601 h 10000"/>
                <a:gd name="connsiteX6" fmla="*/ 503 w 10000"/>
                <a:gd name="connsiteY6" fmla="*/ 6667 h 10000"/>
                <a:gd name="connsiteX7" fmla="*/ 377 w 10000"/>
                <a:gd name="connsiteY7" fmla="*/ 6863 h 10000"/>
                <a:gd name="connsiteX8" fmla="*/ 692 w 10000"/>
                <a:gd name="connsiteY8" fmla="*/ 6667 h 10000"/>
                <a:gd name="connsiteX9" fmla="*/ 1006 w 10000"/>
                <a:gd name="connsiteY9" fmla="*/ 6601 h 10000"/>
                <a:gd name="connsiteX10" fmla="*/ 1321 w 10000"/>
                <a:gd name="connsiteY10" fmla="*/ 7712 h 10000"/>
                <a:gd name="connsiteX11" fmla="*/ 1572 w 10000"/>
                <a:gd name="connsiteY11" fmla="*/ 8954 h 10000"/>
                <a:gd name="connsiteX12" fmla="*/ 2390 w 10000"/>
                <a:gd name="connsiteY12" fmla="*/ 8954 h 10000"/>
                <a:gd name="connsiteX13" fmla="*/ 3082 w 10000"/>
                <a:gd name="connsiteY13" fmla="*/ 8954 h 10000"/>
                <a:gd name="connsiteX14" fmla="*/ 3208 w 10000"/>
                <a:gd name="connsiteY14" fmla="*/ 8954 h 10000"/>
                <a:gd name="connsiteX15" fmla="*/ 3208 w 10000"/>
                <a:gd name="connsiteY15" fmla="*/ 9346 h 10000"/>
                <a:gd name="connsiteX16" fmla="*/ 3208 w 10000"/>
                <a:gd name="connsiteY16" fmla="*/ 9477 h 10000"/>
                <a:gd name="connsiteX17" fmla="*/ 3648 w 10000"/>
                <a:gd name="connsiteY17" fmla="*/ 9673 h 10000"/>
                <a:gd name="connsiteX18" fmla="*/ 3962 w 10000"/>
                <a:gd name="connsiteY18" fmla="*/ 9673 h 10000"/>
                <a:gd name="connsiteX19" fmla="*/ 4277 w 10000"/>
                <a:gd name="connsiteY19" fmla="*/ 9346 h 10000"/>
                <a:gd name="connsiteX20" fmla="*/ 4969 w 10000"/>
                <a:gd name="connsiteY20" fmla="*/ 9346 h 10000"/>
                <a:gd name="connsiteX21" fmla="*/ 5535 w 10000"/>
                <a:gd name="connsiteY21" fmla="*/ 9346 h 10000"/>
                <a:gd name="connsiteX22" fmla="*/ 5723 w 10000"/>
                <a:gd name="connsiteY22" fmla="*/ 9477 h 10000"/>
                <a:gd name="connsiteX23" fmla="*/ 6038 w 10000"/>
                <a:gd name="connsiteY23" fmla="*/ 9673 h 10000"/>
                <a:gd name="connsiteX24" fmla="*/ 6038 w 10000"/>
                <a:gd name="connsiteY24" fmla="*/ 9804 h 10000"/>
                <a:gd name="connsiteX25" fmla="*/ 6164 w 10000"/>
                <a:gd name="connsiteY25" fmla="*/ 10000 h 10000"/>
                <a:gd name="connsiteX26" fmla="*/ 6541 w 10000"/>
                <a:gd name="connsiteY26" fmla="*/ 9804 h 10000"/>
                <a:gd name="connsiteX27" fmla="*/ 6855 w 10000"/>
                <a:gd name="connsiteY27" fmla="*/ 9477 h 10000"/>
                <a:gd name="connsiteX28" fmla="*/ 7170 w 10000"/>
                <a:gd name="connsiteY28" fmla="*/ 9477 h 10000"/>
                <a:gd name="connsiteX29" fmla="*/ 7358 w 10000"/>
                <a:gd name="connsiteY29" fmla="*/ 9477 h 10000"/>
                <a:gd name="connsiteX30" fmla="*/ 7421 w 10000"/>
                <a:gd name="connsiteY30" fmla="*/ 9150 h 10000"/>
                <a:gd name="connsiteX31" fmla="*/ 7610 w 10000"/>
                <a:gd name="connsiteY31" fmla="*/ 8627 h 10000"/>
                <a:gd name="connsiteX32" fmla="*/ 7736 w 10000"/>
                <a:gd name="connsiteY32" fmla="*/ 8562 h 10000"/>
                <a:gd name="connsiteX33" fmla="*/ 7925 w 10000"/>
                <a:gd name="connsiteY33" fmla="*/ 8235 h 10000"/>
                <a:gd name="connsiteX34" fmla="*/ 8239 w 10000"/>
                <a:gd name="connsiteY34" fmla="*/ 8235 h 10000"/>
                <a:gd name="connsiteX35" fmla="*/ 8428 w 10000"/>
                <a:gd name="connsiteY35" fmla="*/ 8235 h 10000"/>
                <a:gd name="connsiteX36" fmla="*/ 8239 w 10000"/>
                <a:gd name="connsiteY36" fmla="*/ 7712 h 10000"/>
                <a:gd name="connsiteX37" fmla="*/ 8113 w 10000"/>
                <a:gd name="connsiteY37" fmla="*/ 7190 h 10000"/>
                <a:gd name="connsiteX38" fmla="*/ 8239 w 10000"/>
                <a:gd name="connsiteY38" fmla="*/ 6993 h 10000"/>
                <a:gd name="connsiteX39" fmla="*/ 8428 w 10000"/>
                <a:gd name="connsiteY39" fmla="*/ 6863 h 10000"/>
                <a:gd name="connsiteX40" fmla="*/ 8742 w 10000"/>
                <a:gd name="connsiteY40" fmla="*/ 6667 h 10000"/>
                <a:gd name="connsiteX41" fmla="*/ 8742 w 10000"/>
                <a:gd name="connsiteY41" fmla="*/ 5752 h 10000"/>
                <a:gd name="connsiteX42" fmla="*/ 8742 w 10000"/>
                <a:gd name="connsiteY42" fmla="*/ 4706 h 10000"/>
                <a:gd name="connsiteX43" fmla="*/ 9057 w 10000"/>
                <a:gd name="connsiteY43" fmla="*/ 4444 h 10000"/>
                <a:gd name="connsiteX44" fmla="*/ 9371 w 10000"/>
                <a:gd name="connsiteY44" fmla="*/ 4248 h 10000"/>
                <a:gd name="connsiteX45" fmla="*/ 9623 w 10000"/>
                <a:gd name="connsiteY45" fmla="*/ 4248 h 10000"/>
                <a:gd name="connsiteX46" fmla="*/ 10000 w 10000"/>
                <a:gd name="connsiteY46" fmla="*/ 4248 h 10000"/>
                <a:gd name="connsiteX47" fmla="*/ 10000 w 10000"/>
                <a:gd name="connsiteY47" fmla="*/ 4118 h 10000"/>
                <a:gd name="connsiteX48" fmla="*/ 9811 w 10000"/>
                <a:gd name="connsiteY48" fmla="*/ 3791 h 10000"/>
                <a:gd name="connsiteX49" fmla="*/ 9371 w 10000"/>
                <a:gd name="connsiteY49" fmla="*/ 3595 h 10000"/>
                <a:gd name="connsiteX50" fmla="*/ 9057 w 10000"/>
                <a:gd name="connsiteY50" fmla="*/ 3268 h 10000"/>
                <a:gd name="connsiteX51" fmla="*/ 9057 w 10000"/>
                <a:gd name="connsiteY51" fmla="*/ 2549 h 10000"/>
                <a:gd name="connsiteX52" fmla="*/ 9057 w 10000"/>
                <a:gd name="connsiteY52" fmla="*/ 1961 h 10000"/>
                <a:gd name="connsiteX53" fmla="*/ 8931 w 10000"/>
                <a:gd name="connsiteY53" fmla="*/ 1634 h 10000"/>
                <a:gd name="connsiteX54" fmla="*/ 8553 w 10000"/>
                <a:gd name="connsiteY54" fmla="*/ 1307 h 10000"/>
                <a:gd name="connsiteX55" fmla="*/ 8553 w 10000"/>
                <a:gd name="connsiteY55" fmla="*/ 915 h 10000"/>
                <a:gd name="connsiteX56" fmla="*/ 8742 w 10000"/>
                <a:gd name="connsiteY56" fmla="*/ 784 h 10000"/>
                <a:gd name="connsiteX57" fmla="*/ 8742 w 10000"/>
                <a:gd name="connsiteY57" fmla="*/ 588 h 10000"/>
                <a:gd name="connsiteX58" fmla="*/ 8931 w 10000"/>
                <a:gd name="connsiteY58" fmla="*/ 588 h 10000"/>
                <a:gd name="connsiteX59" fmla="*/ 8742 w 10000"/>
                <a:gd name="connsiteY59" fmla="*/ 327 h 10000"/>
                <a:gd name="connsiteX60" fmla="*/ 8553 w 10000"/>
                <a:gd name="connsiteY60" fmla="*/ 196 h 10000"/>
                <a:gd name="connsiteX61" fmla="*/ 7925 w 10000"/>
                <a:gd name="connsiteY61" fmla="*/ 196 h 10000"/>
                <a:gd name="connsiteX62" fmla="*/ 7170 w 10000"/>
                <a:gd name="connsiteY62" fmla="*/ 0 h 10000"/>
                <a:gd name="connsiteX63" fmla="*/ 7044 w 10000"/>
                <a:gd name="connsiteY63" fmla="*/ 523 h 10000"/>
                <a:gd name="connsiteX64" fmla="*/ 6855 w 10000"/>
                <a:gd name="connsiteY64" fmla="*/ 1111 h 10000"/>
                <a:gd name="connsiteX65" fmla="*/ 6541 w 10000"/>
                <a:gd name="connsiteY65" fmla="*/ 1438 h 10000"/>
                <a:gd name="connsiteX66" fmla="*/ 6352 w 10000"/>
                <a:gd name="connsiteY66" fmla="*/ 1830 h 10000"/>
                <a:gd name="connsiteX67" fmla="*/ 6164 w 10000"/>
                <a:gd name="connsiteY67" fmla="*/ 2157 h 10000"/>
                <a:gd name="connsiteX68" fmla="*/ 5849 w 10000"/>
                <a:gd name="connsiteY68" fmla="*/ 2288 h 10000"/>
                <a:gd name="connsiteX69" fmla="*/ 5723 w 10000"/>
                <a:gd name="connsiteY69" fmla="*/ 2549 h 10000"/>
                <a:gd name="connsiteX70" fmla="*/ 5535 w 10000"/>
                <a:gd name="connsiteY70" fmla="*/ 3268 h 10000"/>
                <a:gd name="connsiteX71" fmla="*/ 5472 w 10000"/>
                <a:gd name="connsiteY71" fmla="*/ 3399 h 10000"/>
                <a:gd name="connsiteX72" fmla="*/ 4969 w 10000"/>
                <a:gd name="connsiteY72" fmla="*/ 3791 h 10000"/>
                <a:gd name="connsiteX73" fmla="*/ 4277 w 10000"/>
                <a:gd name="connsiteY73" fmla="*/ 3791 h 10000"/>
                <a:gd name="connsiteX74" fmla="*/ 4151 w 10000"/>
                <a:gd name="connsiteY74" fmla="*/ 3595 h 10000"/>
                <a:gd name="connsiteX75" fmla="*/ 3459 w 10000"/>
                <a:gd name="connsiteY75" fmla="*/ 3791 h 10000"/>
                <a:gd name="connsiteX76" fmla="*/ 3396 w 10000"/>
                <a:gd name="connsiteY76" fmla="*/ 3922 h 10000"/>
                <a:gd name="connsiteX77" fmla="*/ 2767 w 10000"/>
                <a:gd name="connsiteY77" fmla="*/ 4118 h 10000"/>
                <a:gd name="connsiteX78" fmla="*/ 2264 w 10000"/>
                <a:gd name="connsiteY78" fmla="*/ 4118 h 10000"/>
                <a:gd name="connsiteX79" fmla="*/ 1761 w 10000"/>
                <a:gd name="connsiteY79" fmla="*/ 4118 h 10000"/>
                <a:gd name="connsiteX80" fmla="*/ 1509 w 10000"/>
                <a:gd name="connsiteY80" fmla="*/ 3922 h 10000"/>
                <a:gd name="connsiteX81" fmla="*/ 1195 w 10000"/>
                <a:gd name="connsiteY81" fmla="*/ 3791 h 10000"/>
                <a:gd name="connsiteX82" fmla="*/ 818 w 10000"/>
                <a:gd name="connsiteY82" fmla="*/ 3268 h 10000"/>
                <a:gd name="connsiteX83" fmla="*/ 818 w 10000"/>
                <a:gd name="connsiteY83" fmla="*/ 2549 h 10000"/>
                <a:gd name="connsiteX84" fmla="*/ 818 w 10000"/>
                <a:gd name="connsiteY84" fmla="*/ 2549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0000" h="10000">
                  <a:moveTo>
                    <a:pt x="818" y="2549"/>
                  </a:moveTo>
                  <a:lnTo>
                    <a:pt x="189" y="3595"/>
                  </a:lnTo>
                  <a:lnTo>
                    <a:pt x="0" y="4248"/>
                  </a:lnTo>
                  <a:lnTo>
                    <a:pt x="0" y="5033"/>
                  </a:lnTo>
                  <a:cubicBezTo>
                    <a:pt x="126" y="5490"/>
                    <a:pt x="251" y="5948"/>
                    <a:pt x="377" y="6405"/>
                  </a:cubicBezTo>
                  <a:lnTo>
                    <a:pt x="503" y="6601"/>
                  </a:lnTo>
                  <a:lnTo>
                    <a:pt x="503" y="6667"/>
                  </a:lnTo>
                  <a:lnTo>
                    <a:pt x="377" y="6863"/>
                  </a:lnTo>
                  <a:lnTo>
                    <a:pt x="692" y="6667"/>
                  </a:lnTo>
                  <a:lnTo>
                    <a:pt x="1006" y="6601"/>
                  </a:lnTo>
                  <a:lnTo>
                    <a:pt x="1321" y="7712"/>
                  </a:lnTo>
                  <a:cubicBezTo>
                    <a:pt x="1405" y="8126"/>
                    <a:pt x="1488" y="8540"/>
                    <a:pt x="1572" y="8954"/>
                  </a:cubicBezTo>
                  <a:lnTo>
                    <a:pt x="2390" y="8954"/>
                  </a:lnTo>
                  <a:lnTo>
                    <a:pt x="3082" y="8954"/>
                  </a:lnTo>
                  <a:lnTo>
                    <a:pt x="3208" y="8954"/>
                  </a:lnTo>
                  <a:lnTo>
                    <a:pt x="3208" y="9346"/>
                  </a:lnTo>
                  <a:lnTo>
                    <a:pt x="3208" y="9477"/>
                  </a:lnTo>
                  <a:lnTo>
                    <a:pt x="3648" y="9673"/>
                  </a:lnTo>
                  <a:lnTo>
                    <a:pt x="3962" y="9673"/>
                  </a:lnTo>
                  <a:lnTo>
                    <a:pt x="4277" y="9346"/>
                  </a:lnTo>
                  <a:lnTo>
                    <a:pt x="4969" y="9346"/>
                  </a:lnTo>
                  <a:lnTo>
                    <a:pt x="5535" y="9346"/>
                  </a:lnTo>
                  <a:lnTo>
                    <a:pt x="5723" y="9477"/>
                  </a:lnTo>
                  <a:lnTo>
                    <a:pt x="6038" y="9673"/>
                  </a:lnTo>
                  <a:lnTo>
                    <a:pt x="6038" y="9804"/>
                  </a:lnTo>
                  <a:lnTo>
                    <a:pt x="6164" y="10000"/>
                  </a:lnTo>
                  <a:lnTo>
                    <a:pt x="6541" y="9804"/>
                  </a:lnTo>
                  <a:lnTo>
                    <a:pt x="6855" y="9477"/>
                  </a:lnTo>
                  <a:lnTo>
                    <a:pt x="7170" y="9477"/>
                  </a:lnTo>
                  <a:lnTo>
                    <a:pt x="7358" y="9477"/>
                  </a:lnTo>
                  <a:lnTo>
                    <a:pt x="7421" y="9150"/>
                  </a:lnTo>
                  <a:lnTo>
                    <a:pt x="7610" y="8627"/>
                  </a:lnTo>
                  <a:lnTo>
                    <a:pt x="7736" y="8562"/>
                  </a:lnTo>
                  <a:lnTo>
                    <a:pt x="7925" y="8235"/>
                  </a:lnTo>
                  <a:lnTo>
                    <a:pt x="8239" y="8235"/>
                  </a:lnTo>
                  <a:lnTo>
                    <a:pt x="8428" y="8235"/>
                  </a:lnTo>
                  <a:lnTo>
                    <a:pt x="8239" y="7712"/>
                  </a:lnTo>
                  <a:lnTo>
                    <a:pt x="8113" y="7190"/>
                  </a:lnTo>
                  <a:lnTo>
                    <a:pt x="8239" y="6993"/>
                  </a:lnTo>
                  <a:lnTo>
                    <a:pt x="8428" y="6863"/>
                  </a:lnTo>
                  <a:lnTo>
                    <a:pt x="8742" y="6667"/>
                  </a:lnTo>
                  <a:lnTo>
                    <a:pt x="8742" y="5752"/>
                  </a:lnTo>
                  <a:lnTo>
                    <a:pt x="8742" y="4706"/>
                  </a:lnTo>
                  <a:lnTo>
                    <a:pt x="9057" y="4444"/>
                  </a:lnTo>
                  <a:lnTo>
                    <a:pt x="9371" y="4248"/>
                  </a:lnTo>
                  <a:lnTo>
                    <a:pt x="9623" y="4248"/>
                  </a:lnTo>
                  <a:lnTo>
                    <a:pt x="10000" y="4248"/>
                  </a:lnTo>
                  <a:lnTo>
                    <a:pt x="10000" y="4118"/>
                  </a:lnTo>
                  <a:lnTo>
                    <a:pt x="9811" y="3791"/>
                  </a:lnTo>
                  <a:lnTo>
                    <a:pt x="9371" y="3595"/>
                  </a:lnTo>
                  <a:lnTo>
                    <a:pt x="9057" y="3268"/>
                  </a:lnTo>
                  <a:lnTo>
                    <a:pt x="9057" y="2549"/>
                  </a:lnTo>
                  <a:lnTo>
                    <a:pt x="9057" y="1961"/>
                  </a:lnTo>
                  <a:lnTo>
                    <a:pt x="8931" y="1634"/>
                  </a:lnTo>
                  <a:lnTo>
                    <a:pt x="8553" y="1307"/>
                  </a:lnTo>
                  <a:lnTo>
                    <a:pt x="8553" y="915"/>
                  </a:lnTo>
                  <a:lnTo>
                    <a:pt x="8742" y="784"/>
                  </a:lnTo>
                  <a:lnTo>
                    <a:pt x="8742" y="588"/>
                  </a:lnTo>
                  <a:lnTo>
                    <a:pt x="8931" y="588"/>
                  </a:lnTo>
                  <a:lnTo>
                    <a:pt x="8742" y="327"/>
                  </a:lnTo>
                  <a:lnTo>
                    <a:pt x="8553" y="196"/>
                  </a:lnTo>
                  <a:lnTo>
                    <a:pt x="7925" y="196"/>
                  </a:lnTo>
                  <a:lnTo>
                    <a:pt x="7170" y="0"/>
                  </a:lnTo>
                  <a:lnTo>
                    <a:pt x="7044" y="523"/>
                  </a:lnTo>
                  <a:lnTo>
                    <a:pt x="6855" y="1111"/>
                  </a:lnTo>
                  <a:lnTo>
                    <a:pt x="6541" y="1438"/>
                  </a:lnTo>
                  <a:lnTo>
                    <a:pt x="6352" y="1830"/>
                  </a:lnTo>
                  <a:lnTo>
                    <a:pt x="6164" y="2157"/>
                  </a:lnTo>
                  <a:lnTo>
                    <a:pt x="5849" y="2288"/>
                  </a:lnTo>
                  <a:lnTo>
                    <a:pt x="5723" y="2549"/>
                  </a:lnTo>
                  <a:cubicBezTo>
                    <a:pt x="5660" y="2789"/>
                    <a:pt x="5598" y="3028"/>
                    <a:pt x="5535" y="3268"/>
                  </a:cubicBezTo>
                  <a:cubicBezTo>
                    <a:pt x="5514" y="3312"/>
                    <a:pt x="5493" y="3355"/>
                    <a:pt x="5472" y="3399"/>
                  </a:cubicBezTo>
                  <a:lnTo>
                    <a:pt x="4969" y="3791"/>
                  </a:lnTo>
                  <a:lnTo>
                    <a:pt x="4277" y="3791"/>
                  </a:lnTo>
                  <a:lnTo>
                    <a:pt x="4151" y="3595"/>
                  </a:lnTo>
                  <a:lnTo>
                    <a:pt x="3459" y="3791"/>
                  </a:lnTo>
                  <a:cubicBezTo>
                    <a:pt x="3438" y="3835"/>
                    <a:pt x="3417" y="3878"/>
                    <a:pt x="3396" y="3922"/>
                  </a:cubicBezTo>
                  <a:lnTo>
                    <a:pt x="2767" y="4118"/>
                  </a:lnTo>
                  <a:lnTo>
                    <a:pt x="2264" y="4118"/>
                  </a:lnTo>
                  <a:lnTo>
                    <a:pt x="1761" y="4118"/>
                  </a:lnTo>
                  <a:lnTo>
                    <a:pt x="1509" y="3922"/>
                  </a:lnTo>
                  <a:lnTo>
                    <a:pt x="1195" y="3791"/>
                  </a:lnTo>
                  <a:lnTo>
                    <a:pt x="818" y="3268"/>
                  </a:lnTo>
                  <a:lnTo>
                    <a:pt x="818" y="2549"/>
                  </a:lnTo>
                  <a:lnTo>
                    <a:pt x="818" y="2549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54" name="Freeform 128">
              <a:extLst>
                <a:ext uri="{FF2B5EF4-FFF2-40B4-BE49-F238E27FC236}">
                  <a16:creationId xmlns:a16="http://schemas.microsoft.com/office/drawing/2014/main" id="{089596BB-25CC-4C29-9E50-8DEC5E0B48F2}"/>
                </a:ext>
              </a:extLst>
            </p:cNvPr>
            <p:cNvSpPr>
              <a:spLocks/>
            </p:cNvSpPr>
            <p:nvPr/>
          </p:nvSpPr>
          <p:spPr bwMode="gray">
            <a:xfrm>
              <a:off x="7043737" y="3870325"/>
              <a:ext cx="287337" cy="373062"/>
            </a:xfrm>
            <a:custGeom>
              <a:avLst/>
              <a:gdLst>
                <a:gd name="T0" fmla="*/ 0 w 181"/>
                <a:gd name="T1" fmla="*/ 6 h 235"/>
                <a:gd name="T2" fmla="*/ 4 w 181"/>
                <a:gd name="T3" fmla="*/ 23 h 235"/>
                <a:gd name="T4" fmla="*/ 23 w 181"/>
                <a:gd name="T5" fmla="*/ 38 h 235"/>
                <a:gd name="T6" fmla="*/ 37 w 181"/>
                <a:gd name="T7" fmla="*/ 58 h 235"/>
                <a:gd name="T8" fmla="*/ 55 w 181"/>
                <a:gd name="T9" fmla="*/ 79 h 235"/>
                <a:gd name="T10" fmla="*/ 65 w 181"/>
                <a:gd name="T11" fmla="*/ 99 h 235"/>
                <a:gd name="T12" fmla="*/ 78 w 181"/>
                <a:gd name="T13" fmla="*/ 123 h 235"/>
                <a:gd name="T14" fmla="*/ 97 w 181"/>
                <a:gd name="T15" fmla="*/ 154 h 235"/>
                <a:gd name="T16" fmla="*/ 110 w 181"/>
                <a:gd name="T17" fmla="*/ 181 h 235"/>
                <a:gd name="T18" fmla="*/ 121 w 181"/>
                <a:gd name="T19" fmla="*/ 203 h 235"/>
                <a:gd name="T20" fmla="*/ 135 w 181"/>
                <a:gd name="T21" fmla="*/ 219 h 235"/>
                <a:gd name="T22" fmla="*/ 143 w 181"/>
                <a:gd name="T23" fmla="*/ 227 h 235"/>
                <a:gd name="T24" fmla="*/ 157 w 181"/>
                <a:gd name="T25" fmla="*/ 235 h 235"/>
                <a:gd name="T26" fmla="*/ 160 w 181"/>
                <a:gd name="T27" fmla="*/ 227 h 235"/>
                <a:gd name="T28" fmla="*/ 176 w 181"/>
                <a:gd name="T29" fmla="*/ 229 h 235"/>
                <a:gd name="T30" fmla="*/ 176 w 181"/>
                <a:gd name="T31" fmla="*/ 216 h 235"/>
                <a:gd name="T32" fmla="*/ 170 w 181"/>
                <a:gd name="T33" fmla="*/ 206 h 235"/>
                <a:gd name="T34" fmla="*/ 178 w 181"/>
                <a:gd name="T35" fmla="*/ 202 h 235"/>
                <a:gd name="T36" fmla="*/ 181 w 181"/>
                <a:gd name="T37" fmla="*/ 186 h 235"/>
                <a:gd name="T38" fmla="*/ 173 w 181"/>
                <a:gd name="T39" fmla="*/ 178 h 235"/>
                <a:gd name="T40" fmla="*/ 173 w 181"/>
                <a:gd name="T41" fmla="*/ 169 h 235"/>
                <a:gd name="T42" fmla="*/ 157 w 181"/>
                <a:gd name="T43" fmla="*/ 169 h 235"/>
                <a:gd name="T44" fmla="*/ 156 w 181"/>
                <a:gd name="T45" fmla="*/ 143 h 235"/>
                <a:gd name="T46" fmla="*/ 138 w 181"/>
                <a:gd name="T47" fmla="*/ 142 h 235"/>
                <a:gd name="T48" fmla="*/ 140 w 181"/>
                <a:gd name="T49" fmla="*/ 131 h 235"/>
                <a:gd name="T50" fmla="*/ 143 w 181"/>
                <a:gd name="T51" fmla="*/ 126 h 235"/>
                <a:gd name="T52" fmla="*/ 135 w 181"/>
                <a:gd name="T53" fmla="*/ 113 h 235"/>
                <a:gd name="T54" fmla="*/ 133 w 181"/>
                <a:gd name="T55" fmla="*/ 106 h 235"/>
                <a:gd name="T56" fmla="*/ 130 w 181"/>
                <a:gd name="T57" fmla="*/ 101 h 235"/>
                <a:gd name="T58" fmla="*/ 126 w 181"/>
                <a:gd name="T59" fmla="*/ 101 h 235"/>
                <a:gd name="T60" fmla="*/ 118 w 181"/>
                <a:gd name="T61" fmla="*/ 99 h 235"/>
                <a:gd name="T62" fmla="*/ 110 w 181"/>
                <a:gd name="T63" fmla="*/ 88 h 235"/>
                <a:gd name="T64" fmla="*/ 102 w 181"/>
                <a:gd name="T65" fmla="*/ 79 h 235"/>
                <a:gd name="T66" fmla="*/ 97 w 181"/>
                <a:gd name="T67" fmla="*/ 74 h 235"/>
                <a:gd name="T68" fmla="*/ 93 w 181"/>
                <a:gd name="T69" fmla="*/ 76 h 235"/>
                <a:gd name="T70" fmla="*/ 88 w 181"/>
                <a:gd name="T71" fmla="*/ 66 h 235"/>
                <a:gd name="T72" fmla="*/ 85 w 181"/>
                <a:gd name="T73" fmla="*/ 58 h 235"/>
                <a:gd name="T74" fmla="*/ 80 w 181"/>
                <a:gd name="T75" fmla="*/ 55 h 235"/>
                <a:gd name="T76" fmla="*/ 72 w 181"/>
                <a:gd name="T77" fmla="*/ 49 h 235"/>
                <a:gd name="T78" fmla="*/ 65 w 181"/>
                <a:gd name="T79" fmla="*/ 41 h 235"/>
                <a:gd name="T80" fmla="*/ 58 w 181"/>
                <a:gd name="T81" fmla="*/ 31 h 235"/>
                <a:gd name="T82" fmla="*/ 48 w 181"/>
                <a:gd name="T83" fmla="*/ 18 h 235"/>
                <a:gd name="T84" fmla="*/ 32 w 181"/>
                <a:gd name="T85" fmla="*/ 8 h 235"/>
                <a:gd name="T86" fmla="*/ 15 w 181"/>
                <a:gd name="T87" fmla="*/ 6 h 235"/>
                <a:gd name="T88" fmla="*/ 7 w 181"/>
                <a:gd name="T89" fmla="*/ 0 h 235"/>
                <a:gd name="connsiteX0" fmla="*/ 110 w 10000"/>
                <a:gd name="connsiteY0" fmla="*/ 0 h 10000"/>
                <a:gd name="connsiteX1" fmla="*/ 0 w 10000"/>
                <a:gd name="connsiteY1" fmla="*/ 255 h 10000"/>
                <a:gd name="connsiteX2" fmla="*/ 0 w 10000"/>
                <a:gd name="connsiteY2" fmla="*/ 596 h 10000"/>
                <a:gd name="connsiteX3" fmla="*/ 221 w 10000"/>
                <a:gd name="connsiteY3" fmla="*/ 979 h 10000"/>
                <a:gd name="connsiteX4" fmla="*/ 663 w 10000"/>
                <a:gd name="connsiteY4" fmla="*/ 1319 h 10000"/>
                <a:gd name="connsiteX5" fmla="*/ 1271 w 10000"/>
                <a:gd name="connsiteY5" fmla="*/ 1617 h 10000"/>
                <a:gd name="connsiteX6" fmla="*/ 1713 w 10000"/>
                <a:gd name="connsiteY6" fmla="*/ 1957 h 10000"/>
                <a:gd name="connsiteX7" fmla="*/ 2044 w 10000"/>
                <a:gd name="connsiteY7" fmla="*/ 2468 h 10000"/>
                <a:gd name="connsiteX8" fmla="*/ 2486 w 10000"/>
                <a:gd name="connsiteY8" fmla="*/ 3149 h 10000"/>
                <a:gd name="connsiteX9" fmla="*/ 3039 w 10000"/>
                <a:gd name="connsiteY9" fmla="*/ 3362 h 10000"/>
                <a:gd name="connsiteX10" fmla="*/ 3481 w 10000"/>
                <a:gd name="connsiteY10" fmla="*/ 3532 h 10000"/>
                <a:gd name="connsiteX11" fmla="*/ 3591 w 10000"/>
                <a:gd name="connsiteY11" fmla="*/ 4213 h 10000"/>
                <a:gd name="connsiteX12" fmla="*/ 3702 w 10000"/>
                <a:gd name="connsiteY12" fmla="*/ 4809 h 10000"/>
                <a:gd name="connsiteX13" fmla="*/ 4309 w 10000"/>
                <a:gd name="connsiteY13" fmla="*/ 5234 h 10000"/>
                <a:gd name="connsiteX14" fmla="*/ 4862 w 10000"/>
                <a:gd name="connsiteY14" fmla="*/ 5702 h 10000"/>
                <a:gd name="connsiteX15" fmla="*/ 5359 w 10000"/>
                <a:gd name="connsiteY15" fmla="*/ 6553 h 10000"/>
                <a:gd name="connsiteX16" fmla="*/ 5801 w 10000"/>
                <a:gd name="connsiteY16" fmla="*/ 7489 h 10000"/>
                <a:gd name="connsiteX17" fmla="*/ 6077 w 10000"/>
                <a:gd name="connsiteY17" fmla="*/ 7702 h 10000"/>
                <a:gd name="connsiteX18" fmla="*/ 6409 w 10000"/>
                <a:gd name="connsiteY18" fmla="*/ 7915 h 10000"/>
                <a:gd name="connsiteX19" fmla="*/ 6685 w 10000"/>
                <a:gd name="connsiteY19" fmla="*/ 8638 h 10000"/>
                <a:gd name="connsiteX20" fmla="*/ 7017 w 10000"/>
                <a:gd name="connsiteY20" fmla="*/ 9191 h 10000"/>
                <a:gd name="connsiteX21" fmla="*/ 7459 w 10000"/>
                <a:gd name="connsiteY21" fmla="*/ 9319 h 10000"/>
                <a:gd name="connsiteX22" fmla="*/ 7901 w 10000"/>
                <a:gd name="connsiteY22" fmla="*/ 9447 h 10000"/>
                <a:gd name="connsiteX23" fmla="*/ 7901 w 10000"/>
                <a:gd name="connsiteY23" fmla="*/ 9660 h 10000"/>
                <a:gd name="connsiteX24" fmla="*/ 8343 w 10000"/>
                <a:gd name="connsiteY24" fmla="*/ 9872 h 10000"/>
                <a:gd name="connsiteX25" fmla="*/ 8674 w 10000"/>
                <a:gd name="connsiteY25" fmla="*/ 10000 h 10000"/>
                <a:gd name="connsiteX26" fmla="*/ 8619 w 10000"/>
                <a:gd name="connsiteY26" fmla="*/ 9872 h 10000"/>
                <a:gd name="connsiteX27" fmla="*/ 8840 w 10000"/>
                <a:gd name="connsiteY27" fmla="*/ 9660 h 10000"/>
                <a:gd name="connsiteX28" fmla="*/ 9116 w 10000"/>
                <a:gd name="connsiteY28" fmla="*/ 9745 h 10000"/>
                <a:gd name="connsiteX29" fmla="*/ 9724 w 10000"/>
                <a:gd name="connsiteY29" fmla="*/ 9745 h 10000"/>
                <a:gd name="connsiteX30" fmla="*/ 9724 w 10000"/>
                <a:gd name="connsiteY30" fmla="*/ 9447 h 10000"/>
                <a:gd name="connsiteX31" fmla="*/ 9724 w 10000"/>
                <a:gd name="connsiteY31" fmla="*/ 9191 h 10000"/>
                <a:gd name="connsiteX32" fmla="*/ 9724 w 10000"/>
                <a:gd name="connsiteY32" fmla="*/ 8979 h 10000"/>
                <a:gd name="connsiteX33" fmla="*/ 9392 w 10000"/>
                <a:gd name="connsiteY33" fmla="*/ 8766 h 10000"/>
                <a:gd name="connsiteX34" fmla="*/ 9392 w 10000"/>
                <a:gd name="connsiteY34" fmla="*/ 8638 h 10000"/>
                <a:gd name="connsiteX35" fmla="*/ 9834 w 10000"/>
                <a:gd name="connsiteY35" fmla="*/ 8596 h 10000"/>
                <a:gd name="connsiteX36" fmla="*/ 10000 w 10000"/>
                <a:gd name="connsiteY36" fmla="*/ 8255 h 10000"/>
                <a:gd name="connsiteX37" fmla="*/ 10000 w 10000"/>
                <a:gd name="connsiteY37" fmla="*/ 7915 h 10000"/>
                <a:gd name="connsiteX38" fmla="*/ 9834 w 10000"/>
                <a:gd name="connsiteY38" fmla="*/ 7830 h 10000"/>
                <a:gd name="connsiteX39" fmla="*/ 9558 w 10000"/>
                <a:gd name="connsiteY39" fmla="*/ 7574 h 10000"/>
                <a:gd name="connsiteX40" fmla="*/ 9558 w 10000"/>
                <a:gd name="connsiteY40" fmla="*/ 7362 h 10000"/>
                <a:gd name="connsiteX41" fmla="*/ 9558 w 10000"/>
                <a:gd name="connsiteY41" fmla="*/ 7191 h 10000"/>
                <a:gd name="connsiteX42" fmla="*/ 9116 w 10000"/>
                <a:gd name="connsiteY42" fmla="*/ 7191 h 10000"/>
                <a:gd name="connsiteX43" fmla="*/ 8674 w 10000"/>
                <a:gd name="connsiteY43" fmla="*/ 7191 h 10000"/>
                <a:gd name="connsiteX44" fmla="*/ 8619 w 10000"/>
                <a:gd name="connsiteY44" fmla="*/ 6638 h 10000"/>
                <a:gd name="connsiteX45" fmla="*/ 8619 w 10000"/>
                <a:gd name="connsiteY45" fmla="*/ 6085 h 10000"/>
                <a:gd name="connsiteX46" fmla="*/ 8066 w 10000"/>
                <a:gd name="connsiteY46" fmla="*/ 6085 h 10000"/>
                <a:gd name="connsiteX47" fmla="*/ 7624 w 10000"/>
                <a:gd name="connsiteY47" fmla="*/ 6043 h 10000"/>
                <a:gd name="connsiteX48" fmla="*/ 7735 w 10000"/>
                <a:gd name="connsiteY48" fmla="*/ 5489 h 10000"/>
                <a:gd name="connsiteX49" fmla="*/ 7735 w 10000"/>
                <a:gd name="connsiteY49" fmla="*/ 5574 h 10000"/>
                <a:gd name="connsiteX50" fmla="*/ 7901 w 10000"/>
                <a:gd name="connsiteY50" fmla="*/ 5702 h 10000"/>
                <a:gd name="connsiteX51" fmla="*/ 7901 w 10000"/>
                <a:gd name="connsiteY51" fmla="*/ 5362 h 10000"/>
                <a:gd name="connsiteX52" fmla="*/ 7735 w 10000"/>
                <a:gd name="connsiteY52" fmla="*/ 4936 h 10000"/>
                <a:gd name="connsiteX53" fmla="*/ 7459 w 10000"/>
                <a:gd name="connsiteY53" fmla="*/ 4809 h 10000"/>
                <a:gd name="connsiteX54" fmla="*/ 7348 w 10000"/>
                <a:gd name="connsiteY54" fmla="*/ 4681 h 10000"/>
                <a:gd name="connsiteX55" fmla="*/ 7348 w 10000"/>
                <a:gd name="connsiteY55" fmla="*/ 4511 h 10000"/>
                <a:gd name="connsiteX56" fmla="*/ 7017 w 10000"/>
                <a:gd name="connsiteY56" fmla="*/ 4511 h 10000"/>
                <a:gd name="connsiteX57" fmla="*/ 7182 w 10000"/>
                <a:gd name="connsiteY57" fmla="*/ 4298 h 10000"/>
                <a:gd name="connsiteX58" fmla="*/ 7182 w 10000"/>
                <a:gd name="connsiteY58" fmla="*/ 4085 h 10000"/>
                <a:gd name="connsiteX59" fmla="*/ 6961 w 10000"/>
                <a:gd name="connsiteY59" fmla="*/ 4298 h 10000"/>
                <a:gd name="connsiteX60" fmla="*/ 6519 w 10000"/>
                <a:gd name="connsiteY60" fmla="*/ 4511 h 10000"/>
                <a:gd name="connsiteX61" fmla="*/ 6519 w 10000"/>
                <a:gd name="connsiteY61" fmla="*/ 4213 h 10000"/>
                <a:gd name="connsiteX62" fmla="*/ 6409 w 10000"/>
                <a:gd name="connsiteY62" fmla="*/ 3872 h 10000"/>
                <a:gd name="connsiteX63" fmla="*/ 6077 w 10000"/>
                <a:gd name="connsiteY63" fmla="*/ 3745 h 10000"/>
                <a:gd name="connsiteX64" fmla="*/ 5801 w 10000"/>
                <a:gd name="connsiteY64" fmla="*/ 3660 h 10000"/>
                <a:gd name="connsiteX65" fmla="*/ 5635 w 10000"/>
                <a:gd name="connsiteY65" fmla="*/ 3362 h 10000"/>
                <a:gd name="connsiteX66" fmla="*/ 5525 w 10000"/>
                <a:gd name="connsiteY66" fmla="*/ 3149 h 10000"/>
                <a:gd name="connsiteX67" fmla="*/ 5359 w 10000"/>
                <a:gd name="connsiteY67" fmla="*/ 3149 h 10000"/>
                <a:gd name="connsiteX68" fmla="*/ 5359 w 10000"/>
                <a:gd name="connsiteY68" fmla="*/ 3362 h 10000"/>
                <a:gd name="connsiteX69" fmla="*/ 5138 w 10000"/>
                <a:gd name="connsiteY69" fmla="*/ 3234 h 10000"/>
                <a:gd name="connsiteX70" fmla="*/ 4862 w 10000"/>
                <a:gd name="connsiteY70" fmla="*/ 3021 h 10000"/>
                <a:gd name="connsiteX71" fmla="*/ 4862 w 10000"/>
                <a:gd name="connsiteY71" fmla="*/ 2809 h 10000"/>
                <a:gd name="connsiteX72" fmla="*/ 4862 w 10000"/>
                <a:gd name="connsiteY72" fmla="*/ 2468 h 10000"/>
                <a:gd name="connsiteX73" fmla="*/ 4696 w 10000"/>
                <a:gd name="connsiteY73" fmla="*/ 2468 h 10000"/>
                <a:gd name="connsiteX74" fmla="*/ 4420 w 10000"/>
                <a:gd name="connsiteY74" fmla="*/ 2468 h 10000"/>
                <a:gd name="connsiteX75" fmla="*/ 4420 w 10000"/>
                <a:gd name="connsiteY75" fmla="*/ 2340 h 10000"/>
                <a:gd name="connsiteX76" fmla="*/ 4420 w 10000"/>
                <a:gd name="connsiteY76" fmla="*/ 2128 h 10000"/>
                <a:gd name="connsiteX77" fmla="*/ 3978 w 10000"/>
                <a:gd name="connsiteY77" fmla="*/ 2085 h 10000"/>
                <a:gd name="connsiteX78" fmla="*/ 3702 w 10000"/>
                <a:gd name="connsiteY78" fmla="*/ 1957 h 10000"/>
                <a:gd name="connsiteX79" fmla="*/ 3591 w 10000"/>
                <a:gd name="connsiteY79" fmla="*/ 1745 h 10000"/>
                <a:gd name="connsiteX80" fmla="*/ 3591 w 10000"/>
                <a:gd name="connsiteY80" fmla="*/ 1532 h 10000"/>
                <a:gd name="connsiteX81" fmla="*/ 3204 w 10000"/>
                <a:gd name="connsiteY81" fmla="*/ 1319 h 10000"/>
                <a:gd name="connsiteX82" fmla="*/ 2762 w 10000"/>
                <a:gd name="connsiteY82" fmla="*/ 1064 h 10000"/>
                <a:gd name="connsiteX83" fmla="*/ 2652 w 10000"/>
                <a:gd name="connsiteY83" fmla="*/ 766 h 10000"/>
                <a:gd name="connsiteX84" fmla="*/ 2486 w 10000"/>
                <a:gd name="connsiteY84" fmla="*/ 468 h 10000"/>
                <a:gd name="connsiteX85" fmla="*/ 1768 w 10000"/>
                <a:gd name="connsiteY85" fmla="*/ 340 h 10000"/>
                <a:gd name="connsiteX86" fmla="*/ 939 w 10000"/>
                <a:gd name="connsiteY86" fmla="*/ 340 h 10000"/>
                <a:gd name="connsiteX87" fmla="*/ 829 w 10000"/>
                <a:gd name="connsiteY87" fmla="*/ 255 h 10000"/>
                <a:gd name="connsiteX88" fmla="*/ 663 w 10000"/>
                <a:gd name="connsiteY88" fmla="*/ 0 h 10000"/>
                <a:gd name="connsiteX89" fmla="*/ 387 w 10000"/>
                <a:gd name="connsiteY89" fmla="*/ 0 h 10000"/>
                <a:gd name="connsiteX90" fmla="*/ 110 w 10000"/>
                <a:gd name="connsiteY90" fmla="*/ 0 h 10000"/>
                <a:gd name="connsiteX91" fmla="*/ 110 w 10000"/>
                <a:gd name="connsiteY91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0000" h="10000">
                  <a:moveTo>
                    <a:pt x="110" y="0"/>
                  </a:moveTo>
                  <a:cubicBezTo>
                    <a:pt x="73" y="85"/>
                    <a:pt x="37" y="170"/>
                    <a:pt x="0" y="255"/>
                  </a:cubicBezTo>
                  <a:lnTo>
                    <a:pt x="0" y="596"/>
                  </a:lnTo>
                  <a:lnTo>
                    <a:pt x="221" y="979"/>
                  </a:lnTo>
                  <a:lnTo>
                    <a:pt x="663" y="1319"/>
                  </a:lnTo>
                  <a:lnTo>
                    <a:pt x="1271" y="1617"/>
                  </a:lnTo>
                  <a:lnTo>
                    <a:pt x="1713" y="1957"/>
                  </a:lnTo>
                  <a:lnTo>
                    <a:pt x="2044" y="2468"/>
                  </a:lnTo>
                  <a:lnTo>
                    <a:pt x="2486" y="3149"/>
                  </a:lnTo>
                  <a:lnTo>
                    <a:pt x="3039" y="3362"/>
                  </a:lnTo>
                  <a:lnTo>
                    <a:pt x="3481" y="3532"/>
                  </a:lnTo>
                  <a:cubicBezTo>
                    <a:pt x="3518" y="3759"/>
                    <a:pt x="3554" y="3986"/>
                    <a:pt x="3591" y="4213"/>
                  </a:cubicBezTo>
                  <a:lnTo>
                    <a:pt x="3702" y="4809"/>
                  </a:lnTo>
                  <a:lnTo>
                    <a:pt x="4309" y="5234"/>
                  </a:lnTo>
                  <a:lnTo>
                    <a:pt x="4862" y="5702"/>
                  </a:lnTo>
                  <a:lnTo>
                    <a:pt x="5359" y="6553"/>
                  </a:lnTo>
                  <a:lnTo>
                    <a:pt x="5801" y="7489"/>
                  </a:lnTo>
                  <a:lnTo>
                    <a:pt x="6077" y="7702"/>
                  </a:lnTo>
                  <a:lnTo>
                    <a:pt x="6409" y="7915"/>
                  </a:lnTo>
                  <a:lnTo>
                    <a:pt x="6685" y="8638"/>
                  </a:lnTo>
                  <a:lnTo>
                    <a:pt x="7017" y="9191"/>
                  </a:lnTo>
                  <a:lnTo>
                    <a:pt x="7459" y="9319"/>
                  </a:lnTo>
                  <a:lnTo>
                    <a:pt x="7901" y="9447"/>
                  </a:lnTo>
                  <a:lnTo>
                    <a:pt x="7901" y="9660"/>
                  </a:lnTo>
                  <a:lnTo>
                    <a:pt x="8343" y="9872"/>
                  </a:lnTo>
                  <a:lnTo>
                    <a:pt x="8674" y="10000"/>
                  </a:lnTo>
                  <a:cubicBezTo>
                    <a:pt x="8656" y="9957"/>
                    <a:pt x="8637" y="9915"/>
                    <a:pt x="8619" y="9872"/>
                  </a:cubicBezTo>
                  <a:lnTo>
                    <a:pt x="8840" y="9660"/>
                  </a:lnTo>
                  <a:lnTo>
                    <a:pt x="9116" y="9745"/>
                  </a:lnTo>
                  <a:lnTo>
                    <a:pt x="9724" y="9745"/>
                  </a:lnTo>
                  <a:lnTo>
                    <a:pt x="9724" y="9447"/>
                  </a:lnTo>
                  <a:lnTo>
                    <a:pt x="9724" y="9191"/>
                  </a:lnTo>
                  <a:lnTo>
                    <a:pt x="9724" y="8979"/>
                  </a:lnTo>
                  <a:lnTo>
                    <a:pt x="9392" y="8766"/>
                  </a:lnTo>
                  <a:lnTo>
                    <a:pt x="9392" y="8638"/>
                  </a:lnTo>
                  <a:lnTo>
                    <a:pt x="9834" y="8596"/>
                  </a:lnTo>
                  <a:cubicBezTo>
                    <a:pt x="9889" y="8482"/>
                    <a:pt x="9945" y="8369"/>
                    <a:pt x="10000" y="8255"/>
                  </a:cubicBezTo>
                  <a:lnTo>
                    <a:pt x="10000" y="7915"/>
                  </a:lnTo>
                  <a:lnTo>
                    <a:pt x="9834" y="7830"/>
                  </a:lnTo>
                  <a:lnTo>
                    <a:pt x="9558" y="7574"/>
                  </a:lnTo>
                  <a:lnTo>
                    <a:pt x="9558" y="7362"/>
                  </a:lnTo>
                  <a:lnTo>
                    <a:pt x="9558" y="7191"/>
                  </a:lnTo>
                  <a:lnTo>
                    <a:pt x="9116" y="7191"/>
                  </a:lnTo>
                  <a:lnTo>
                    <a:pt x="8674" y="7191"/>
                  </a:lnTo>
                  <a:cubicBezTo>
                    <a:pt x="8656" y="7007"/>
                    <a:pt x="8637" y="6822"/>
                    <a:pt x="8619" y="6638"/>
                  </a:cubicBezTo>
                  <a:lnTo>
                    <a:pt x="8619" y="6085"/>
                  </a:lnTo>
                  <a:lnTo>
                    <a:pt x="8066" y="6085"/>
                  </a:lnTo>
                  <a:lnTo>
                    <a:pt x="7624" y="6043"/>
                  </a:lnTo>
                  <a:lnTo>
                    <a:pt x="7735" y="5489"/>
                  </a:lnTo>
                  <a:lnTo>
                    <a:pt x="7735" y="5574"/>
                  </a:lnTo>
                  <a:cubicBezTo>
                    <a:pt x="7790" y="5617"/>
                    <a:pt x="7846" y="5659"/>
                    <a:pt x="7901" y="5702"/>
                  </a:cubicBezTo>
                  <a:lnTo>
                    <a:pt x="7901" y="5362"/>
                  </a:lnTo>
                  <a:cubicBezTo>
                    <a:pt x="7846" y="5220"/>
                    <a:pt x="7790" y="5078"/>
                    <a:pt x="7735" y="4936"/>
                  </a:cubicBezTo>
                  <a:lnTo>
                    <a:pt x="7459" y="4809"/>
                  </a:lnTo>
                  <a:lnTo>
                    <a:pt x="7348" y="4681"/>
                  </a:lnTo>
                  <a:lnTo>
                    <a:pt x="7348" y="4511"/>
                  </a:lnTo>
                  <a:lnTo>
                    <a:pt x="7017" y="4511"/>
                  </a:lnTo>
                  <a:lnTo>
                    <a:pt x="7182" y="4298"/>
                  </a:lnTo>
                  <a:lnTo>
                    <a:pt x="7182" y="4085"/>
                  </a:lnTo>
                  <a:lnTo>
                    <a:pt x="6961" y="4298"/>
                  </a:lnTo>
                  <a:lnTo>
                    <a:pt x="6519" y="4511"/>
                  </a:lnTo>
                  <a:lnTo>
                    <a:pt x="6519" y="4213"/>
                  </a:lnTo>
                  <a:cubicBezTo>
                    <a:pt x="6482" y="4099"/>
                    <a:pt x="6446" y="3986"/>
                    <a:pt x="6409" y="3872"/>
                  </a:cubicBezTo>
                  <a:lnTo>
                    <a:pt x="6077" y="3745"/>
                  </a:lnTo>
                  <a:lnTo>
                    <a:pt x="5801" y="3660"/>
                  </a:lnTo>
                  <a:lnTo>
                    <a:pt x="5635" y="3362"/>
                  </a:lnTo>
                  <a:cubicBezTo>
                    <a:pt x="5598" y="3291"/>
                    <a:pt x="5562" y="3220"/>
                    <a:pt x="5525" y="3149"/>
                  </a:cubicBezTo>
                  <a:lnTo>
                    <a:pt x="5359" y="3149"/>
                  </a:lnTo>
                  <a:lnTo>
                    <a:pt x="5359" y="3362"/>
                  </a:lnTo>
                  <a:lnTo>
                    <a:pt x="5138" y="3234"/>
                  </a:lnTo>
                  <a:lnTo>
                    <a:pt x="4862" y="3021"/>
                  </a:lnTo>
                  <a:lnTo>
                    <a:pt x="4862" y="2809"/>
                  </a:lnTo>
                  <a:lnTo>
                    <a:pt x="4862" y="2468"/>
                  </a:lnTo>
                  <a:lnTo>
                    <a:pt x="4696" y="2468"/>
                  </a:lnTo>
                  <a:lnTo>
                    <a:pt x="4420" y="2468"/>
                  </a:lnTo>
                  <a:lnTo>
                    <a:pt x="4420" y="2340"/>
                  </a:lnTo>
                  <a:lnTo>
                    <a:pt x="4420" y="2128"/>
                  </a:lnTo>
                  <a:lnTo>
                    <a:pt x="3978" y="2085"/>
                  </a:lnTo>
                  <a:lnTo>
                    <a:pt x="3702" y="1957"/>
                  </a:lnTo>
                  <a:lnTo>
                    <a:pt x="3591" y="1745"/>
                  </a:lnTo>
                  <a:lnTo>
                    <a:pt x="3591" y="1532"/>
                  </a:lnTo>
                  <a:lnTo>
                    <a:pt x="3204" y="1319"/>
                  </a:lnTo>
                  <a:lnTo>
                    <a:pt x="2762" y="1064"/>
                  </a:lnTo>
                  <a:cubicBezTo>
                    <a:pt x="2725" y="965"/>
                    <a:pt x="2689" y="865"/>
                    <a:pt x="2652" y="766"/>
                  </a:cubicBezTo>
                  <a:lnTo>
                    <a:pt x="2486" y="468"/>
                  </a:lnTo>
                  <a:lnTo>
                    <a:pt x="1768" y="340"/>
                  </a:lnTo>
                  <a:lnTo>
                    <a:pt x="939" y="340"/>
                  </a:lnTo>
                  <a:cubicBezTo>
                    <a:pt x="902" y="312"/>
                    <a:pt x="866" y="283"/>
                    <a:pt x="829" y="255"/>
                  </a:cubicBezTo>
                  <a:lnTo>
                    <a:pt x="663" y="0"/>
                  </a:lnTo>
                  <a:lnTo>
                    <a:pt x="387" y="0"/>
                  </a:lnTo>
                  <a:lnTo>
                    <a:pt x="110" y="0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55" name="Freeform 86">
              <a:extLst>
                <a:ext uri="{FF2B5EF4-FFF2-40B4-BE49-F238E27FC236}">
                  <a16:creationId xmlns:a16="http://schemas.microsoft.com/office/drawing/2014/main" id="{90758BEE-49F8-456F-A1A1-87A061616D47}"/>
                </a:ext>
              </a:extLst>
            </p:cNvPr>
            <p:cNvSpPr>
              <a:spLocks/>
            </p:cNvSpPr>
            <p:nvPr/>
          </p:nvSpPr>
          <p:spPr bwMode="gray">
            <a:xfrm>
              <a:off x="5010150" y="4778375"/>
              <a:ext cx="423863" cy="422275"/>
            </a:xfrm>
            <a:custGeom>
              <a:avLst/>
              <a:gdLst>
                <a:gd name="T0" fmla="*/ 264 w 267"/>
                <a:gd name="T1" fmla="*/ 126 h 266"/>
                <a:gd name="T2" fmla="*/ 257 w 267"/>
                <a:gd name="T3" fmla="*/ 130 h 266"/>
                <a:gd name="T4" fmla="*/ 252 w 267"/>
                <a:gd name="T5" fmla="*/ 146 h 266"/>
                <a:gd name="T6" fmla="*/ 230 w 267"/>
                <a:gd name="T7" fmla="*/ 179 h 266"/>
                <a:gd name="T8" fmla="*/ 227 w 267"/>
                <a:gd name="T9" fmla="*/ 187 h 266"/>
                <a:gd name="T10" fmla="*/ 204 w 267"/>
                <a:gd name="T11" fmla="*/ 209 h 266"/>
                <a:gd name="T12" fmla="*/ 167 w 267"/>
                <a:gd name="T13" fmla="*/ 244 h 266"/>
                <a:gd name="T14" fmla="*/ 154 w 267"/>
                <a:gd name="T15" fmla="*/ 249 h 266"/>
                <a:gd name="T16" fmla="*/ 137 w 267"/>
                <a:gd name="T17" fmla="*/ 251 h 266"/>
                <a:gd name="T18" fmla="*/ 96 w 267"/>
                <a:gd name="T19" fmla="*/ 251 h 266"/>
                <a:gd name="T20" fmla="*/ 80 w 267"/>
                <a:gd name="T21" fmla="*/ 259 h 266"/>
                <a:gd name="T22" fmla="*/ 45 w 267"/>
                <a:gd name="T23" fmla="*/ 266 h 266"/>
                <a:gd name="T24" fmla="*/ 36 w 267"/>
                <a:gd name="T25" fmla="*/ 261 h 266"/>
                <a:gd name="T26" fmla="*/ 28 w 267"/>
                <a:gd name="T27" fmla="*/ 259 h 266"/>
                <a:gd name="T28" fmla="*/ 17 w 267"/>
                <a:gd name="T29" fmla="*/ 228 h 266"/>
                <a:gd name="T30" fmla="*/ 25 w 267"/>
                <a:gd name="T31" fmla="*/ 196 h 266"/>
                <a:gd name="T32" fmla="*/ 12 w 267"/>
                <a:gd name="T33" fmla="*/ 176 h 266"/>
                <a:gd name="T34" fmla="*/ 6 w 267"/>
                <a:gd name="T35" fmla="*/ 146 h 266"/>
                <a:gd name="T36" fmla="*/ 11 w 267"/>
                <a:gd name="T37" fmla="*/ 130 h 266"/>
                <a:gd name="T38" fmla="*/ 17 w 267"/>
                <a:gd name="T39" fmla="*/ 130 h 266"/>
                <a:gd name="T40" fmla="*/ 28 w 267"/>
                <a:gd name="T41" fmla="*/ 141 h 266"/>
                <a:gd name="T42" fmla="*/ 41 w 267"/>
                <a:gd name="T43" fmla="*/ 138 h 266"/>
                <a:gd name="T44" fmla="*/ 53 w 267"/>
                <a:gd name="T45" fmla="*/ 130 h 266"/>
                <a:gd name="T46" fmla="*/ 66 w 267"/>
                <a:gd name="T47" fmla="*/ 78 h 266"/>
                <a:gd name="T48" fmla="*/ 66 w 267"/>
                <a:gd name="T49" fmla="*/ 96 h 266"/>
                <a:gd name="T50" fmla="*/ 71 w 267"/>
                <a:gd name="T51" fmla="*/ 100 h 266"/>
                <a:gd name="T52" fmla="*/ 88 w 267"/>
                <a:gd name="T53" fmla="*/ 96 h 266"/>
                <a:gd name="T54" fmla="*/ 111 w 267"/>
                <a:gd name="T55" fmla="*/ 78 h 266"/>
                <a:gd name="T56" fmla="*/ 113 w 267"/>
                <a:gd name="T57" fmla="*/ 73 h 266"/>
                <a:gd name="T58" fmla="*/ 124 w 267"/>
                <a:gd name="T59" fmla="*/ 73 h 266"/>
                <a:gd name="T60" fmla="*/ 141 w 267"/>
                <a:gd name="T61" fmla="*/ 73 h 266"/>
                <a:gd name="T62" fmla="*/ 154 w 267"/>
                <a:gd name="T63" fmla="*/ 75 h 266"/>
                <a:gd name="T64" fmla="*/ 159 w 267"/>
                <a:gd name="T65" fmla="*/ 48 h 266"/>
                <a:gd name="T66" fmla="*/ 171 w 267"/>
                <a:gd name="T67" fmla="*/ 31 h 266"/>
                <a:gd name="T68" fmla="*/ 192 w 267"/>
                <a:gd name="T69" fmla="*/ 15 h 266"/>
                <a:gd name="T70" fmla="*/ 206 w 267"/>
                <a:gd name="T71" fmla="*/ 7 h 266"/>
                <a:gd name="T72" fmla="*/ 219 w 267"/>
                <a:gd name="T73" fmla="*/ 3 h 266"/>
                <a:gd name="T74" fmla="*/ 234 w 267"/>
                <a:gd name="T75" fmla="*/ 0 h 266"/>
                <a:gd name="T76" fmla="*/ 247 w 267"/>
                <a:gd name="T77" fmla="*/ 4 h 266"/>
                <a:gd name="T78" fmla="*/ 250 w 267"/>
                <a:gd name="T79" fmla="*/ 23 h 266"/>
                <a:gd name="T80" fmla="*/ 250 w 267"/>
                <a:gd name="T81" fmla="*/ 50 h 266"/>
                <a:gd name="T82" fmla="*/ 250 w 267"/>
                <a:gd name="T83" fmla="*/ 67 h 266"/>
                <a:gd name="T84" fmla="*/ 247 w 267"/>
                <a:gd name="T85" fmla="*/ 75 h 266"/>
                <a:gd name="T86" fmla="*/ 239 w 267"/>
                <a:gd name="T87" fmla="*/ 75 h 266"/>
                <a:gd name="T88" fmla="*/ 236 w 267"/>
                <a:gd name="T89" fmla="*/ 88 h 266"/>
                <a:gd name="T90" fmla="*/ 244 w 267"/>
                <a:gd name="T91" fmla="*/ 97 h 266"/>
                <a:gd name="T92" fmla="*/ 257 w 267"/>
                <a:gd name="T93" fmla="*/ 9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67" h="266">
                  <a:moveTo>
                    <a:pt x="267" y="94"/>
                  </a:moveTo>
                  <a:lnTo>
                    <a:pt x="264" y="113"/>
                  </a:lnTo>
                  <a:lnTo>
                    <a:pt x="264" y="126"/>
                  </a:lnTo>
                  <a:lnTo>
                    <a:pt x="260" y="126"/>
                  </a:lnTo>
                  <a:lnTo>
                    <a:pt x="257" y="126"/>
                  </a:lnTo>
                  <a:lnTo>
                    <a:pt x="257" y="130"/>
                  </a:lnTo>
                  <a:lnTo>
                    <a:pt x="257" y="133"/>
                  </a:lnTo>
                  <a:lnTo>
                    <a:pt x="261" y="138"/>
                  </a:lnTo>
                  <a:lnTo>
                    <a:pt x="252" y="146"/>
                  </a:lnTo>
                  <a:lnTo>
                    <a:pt x="242" y="151"/>
                  </a:lnTo>
                  <a:lnTo>
                    <a:pt x="234" y="163"/>
                  </a:lnTo>
                  <a:lnTo>
                    <a:pt x="230" y="179"/>
                  </a:lnTo>
                  <a:lnTo>
                    <a:pt x="227" y="179"/>
                  </a:lnTo>
                  <a:lnTo>
                    <a:pt x="227" y="184"/>
                  </a:lnTo>
                  <a:lnTo>
                    <a:pt x="227" y="187"/>
                  </a:lnTo>
                  <a:lnTo>
                    <a:pt x="219" y="190"/>
                  </a:lnTo>
                  <a:lnTo>
                    <a:pt x="214" y="196"/>
                  </a:lnTo>
                  <a:lnTo>
                    <a:pt x="204" y="209"/>
                  </a:lnTo>
                  <a:lnTo>
                    <a:pt x="192" y="223"/>
                  </a:lnTo>
                  <a:lnTo>
                    <a:pt x="179" y="236"/>
                  </a:lnTo>
                  <a:lnTo>
                    <a:pt x="167" y="244"/>
                  </a:lnTo>
                  <a:lnTo>
                    <a:pt x="159" y="244"/>
                  </a:lnTo>
                  <a:lnTo>
                    <a:pt x="154" y="244"/>
                  </a:lnTo>
                  <a:lnTo>
                    <a:pt x="154" y="249"/>
                  </a:lnTo>
                  <a:lnTo>
                    <a:pt x="146" y="249"/>
                  </a:lnTo>
                  <a:lnTo>
                    <a:pt x="138" y="249"/>
                  </a:lnTo>
                  <a:lnTo>
                    <a:pt x="137" y="251"/>
                  </a:lnTo>
                  <a:lnTo>
                    <a:pt x="137" y="253"/>
                  </a:lnTo>
                  <a:lnTo>
                    <a:pt x="116" y="251"/>
                  </a:lnTo>
                  <a:lnTo>
                    <a:pt x="96" y="251"/>
                  </a:lnTo>
                  <a:lnTo>
                    <a:pt x="91" y="256"/>
                  </a:lnTo>
                  <a:lnTo>
                    <a:pt x="88" y="259"/>
                  </a:lnTo>
                  <a:lnTo>
                    <a:pt x="80" y="259"/>
                  </a:lnTo>
                  <a:lnTo>
                    <a:pt x="71" y="256"/>
                  </a:lnTo>
                  <a:lnTo>
                    <a:pt x="61" y="264"/>
                  </a:lnTo>
                  <a:lnTo>
                    <a:pt x="45" y="266"/>
                  </a:lnTo>
                  <a:lnTo>
                    <a:pt x="42" y="261"/>
                  </a:lnTo>
                  <a:lnTo>
                    <a:pt x="39" y="261"/>
                  </a:lnTo>
                  <a:lnTo>
                    <a:pt x="36" y="261"/>
                  </a:lnTo>
                  <a:lnTo>
                    <a:pt x="36" y="256"/>
                  </a:lnTo>
                  <a:lnTo>
                    <a:pt x="28" y="261"/>
                  </a:lnTo>
                  <a:lnTo>
                    <a:pt x="28" y="259"/>
                  </a:lnTo>
                  <a:lnTo>
                    <a:pt x="23" y="244"/>
                  </a:lnTo>
                  <a:lnTo>
                    <a:pt x="23" y="231"/>
                  </a:lnTo>
                  <a:lnTo>
                    <a:pt x="17" y="228"/>
                  </a:lnTo>
                  <a:lnTo>
                    <a:pt x="23" y="221"/>
                  </a:lnTo>
                  <a:lnTo>
                    <a:pt x="28" y="214"/>
                  </a:lnTo>
                  <a:lnTo>
                    <a:pt x="25" y="196"/>
                  </a:lnTo>
                  <a:lnTo>
                    <a:pt x="20" y="181"/>
                  </a:lnTo>
                  <a:lnTo>
                    <a:pt x="15" y="179"/>
                  </a:lnTo>
                  <a:lnTo>
                    <a:pt x="12" y="176"/>
                  </a:lnTo>
                  <a:lnTo>
                    <a:pt x="11" y="160"/>
                  </a:lnTo>
                  <a:lnTo>
                    <a:pt x="11" y="151"/>
                  </a:lnTo>
                  <a:lnTo>
                    <a:pt x="6" y="146"/>
                  </a:lnTo>
                  <a:lnTo>
                    <a:pt x="0" y="141"/>
                  </a:lnTo>
                  <a:lnTo>
                    <a:pt x="6" y="138"/>
                  </a:lnTo>
                  <a:lnTo>
                    <a:pt x="11" y="130"/>
                  </a:lnTo>
                  <a:lnTo>
                    <a:pt x="12" y="128"/>
                  </a:lnTo>
                  <a:lnTo>
                    <a:pt x="17" y="128"/>
                  </a:lnTo>
                  <a:lnTo>
                    <a:pt x="17" y="130"/>
                  </a:lnTo>
                  <a:lnTo>
                    <a:pt x="17" y="135"/>
                  </a:lnTo>
                  <a:lnTo>
                    <a:pt x="23" y="138"/>
                  </a:lnTo>
                  <a:lnTo>
                    <a:pt x="28" y="141"/>
                  </a:lnTo>
                  <a:lnTo>
                    <a:pt x="33" y="141"/>
                  </a:lnTo>
                  <a:lnTo>
                    <a:pt x="36" y="141"/>
                  </a:lnTo>
                  <a:lnTo>
                    <a:pt x="41" y="138"/>
                  </a:lnTo>
                  <a:lnTo>
                    <a:pt x="42" y="133"/>
                  </a:lnTo>
                  <a:lnTo>
                    <a:pt x="50" y="130"/>
                  </a:lnTo>
                  <a:lnTo>
                    <a:pt x="53" y="130"/>
                  </a:lnTo>
                  <a:lnTo>
                    <a:pt x="55" y="65"/>
                  </a:lnTo>
                  <a:lnTo>
                    <a:pt x="58" y="67"/>
                  </a:lnTo>
                  <a:lnTo>
                    <a:pt x="66" y="78"/>
                  </a:lnTo>
                  <a:lnTo>
                    <a:pt x="69" y="86"/>
                  </a:lnTo>
                  <a:lnTo>
                    <a:pt x="69" y="91"/>
                  </a:lnTo>
                  <a:lnTo>
                    <a:pt x="66" y="96"/>
                  </a:lnTo>
                  <a:lnTo>
                    <a:pt x="66" y="97"/>
                  </a:lnTo>
                  <a:lnTo>
                    <a:pt x="69" y="100"/>
                  </a:lnTo>
                  <a:lnTo>
                    <a:pt x="71" y="100"/>
                  </a:lnTo>
                  <a:lnTo>
                    <a:pt x="75" y="100"/>
                  </a:lnTo>
                  <a:lnTo>
                    <a:pt x="78" y="97"/>
                  </a:lnTo>
                  <a:lnTo>
                    <a:pt x="88" y="96"/>
                  </a:lnTo>
                  <a:lnTo>
                    <a:pt x="94" y="91"/>
                  </a:lnTo>
                  <a:lnTo>
                    <a:pt x="104" y="86"/>
                  </a:lnTo>
                  <a:lnTo>
                    <a:pt x="111" y="78"/>
                  </a:lnTo>
                  <a:lnTo>
                    <a:pt x="111" y="75"/>
                  </a:lnTo>
                  <a:lnTo>
                    <a:pt x="111" y="73"/>
                  </a:lnTo>
                  <a:lnTo>
                    <a:pt x="113" y="73"/>
                  </a:lnTo>
                  <a:lnTo>
                    <a:pt x="116" y="67"/>
                  </a:lnTo>
                  <a:lnTo>
                    <a:pt x="121" y="70"/>
                  </a:lnTo>
                  <a:lnTo>
                    <a:pt x="124" y="73"/>
                  </a:lnTo>
                  <a:lnTo>
                    <a:pt x="129" y="73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6" y="75"/>
                  </a:lnTo>
                  <a:lnTo>
                    <a:pt x="151" y="75"/>
                  </a:lnTo>
                  <a:lnTo>
                    <a:pt x="154" y="75"/>
                  </a:lnTo>
                  <a:lnTo>
                    <a:pt x="154" y="61"/>
                  </a:lnTo>
                  <a:lnTo>
                    <a:pt x="156" y="50"/>
                  </a:lnTo>
                  <a:lnTo>
                    <a:pt x="159" y="48"/>
                  </a:lnTo>
                  <a:lnTo>
                    <a:pt x="164" y="48"/>
                  </a:lnTo>
                  <a:lnTo>
                    <a:pt x="167" y="40"/>
                  </a:lnTo>
                  <a:lnTo>
                    <a:pt x="171" y="31"/>
                  </a:lnTo>
                  <a:lnTo>
                    <a:pt x="176" y="23"/>
                  </a:lnTo>
                  <a:lnTo>
                    <a:pt x="184" y="17"/>
                  </a:lnTo>
                  <a:lnTo>
                    <a:pt x="192" y="15"/>
                  </a:lnTo>
                  <a:lnTo>
                    <a:pt x="198" y="12"/>
                  </a:lnTo>
                  <a:lnTo>
                    <a:pt x="201" y="10"/>
                  </a:lnTo>
                  <a:lnTo>
                    <a:pt x="206" y="7"/>
                  </a:lnTo>
                  <a:lnTo>
                    <a:pt x="214" y="4"/>
                  </a:lnTo>
                  <a:lnTo>
                    <a:pt x="217" y="0"/>
                  </a:lnTo>
                  <a:lnTo>
                    <a:pt x="219" y="3"/>
                  </a:lnTo>
                  <a:lnTo>
                    <a:pt x="225" y="3"/>
                  </a:lnTo>
                  <a:lnTo>
                    <a:pt x="230" y="0"/>
                  </a:lnTo>
                  <a:lnTo>
                    <a:pt x="234" y="0"/>
                  </a:lnTo>
                  <a:lnTo>
                    <a:pt x="234" y="3"/>
                  </a:lnTo>
                  <a:lnTo>
                    <a:pt x="239" y="3"/>
                  </a:lnTo>
                  <a:lnTo>
                    <a:pt x="247" y="4"/>
                  </a:lnTo>
                  <a:lnTo>
                    <a:pt x="250" y="4"/>
                  </a:lnTo>
                  <a:lnTo>
                    <a:pt x="250" y="12"/>
                  </a:lnTo>
                  <a:lnTo>
                    <a:pt x="250" y="23"/>
                  </a:lnTo>
                  <a:lnTo>
                    <a:pt x="247" y="31"/>
                  </a:lnTo>
                  <a:lnTo>
                    <a:pt x="250" y="40"/>
                  </a:lnTo>
                  <a:lnTo>
                    <a:pt x="250" y="50"/>
                  </a:lnTo>
                  <a:lnTo>
                    <a:pt x="250" y="58"/>
                  </a:lnTo>
                  <a:lnTo>
                    <a:pt x="247" y="63"/>
                  </a:lnTo>
                  <a:lnTo>
                    <a:pt x="250" y="67"/>
                  </a:lnTo>
                  <a:lnTo>
                    <a:pt x="252" y="70"/>
                  </a:lnTo>
                  <a:lnTo>
                    <a:pt x="252" y="73"/>
                  </a:lnTo>
                  <a:lnTo>
                    <a:pt x="247" y="75"/>
                  </a:lnTo>
                  <a:lnTo>
                    <a:pt x="244" y="75"/>
                  </a:lnTo>
                  <a:lnTo>
                    <a:pt x="242" y="75"/>
                  </a:lnTo>
                  <a:lnTo>
                    <a:pt x="239" y="75"/>
                  </a:lnTo>
                  <a:lnTo>
                    <a:pt x="239" y="78"/>
                  </a:lnTo>
                  <a:lnTo>
                    <a:pt x="236" y="83"/>
                  </a:lnTo>
                  <a:lnTo>
                    <a:pt x="236" y="88"/>
                  </a:lnTo>
                  <a:lnTo>
                    <a:pt x="239" y="94"/>
                  </a:lnTo>
                  <a:lnTo>
                    <a:pt x="242" y="97"/>
                  </a:lnTo>
                  <a:lnTo>
                    <a:pt x="244" y="97"/>
                  </a:lnTo>
                  <a:lnTo>
                    <a:pt x="252" y="100"/>
                  </a:lnTo>
                  <a:lnTo>
                    <a:pt x="257" y="103"/>
                  </a:lnTo>
                  <a:lnTo>
                    <a:pt x="257" y="94"/>
                  </a:lnTo>
                  <a:lnTo>
                    <a:pt x="267" y="94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56" name="Freeform 87">
              <a:extLst>
                <a:ext uri="{FF2B5EF4-FFF2-40B4-BE49-F238E27FC236}">
                  <a16:creationId xmlns:a16="http://schemas.microsoft.com/office/drawing/2014/main" id="{EBD1CE4E-84CF-445B-A513-AE870181358C}"/>
                </a:ext>
              </a:extLst>
            </p:cNvPr>
            <p:cNvSpPr>
              <a:spLocks/>
            </p:cNvSpPr>
            <p:nvPr/>
          </p:nvSpPr>
          <p:spPr bwMode="gray">
            <a:xfrm>
              <a:off x="5284787" y="5010150"/>
              <a:ext cx="49213" cy="42863"/>
            </a:xfrm>
            <a:custGeom>
              <a:avLst/>
              <a:gdLst>
                <a:gd name="T0" fmla="*/ 16 w 31"/>
                <a:gd name="T1" fmla="*/ 25 h 27"/>
                <a:gd name="T2" fmla="*/ 16 w 31"/>
                <a:gd name="T3" fmla="*/ 25 h 27"/>
                <a:gd name="T4" fmla="*/ 19 w 31"/>
                <a:gd name="T5" fmla="*/ 22 h 27"/>
                <a:gd name="T6" fmla="*/ 21 w 31"/>
                <a:gd name="T7" fmla="*/ 20 h 27"/>
                <a:gd name="T8" fmla="*/ 24 w 31"/>
                <a:gd name="T9" fmla="*/ 20 h 27"/>
                <a:gd name="T10" fmla="*/ 28 w 31"/>
                <a:gd name="T11" fmla="*/ 17 h 27"/>
                <a:gd name="T12" fmla="*/ 31 w 31"/>
                <a:gd name="T13" fmla="*/ 17 h 27"/>
                <a:gd name="T14" fmla="*/ 31 w 31"/>
                <a:gd name="T15" fmla="*/ 12 h 27"/>
                <a:gd name="T16" fmla="*/ 28 w 31"/>
                <a:gd name="T17" fmla="*/ 10 h 27"/>
                <a:gd name="T18" fmla="*/ 25 w 31"/>
                <a:gd name="T19" fmla="*/ 8 h 27"/>
                <a:gd name="T20" fmla="*/ 24 w 31"/>
                <a:gd name="T21" fmla="*/ 3 h 27"/>
                <a:gd name="T22" fmla="*/ 21 w 31"/>
                <a:gd name="T23" fmla="*/ 0 h 27"/>
                <a:gd name="T24" fmla="*/ 16 w 31"/>
                <a:gd name="T25" fmla="*/ 3 h 27"/>
                <a:gd name="T26" fmla="*/ 11 w 31"/>
                <a:gd name="T27" fmla="*/ 8 h 27"/>
                <a:gd name="T28" fmla="*/ 6 w 31"/>
                <a:gd name="T29" fmla="*/ 10 h 27"/>
                <a:gd name="T30" fmla="*/ 3 w 31"/>
                <a:gd name="T31" fmla="*/ 10 h 27"/>
                <a:gd name="T32" fmla="*/ 0 w 31"/>
                <a:gd name="T33" fmla="*/ 12 h 27"/>
                <a:gd name="T34" fmla="*/ 0 w 31"/>
                <a:gd name="T35" fmla="*/ 14 h 27"/>
                <a:gd name="T36" fmla="*/ 3 w 31"/>
                <a:gd name="T37" fmla="*/ 17 h 27"/>
                <a:gd name="T38" fmla="*/ 3 w 31"/>
                <a:gd name="T39" fmla="*/ 22 h 27"/>
                <a:gd name="T40" fmla="*/ 6 w 31"/>
                <a:gd name="T41" fmla="*/ 27 h 27"/>
                <a:gd name="T42" fmla="*/ 8 w 31"/>
                <a:gd name="T43" fmla="*/ 27 h 27"/>
                <a:gd name="T44" fmla="*/ 14 w 31"/>
                <a:gd name="T45" fmla="*/ 27 h 27"/>
                <a:gd name="T46" fmla="*/ 16 w 31"/>
                <a:gd name="T47" fmla="*/ 25 h 27"/>
                <a:gd name="connsiteX0" fmla="*/ 5161 w 10000"/>
                <a:gd name="connsiteY0" fmla="*/ 9259 h 10000"/>
                <a:gd name="connsiteX1" fmla="*/ 5161 w 10000"/>
                <a:gd name="connsiteY1" fmla="*/ 9259 h 10000"/>
                <a:gd name="connsiteX2" fmla="*/ 6129 w 10000"/>
                <a:gd name="connsiteY2" fmla="*/ 8148 h 10000"/>
                <a:gd name="connsiteX3" fmla="*/ 6774 w 10000"/>
                <a:gd name="connsiteY3" fmla="*/ 7407 h 10000"/>
                <a:gd name="connsiteX4" fmla="*/ 7742 w 10000"/>
                <a:gd name="connsiteY4" fmla="*/ 7407 h 10000"/>
                <a:gd name="connsiteX5" fmla="*/ 9032 w 10000"/>
                <a:gd name="connsiteY5" fmla="*/ 6296 h 10000"/>
                <a:gd name="connsiteX6" fmla="*/ 10000 w 10000"/>
                <a:gd name="connsiteY6" fmla="*/ 6296 h 10000"/>
                <a:gd name="connsiteX7" fmla="*/ 10000 w 10000"/>
                <a:gd name="connsiteY7" fmla="*/ 4444 h 10000"/>
                <a:gd name="connsiteX8" fmla="*/ 9032 w 10000"/>
                <a:gd name="connsiteY8" fmla="*/ 3704 h 10000"/>
                <a:gd name="connsiteX9" fmla="*/ 8065 w 10000"/>
                <a:gd name="connsiteY9" fmla="*/ 2963 h 10000"/>
                <a:gd name="connsiteX10" fmla="*/ 7742 w 10000"/>
                <a:gd name="connsiteY10" fmla="*/ 1111 h 10000"/>
                <a:gd name="connsiteX11" fmla="*/ 6774 w 10000"/>
                <a:gd name="connsiteY11" fmla="*/ 0 h 10000"/>
                <a:gd name="connsiteX12" fmla="*/ 5161 w 10000"/>
                <a:gd name="connsiteY12" fmla="*/ 1111 h 10000"/>
                <a:gd name="connsiteX13" fmla="*/ 3548 w 10000"/>
                <a:gd name="connsiteY13" fmla="*/ 2963 h 10000"/>
                <a:gd name="connsiteX14" fmla="*/ 1935 w 10000"/>
                <a:gd name="connsiteY14" fmla="*/ 3704 h 10000"/>
                <a:gd name="connsiteX15" fmla="*/ 968 w 10000"/>
                <a:gd name="connsiteY15" fmla="*/ 3704 h 10000"/>
                <a:gd name="connsiteX16" fmla="*/ 0 w 10000"/>
                <a:gd name="connsiteY16" fmla="*/ 4444 h 10000"/>
                <a:gd name="connsiteX17" fmla="*/ 0 w 10000"/>
                <a:gd name="connsiteY17" fmla="*/ 5185 h 10000"/>
                <a:gd name="connsiteX18" fmla="*/ 968 w 10000"/>
                <a:gd name="connsiteY18" fmla="*/ 6296 h 10000"/>
                <a:gd name="connsiteX19" fmla="*/ 968 w 10000"/>
                <a:gd name="connsiteY19" fmla="*/ 8148 h 10000"/>
                <a:gd name="connsiteX20" fmla="*/ 1935 w 10000"/>
                <a:gd name="connsiteY20" fmla="*/ 10000 h 10000"/>
                <a:gd name="connsiteX21" fmla="*/ 2581 w 10000"/>
                <a:gd name="connsiteY21" fmla="*/ 10000 h 10000"/>
                <a:gd name="connsiteX22" fmla="*/ 4516 w 10000"/>
                <a:gd name="connsiteY22" fmla="*/ 10000 h 10000"/>
                <a:gd name="connsiteX23" fmla="*/ 5161 w 10000"/>
                <a:gd name="connsiteY23" fmla="*/ 9259 h 10000"/>
                <a:gd name="connsiteX24" fmla="*/ 5161 w 10000"/>
                <a:gd name="connsiteY24" fmla="*/ 9259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000" h="10000">
                  <a:moveTo>
                    <a:pt x="5161" y="9259"/>
                  </a:moveTo>
                  <a:lnTo>
                    <a:pt x="5161" y="9259"/>
                  </a:lnTo>
                  <a:lnTo>
                    <a:pt x="6129" y="8148"/>
                  </a:lnTo>
                  <a:lnTo>
                    <a:pt x="6774" y="7407"/>
                  </a:lnTo>
                  <a:lnTo>
                    <a:pt x="7742" y="7407"/>
                  </a:lnTo>
                  <a:lnTo>
                    <a:pt x="9032" y="6296"/>
                  </a:lnTo>
                  <a:lnTo>
                    <a:pt x="10000" y="6296"/>
                  </a:lnTo>
                  <a:lnTo>
                    <a:pt x="10000" y="4444"/>
                  </a:lnTo>
                  <a:lnTo>
                    <a:pt x="9032" y="3704"/>
                  </a:lnTo>
                  <a:lnTo>
                    <a:pt x="8065" y="2963"/>
                  </a:lnTo>
                  <a:cubicBezTo>
                    <a:pt x="7957" y="2346"/>
                    <a:pt x="7850" y="1728"/>
                    <a:pt x="7742" y="1111"/>
                  </a:cubicBezTo>
                  <a:lnTo>
                    <a:pt x="6774" y="0"/>
                  </a:lnTo>
                  <a:lnTo>
                    <a:pt x="5161" y="1111"/>
                  </a:lnTo>
                  <a:lnTo>
                    <a:pt x="3548" y="2963"/>
                  </a:lnTo>
                  <a:lnTo>
                    <a:pt x="1935" y="3704"/>
                  </a:lnTo>
                  <a:lnTo>
                    <a:pt x="968" y="3704"/>
                  </a:lnTo>
                  <a:lnTo>
                    <a:pt x="0" y="4444"/>
                  </a:lnTo>
                  <a:lnTo>
                    <a:pt x="0" y="5185"/>
                  </a:lnTo>
                  <a:lnTo>
                    <a:pt x="968" y="6296"/>
                  </a:lnTo>
                  <a:lnTo>
                    <a:pt x="968" y="8148"/>
                  </a:lnTo>
                  <a:lnTo>
                    <a:pt x="1935" y="10000"/>
                  </a:lnTo>
                  <a:lnTo>
                    <a:pt x="2581" y="10000"/>
                  </a:lnTo>
                  <a:lnTo>
                    <a:pt x="4516" y="10000"/>
                  </a:lnTo>
                  <a:lnTo>
                    <a:pt x="5161" y="9259"/>
                  </a:lnTo>
                  <a:lnTo>
                    <a:pt x="5161" y="9259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57" name="Freeform 157">
              <a:extLst>
                <a:ext uri="{FF2B5EF4-FFF2-40B4-BE49-F238E27FC236}">
                  <a16:creationId xmlns:a16="http://schemas.microsoft.com/office/drawing/2014/main" id="{200E94FB-D2A9-4940-A31A-C0CB0EBE5687}"/>
                </a:ext>
              </a:extLst>
            </p:cNvPr>
            <p:cNvSpPr>
              <a:spLocks/>
            </p:cNvSpPr>
            <p:nvPr/>
          </p:nvSpPr>
          <p:spPr bwMode="gray">
            <a:xfrm>
              <a:off x="4799013" y="2030413"/>
              <a:ext cx="77788" cy="146050"/>
            </a:xfrm>
            <a:custGeom>
              <a:avLst/>
              <a:gdLst>
                <a:gd name="T0" fmla="*/ 28 w 49"/>
                <a:gd name="T1" fmla="*/ 79 h 92"/>
                <a:gd name="T2" fmla="*/ 33 w 49"/>
                <a:gd name="T3" fmla="*/ 73 h 92"/>
                <a:gd name="T4" fmla="*/ 38 w 49"/>
                <a:gd name="T5" fmla="*/ 79 h 92"/>
                <a:gd name="T6" fmla="*/ 46 w 49"/>
                <a:gd name="T7" fmla="*/ 87 h 92"/>
                <a:gd name="T8" fmla="*/ 46 w 49"/>
                <a:gd name="T9" fmla="*/ 79 h 92"/>
                <a:gd name="T10" fmla="*/ 38 w 49"/>
                <a:gd name="T11" fmla="*/ 66 h 92"/>
                <a:gd name="T12" fmla="*/ 38 w 49"/>
                <a:gd name="T13" fmla="*/ 57 h 92"/>
                <a:gd name="T14" fmla="*/ 43 w 49"/>
                <a:gd name="T15" fmla="*/ 49 h 92"/>
                <a:gd name="T16" fmla="*/ 49 w 49"/>
                <a:gd name="T17" fmla="*/ 44 h 92"/>
                <a:gd name="T18" fmla="*/ 43 w 49"/>
                <a:gd name="T19" fmla="*/ 41 h 92"/>
                <a:gd name="T20" fmla="*/ 41 w 49"/>
                <a:gd name="T21" fmla="*/ 30 h 92"/>
                <a:gd name="T22" fmla="*/ 33 w 49"/>
                <a:gd name="T23" fmla="*/ 24 h 92"/>
                <a:gd name="T24" fmla="*/ 38 w 49"/>
                <a:gd name="T25" fmla="*/ 21 h 92"/>
                <a:gd name="T26" fmla="*/ 43 w 49"/>
                <a:gd name="T27" fmla="*/ 8 h 92"/>
                <a:gd name="T28" fmla="*/ 36 w 49"/>
                <a:gd name="T29" fmla="*/ 3 h 92"/>
                <a:gd name="T30" fmla="*/ 28 w 49"/>
                <a:gd name="T31" fmla="*/ 13 h 92"/>
                <a:gd name="T32" fmla="*/ 19 w 49"/>
                <a:gd name="T33" fmla="*/ 19 h 92"/>
                <a:gd name="T34" fmla="*/ 8 w 49"/>
                <a:gd name="T35" fmla="*/ 24 h 92"/>
                <a:gd name="T36" fmla="*/ 6 w 49"/>
                <a:gd name="T37" fmla="*/ 30 h 92"/>
                <a:gd name="T38" fmla="*/ 11 w 49"/>
                <a:gd name="T39" fmla="*/ 27 h 92"/>
                <a:gd name="T40" fmla="*/ 14 w 49"/>
                <a:gd name="T41" fmla="*/ 30 h 92"/>
                <a:gd name="T42" fmla="*/ 19 w 49"/>
                <a:gd name="T43" fmla="*/ 29 h 92"/>
                <a:gd name="T44" fmla="*/ 21 w 49"/>
                <a:gd name="T45" fmla="*/ 24 h 92"/>
                <a:gd name="T46" fmla="*/ 25 w 49"/>
                <a:gd name="T47" fmla="*/ 29 h 92"/>
                <a:gd name="T48" fmla="*/ 23 w 49"/>
                <a:gd name="T49" fmla="*/ 33 h 92"/>
                <a:gd name="T50" fmla="*/ 19 w 49"/>
                <a:gd name="T51" fmla="*/ 36 h 92"/>
                <a:gd name="T52" fmla="*/ 0 w 49"/>
                <a:gd name="T53" fmla="*/ 41 h 92"/>
                <a:gd name="T54" fmla="*/ 0 w 49"/>
                <a:gd name="T55" fmla="*/ 51 h 92"/>
                <a:gd name="T56" fmla="*/ 8 w 49"/>
                <a:gd name="T57" fmla="*/ 54 h 92"/>
                <a:gd name="T58" fmla="*/ 6 w 49"/>
                <a:gd name="T59" fmla="*/ 63 h 92"/>
                <a:gd name="T60" fmla="*/ 14 w 49"/>
                <a:gd name="T61" fmla="*/ 73 h 92"/>
                <a:gd name="T62" fmla="*/ 14 w 49"/>
                <a:gd name="T63" fmla="*/ 79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9" h="92">
                  <a:moveTo>
                    <a:pt x="14" y="79"/>
                  </a:moveTo>
                  <a:lnTo>
                    <a:pt x="28" y="79"/>
                  </a:lnTo>
                  <a:lnTo>
                    <a:pt x="30" y="71"/>
                  </a:lnTo>
                  <a:lnTo>
                    <a:pt x="33" y="73"/>
                  </a:lnTo>
                  <a:lnTo>
                    <a:pt x="36" y="76"/>
                  </a:lnTo>
                  <a:lnTo>
                    <a:pt x="38" y="79"/>
                  </a:lnTo>
                  <a:lnTo>
                    <a:pt x="43" y="79"/>
                  </a:lnTo>
                  <a:lnTo>
                    <a:pt x="46" y="87"/>
                  </a:lnTo>
                  <a:lnTo>
                    <a:pt x="49" y="92"/>
                  </a:lnTo>
                  <a:lnTo>
                    <a:pt x="46" y="79"/>
                  </a:lnTo>
                  <a:lnTo>
                    <a:pt x="43" y="66"/>
                  </a:lnTo>
                  <a:lnTo>
                    <a:pt x="38" y="66"/>
                  </a:lnTo>
                  <a:lnTo>
                    <a:pt x="36" y="66"/>
                  </a:lnTo>
                  <a:lnTo>
                    <a:pt x="38" y="57"/>
                  </a:lnTo>
                  <a:lnTo>
                    <a:pt x="41" y="46"/>
                  </a:lnTo>
                  <a:lnTo>
                    <a:pt x="43" y="49"/>
                  </a:lnTo>
                  <a:lnTo>
                    <a:pt x="49" y="49"/>
                  </a:lnTo>
                  <a:lnTo>
                    <a:pt x="49" y="44"/>
                  </a:lnTo>
                  <a:lnTo>
                    <a:pt x="49" y="41"/>
                  </a:lnTo>
                  <a:lnTo>
                    <a:pt x="43" y="41"/>
                  </a:lnTo>
                  <a:lnTo>
                    <a:pt x="41" y="41"/>
                  </a:lnTo>
                  <a:lnTo>
                    <a:pt x="41" y="30"/>
                  </a:lnTo>
                  <a:lnTo>
                    <a:pt x="41" y="24"/>
                  </a:lnTo>
                  <a:lnTo>
                    <a:pt x="33" y="24"/>
                  </a:lnTo>
                  <a:lnTo>
                    <a:pt x="30" y="21"/>
                  </a:lnTo>
                  <a:lnTo>
                    <a:pt x="38" y="21"/>
                  </a:lnTo>
                  <a:lnTo>
                    <a:pt x="43" y="16"/>
                  </a:lnTo>
                  <a:lnTo>
                    <a:pt x="43" y="8"/>
                  </a:lnTo>
                  <a:lnTo>
                    <a:pt x="43" y="0"/>
                  </a:lnTo>
                  <a:lnTo>
                    <a:pt x="36" y="3"/>
                  </a:lnTo>
                  <a:lnTo>
                    <a:pt x="30" y="8"/>
                  </a:lnTo>
                  <a:lnTo>
                    <a:pt x="28" y="13"/>
                  </a:lnTo>
                  <a:lnTo>
                    <a:pt x="25" y="19"/>
                  </a:lnTo>
                  <a:lnTo>
                    <a:pt x="19" y="19"/>
                  </a:lnTo>
                  <a:lnTo>
                    <a:pt x="14" y="19"/>
                  </a:lnTo>
                  <a:lnTo>
                    <a:pt x="8" y="24"/>
                  </a:lnTo>
                  <a:lnTo>
                    <a:pt x="3" y="29"/>
                  </a:lnTo>
                  <a:lnTo>
                    <a:pt x="6" y="30"/>
                  </a:lnTo>
                  <a:lnTo>
                    <a:pt x="8" y="33"/>
                  </a:lnTo>
                  <a:lnTo>
                    <a:pt x="11" y="27"/>
                  </a:lnTo>
                  <a:lnTo>
                    <a:pt x="16" y="27"/>
                  </a:lnTo>
                  <a:lnTo>
                    <a:pt x="14" y="30"/>
                  </a:lnTo>
                  <a:lnTo>
                    <a:pt x="16" y="33"/>
                  </a:lnTo>
                  <a:lnTo>
                    <a:pt x="19" y="29"/>
                  </a:lnTo>
                  <a:lnTo>
                    <a:pt x="16" y="24"/>
                  </a:lnTo>
                  <a:lnTo>
                    <a:pt x="21" y="24"/>
                  </a:lnTo>
                  <a:lnTo>
                    <a:pt x="25" y="24"/>
                  </a:lnTo>
                  <a:lnTo>
                    <a:pt x="25" y="29"/>
                  </a:lnTo>
                  <a:lnTo>
                    <a:pt x="25" y="33"/>
                  </a:lnTo>
                  <a:lnTo>
                    <a:pt x="23" y="33"/>
                  </a:lnTo>
                  <a:lnTo>
                    <a:pt x="21" y="30"/>
                  </a:lnTo>
                  <a:lnTo>
                    <a:pt x="19" y="36"/>
                  </a:lnTo>
                  <a:lnTo>
                    <a:pt x="16" y="41"/>
                  </a:lnTo>
                  <a:lnTo>
                    <a:pt x="0" y="41"/>
                  </a:lnTo>
                  <a:lnTo>
                    <a:pt x="0" y="46"/>
                  </a:lnTo>
                  <a:lnTo>
                    <a:pt x="0" y="51"/>
                  </a:lnTo>
                  <a:lnTo>
                    <a:pt x="6" y="51"/>
                  </a:lnTo>
                  <a:lnTo>
                    <a:pt x="8" y="54"/>
                  </a:lnTo>
                  <a:lnTo>
                    <a:pt x="8" y="59"/>
                  </a:lnTo>
                  <a:lnTo>
                    <a:pt x="6" y="63"/>
                  </a:lnTo>
                  <a:lnTo>
                    <a:pt x="6" y="71"/>
                  </a:lnTo>
                  <a:lnTo>
                    <a:pt x="14" y="73"/>
                  </a:lnTo>
                  <a:lnTo>
                    <a:pt x="14" y="76"/>
                  </a:lnTo>
                  <a:lnTo>
                    <a:pt x="14" y="79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58" name="Freeform 158">
              <a:extLst>
                <a:ext uri="{FF2B5EF4-FFF2-40B4-BE49-F238E27FC236}">
                  <a16:creationId xmlns:a16="http://schemas.microsoft.com/office/drawing/2014/main" id="{77085D0A-E7C9-4D54-BF69-BFA03E0E667C}"/>
                </a:ext>
              </a:extLst>
            </p:cNvPr>
            <p:cNvSpPr>
              <a:spLocks/>
            </p:cNvSpPr>
            <p:nvPr/>
          </p:nvSpPr>
          <p:spPr bwMode="gray">
            <a:xfrm>
              <a:off x="4883150" y="2163763"/>
              <a:ext cx="31750" cy="19050"/>
            </a:xfrm>
            <a:custGeom>
              <a:avLst/>
              <a:gdLst>
                <a:gd name="T0" fmla="*/ 13 w 20"/>
                <a:gd name="T1" fmla="*/ 0 h 12"/>
                <a:gd name="T2" fmla="*/ 7 w 20"/>
                <a:gd name="T3" fmla="*/ 0 h 12"/>
                <a:gd name="T4" fmla="*/ 0 w 20"/>
                <a:gd name="T5" fmla="*/ 3 h 12"/>
                <a:gd name="T6" fmla="*/ 0 w 20"/>
                <a:gd name="T7" fmla="*/ 5 h 12"/>
                <a:gd name="T8" fmla="*/ 0 w 20"/>
                <a:gd name="T9" fmla="*/ 9 h 12"/>
                <a:gd name="T10" fmla="*/ 2 w 20"/>
                <a:gd name="T11" fmla="*/ 12 h 12"/>
                <a:gd name="T12" fmla="*/ 7 w 20"/>
                <a:gd name="T13" fmla="*/ 12 h 12"/>
                <a:gd name="T14" fmla="*/ 13 w 20"/>
                <a:gd name="T15" fmla="*/ 9 h 12"/>
                <a:gd name="T16" fmla="*/ 20 w 20"/>
                <a:gd name="T17" fmla="*/ 5 h 12"/>
                <a:gd name="T18" fmla="*/ 20 w 20"/>
                <a:gd name="T19" fmla="*/ 3 h 12"/>
                <a:gd name="T20" fmla="*/ 20 w 20"/>
                <a:gd name="T21" fmla="*/ 0 h 12"/>
                <a:gd name="T22" fmla="*/ 18 w 20"/>
                <a:gd name="T23" fmla="*/ 0 h 12"/>
                <a:gd name="T24" fmla="*/ 13 w 20"/>
                <a:gd name="T25" fmla="*/ 0 h 12"/>
                <a:gd name="connsiteX0" fmla="*/ 6500 w 10000"/>
                <a:gd name="connsiteY0" fmla="*/ 0 h 10000"/>
                <a:gd name="connsiteX1" fmla="*/ 3500 w 10000"/>
                <a:gd name="connsiteY1" fmla="*/ 0 h 10000"/>
                <a:gd name="connsiteX2" fmla="*/ 0 w 10000"/>
                <a:gd name="connsiteY2" fmla="*/ 2500 h 10000"/>
                <a:gd name="connsiteX3" fmla="*/ 0 w 10000"/>
                <a:gd name="connsiteY3" fmla="*/ 4167 h 10000"/>
                <a:gd name="connsiteX4" fmla="*/ 0 w 10000"/>
                <a:gd name="connsiteY4" fmla="*/ 7500 h 10000"/>
                <a:gd name="connsiteX5" fmla="*/ 1000 w 10000"/>
                <a:gd name="connsiteY5" fmla="*/ 10000 h 10000"/>
                <a:gd name="connsiteX6" fmla="*/ 3500 w 10000"/>
                <a:gd name="connsiteY6" fmla="*/ 10000 h 10000"/>
                <a:gd name="connsiteX7" fmla="*/ 6500 w 10000"/>
                <a:gd name="connsiteY7" fmla="*/ 7500 h 10000"/>
                <a:gd name="connsiteX8" fmla="*/ 10000 w 10000"/>
                <a:gd name="connsiteY8" fmla="*/ 4167 h 10000"/>
                <a:gd name="connsiteX9" fmla="*/ 10000 w 10000"/>
                <a:gd name="connsiteY9" fmla="*/ 2500 h 10000"/>
                <a:gd name="connsiteX10" fmla="*/ 10000 w 10000"/>
                <a:gd name="connsiteY10" fmla="*/ 0 h 10000"/>
                <a:gd name="connsiteX11" fmla="*/ 9000 w 10000"/>
                <a:gd name="connsiteY11" fmla="*/ 0 h 10000"/>
                <a:gd name="connsiteX12" fmla="*/ 6500 w 10000"/>
                <a:gd name="connsiteY12" fmla="*/ 0 h 10000"/>
                <a:gd name="connsiteX13" fmla="*/ 6500 w 10000"/>
                <a:gd name="connsiteY13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000" h="10000">
                  <a:moveTo>
                    <a:pt x="6500" y="0"/>
                  </a:moveTo>
                  <a:lnTo>
                    <a:pt x="3500" y="0"/>
                  </a:lnTo>
                  <a:lnTo>
                    <a:pt x="0" y="2500"/>
                  </a:lnTo>
                  <a:lnTo>
                    <a:pt x="0" y="4167"/>
                  </a:lnTo>
                  <a:lnTo>
                    <a:pt x="0" y="7500"/>
                  </a:lnTo>
                  <a:lnTo>
                    <a:pt x="1000" y="10000"/>
                  </a:lnTo>
                  <a:lnTo>
                    <a:pt x="3500" y="10000"/>
                  </a:lnTo>
                  <a:lnTo>
                    <a:pt x="6500" y="7500"/>
                  </a:lnTo>
                  <a:lnTo>
                    <a:pt x="10000" y="4167"/>
                  </a:lnTo>
                  <a:lnTo>
                    <a:pt x="10000" y="2500"/>
                  </a:lnTo>
                  <a:lnTo>
                    <a:pt x="10000" y="0"/>
                  </a:lnTo>
                  <a:lnTo>
                    <a:pt x="9000" y="0"/>
                  </a:lnTo>
                  <a:lnTo>
                    <a:pt x="6500" y="0"/>
                  </a:lnTo>
                  <a:lnTo>
                    <a:pt x="650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59" name="Freeform 159">
              <a:extLst>
                <a:ext uri="{FF2B5EF4-FFF2-40B4-BE49-F238E27FC236}">
                  <a16:creationId xmlns:a16="http://schemas.microsoft.com/office/drawing/2014/main" id="{F18D90A5-1526-45D1-908B-F0CE7776823E}"/>
                </a:ext>
              </a:extLst>
            </p:cNvPr>
            <p:cNvSpPr>
              <a:spLocks/>
            </p:cNvSpPr>
            <p:nvPr/>
          </p:nvSpPr>
          <p:spPr bwMode="gray">
            <a:xfrm>
              <a:off x="4876800" y="2108200"/>
              <a:ext cx="38100" cy="47625"/>
            </a:xfrm>
            <a:custGeom>
              <a:avLst/>
              <a:gdLst>
                <a:gd name="T0" fmla="*/ 17 w 24"/>
                <a:gd name="T1" fmla="*/ 0 h 30"/>
                <a:gd name="T2" fmla="*/ 11 w 24"/>
                <a:gd name="T3" fmla="*/ 8 h 30"/>
                <a:gd name="T4" fmla="*/ 14 w 24"/>
                <a:gd name="T5" fmla="*/ 8 h 30"/>
                <a:gd name="T6" fmla="*/ 14 w 24"/>
                <a:gd name="T7" fmla="*/ 13 h 30"/>
                <a:gd name="T8" fmla="*/ 6 w 24"/>
                <a:gd name="T9" fmla="*/ 8 h 30"/>
                <a:gd name="T10" fmla="*/ 4 w 24"/>
                <a:gd name="T11" fmla="*/ 10 h 30"/>
                <a:gd name="T12" fmla="*/ 0 w 24"/>
                <a:gd name="T13" fmla="*/ 14 h 30"/>
                <a:gd name="T14" fmla="*/ 2 w 24"/>
                <a:gd name="T15" fmla="*/ 19 h 30"/>
                <a:gd name="T16" fmla="*/ 4 w 24"/>
                <a:gd name="T17" fmla="*/ 22 h 30"/>
                <a:gd name="T18" fmla="*/ 6 w 24"/>
                <a:gd name="T19" fmla="*/ 27 h 30"/>
                <a:gd name="T20" fmla="*/ 14 w 24"/>
                <a:gd name="T21" fmla="*/ 27 h 30"/>
                <a:gd name="T22" fmla="*/ 14 w 24"/>
                <a:gd name="T23" fmla="*/ 30 h 30"/>
                <a:gd name="T24" fmla="*/ 17 w 24"/>
                <a:gd name="T25" fmla="*/ 27 h 30"/>
                <a:gd name="T26" fmla="*/ 24 w 24"/>
                <a:gd name="T27" fmla="*/ 24 h 30"/>
                <a:gd name="T28" fmla="*/ 24 w 24"/>
                <a:gd name="T29" fmla="*/ 14 h 30"/>
                <a:gd name="T30" fmla="*/ 24 w 24"/>
                <a:gd name="T31" fmla="*/ 0 h 30"/>
                <a:gd name="T32" fmla="*/ 19 w 24"/>
                <a:gd name="T33" fmla="*/ 0 h 30"/>
                <a:gd name="T34" fmla="*/ 17 w 24"/>
                <a:gd name="T35" fmla="*/ 0 h 30"/>
                <a:gd name="connsiteX0" fmla="*/ 7083 w 10000"/>
                <a:gd name="connsiteY0" fmla="*/ 0 h 10000"/>
                <a:gd name="connsiteX1" fmla="*/ 4583 w 10000"/>
                <a:gd name="connsiteY1" fmla="*/ 2667 h 10000"/>
                <a:gd name="connsiteX2" fmla="*/ 5833 w 10000"/>
                <a:gd name="connsiteY2" fmla="*/ 2667 h 10000"/>
                <a:gd name="connsiteX3" fmla="*/ 5833 w 10000"/>
                <a:gd name="connsiteY3" fmla="*/ 4333 h 10000"/>
                <a:gd name="connsiteX4" fmla="*/ 2500 w 10000"/>
                <a:gd name="connsiteY4" fmla="*/ 2667 h 10000"/>
                <a:gd name="connsiteX5" fmla="*/ 1667 w 10000"/>
                <a:gd name="connsiteY5" fmla="*/ 3333 h 10000"/>
                <a:gd name="connsiteX6" fmla="*/ 0 w 10000"/>
                <a:gd name="connsiteY6" fmla="*/ 4667 h 10000"/>
                <a:gd name="connsiteX7" fmla="*/ 833 w 10000"/>
                <a:gd name="connsiteY7" fmla="*/ 6333 h 10000"/>
                <a:gd name="connsiteX8" fmla="*/ 1667 w 10000"/>
                <a:gd name="connsiteY8" fmla="*/ 7333 h 10000"/>
                <a:gd name="connsiteX9" fmla="*/ 2500 w 10000"/>
                <a:gd name="connsiteY9" fmla="*/ 9000 h 10000"/>
                <a:gd name="connsiteX10" fmla="*/ 5833 w 10000"/>
                <a:gd name="connsiteY10" fmla="*/ 9000 h 10000"/>
                <a:gd name="connsiteX11" fmla="*/ 5833 w 10000"/>
                <a:gd name="connsiteY11" fmla="*/ 10000 h 10000"/>
                <a:gd name="connsiteX12" fmla="*/ 7083 w 10000"/>
                <a:gd name="connsiteY12" fmla="*/ 9000 h 10000"/>
                <a:gd name="connsiteX13" fmla="*/ 10000 w 10000"/>
                <a:gd name="connsiteY13" fmla="*/ 8000 h 10000"/>
                <a:gd name="connsiteX14" fmla="*/ 10000 w 10000"/>
                <a:gd name="connsiteY14" fmla="*/ 4667 h 10000"/>
                <a:gd name="connsiteX15" fmla="*/ 10000 w 10000"/>
                <a:gd name="connsiteY15" fmla="*/ 0 h 10000"/>
                <a:gd name="connsiteX16" fmla="*/ 7917 w 10000"/>
                <a:gd name="connsiteY16" fmla="*/ 0 h 10000"/>
                <a:gd name="connsiteX17" fmla="*/ 7083 w 10000"/>
                <a:gd name="connsiteY17" fmla="*/ 0 h 10000"/>
                <a:gd name="connsiteX18" fmla="*/ 7083 w 10000"/>
                <a:gd name="connsiteY18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00" h="10000">
                  <a:moveTo>
                    <a:pt x="7083" y="0"/>
                  </a:moveTo>
                  <a:lnTo>
                    <a:pt x="4583" y="2667"/>
                  </a:lnTo>
                  <a:lnTo>
                    <a:pt x="5833" y="2667"/>
                  </a:lnTo>
                  <a:lnTo>
                    <a:pt x="5833" y="4333"/>
                  </a:lnTo>
                  <a:lnTo>
                    <a:pt x="2500" y="2667"/>
                  </a:lnTo>
                  <a:lnTo>
                    <a:pt x="1667" y="3333"/>
                  </a:lnTo>
                  <a:lnTo>
                    <a:pt x="0" y="4667"/>
                  </a:lnTo>
                  <a:lnTo>
                    <a:pt x="833" y="6333"/>
                  </a:lnTo>
                  <a:lnTo>
                    <a:pt x="1667" y="7333"/>
                  </a:lnTo>
                  <a:lnTo>
                    <a:pt x="2500" y="9000"/>
                  </a:lnTo>
                  <a:lnTo>
                    <a:pt x="5833" y="9000"/>
                  </a:lnTo>
                  <a:lnTo>
                    <a:pt x="5833" y="10000"/>
                  </a:lnTo>
                  <a:lnTo>
                    <a:pt x="7083" y="9000"/>
                  </a:lnTo>
                  <a:lnTo>
                    <a:pt x="10000" y="8000"/>
                  </a:lnTo>
                  <a:lnTo>
                    <a:pt x="10000" y="4667"/>
                  </a:lnTo>
                  <a:lnTo>
                    <a:pt x="10000" y="0"/>
                  </a:lnTo>
                  <a:lnTo>
                    <a:pt x="7917" y="0"/>
                  </a:lnTo>
                  <a:lnTo>
                    <a:pt x="7083" y="0"/>
                  </a:lnTo>
                  <a:lnTo>
                    <a:pt x="7083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60" name="Freeform 145">
              <a:extLst>
                <a:ext uri="{FF2B5EF4-FFF2-40B4-BE49-F238E27FC236}">
                  <a16:creationId xmlns:a16="http://schemas.microsoft.com/office/drawing/2014/main" id="{F3E82F00-3AAE-42F4-8E0B-59B8AB6E0A3D}"/>
                </a:ext>
              </a:extLst>
            </p:cNvPr>
            <p:cNvSpPr>
              <a:spLocks/>
            </p:cNvSpPr>
            <p:nvPr/>
          </p:nvSpPr>
          <p:spPr bwMode="gray">
            <a:xfrm>
              <a:off x="4887912" y="1535113"/>
              <a:ext cx="322263" cy="601663"/>
            </a:xfrm>
            <a:custGeom>
              <a:avLst/>
              <a:gdLst>
                <a:gd name="T0" fmla="*/ 0 w 203"/>
                <a:gd name="T1" fmla="*/ 307 h 379"/>
                <a:gd name="T2" fmla="*/ 3 w 203"/>
                <a:gd name="T3" fmla="*/ 321 h 379"/>
                <a:gd name="T4" fmla="*/ 25 w 203"/>
                <a:gd name="T5" fmla="*/ 354 h 379"/>
                <a:gd name="T6" fmla="*/ 19 w 203"/>
                <a:gd name="T7" fmla="*/ 364 h 379"/>
                <a:gd name="T8" fmla="*/ 24 w 203"/>
                <a:gd name="T9" fmla="*/ 372 h 379"/>
                <a:gd name="T10" fmla="*/ 33 w 203"/>
                <a:gd name="T11" fmla="*/ 379 h 379"/>
                <a:gd name="T12" fmla="*/ 46 w 203"/>
                <a:gd name="T13" fmla="*/ 367 h 379"/>
                <a:gd name="T14" fmla="*/ 61 w 203"/>
                <a:gd name="T15" fmla="*/ 357 h 379"/>
                <a:gd name="T16" fmla="*/ 84 w 203"/>
                <a:gd name="T17" fmla="*/ 357 h 379"/>
                <a:gd name="T18" fmla="*/ 87 w 203"/>
                <a:gd name="T19" fmla="*/ 346 h 379"/>
                <a:gd name="T20" fmla="*/ 84 w 203"/>
                <a:gd name="T21" fmla="*/ 329 h 379"/>
                <a:gd name="T22" fmla="*/ 88 w 203"/>
                <a:gd name="T23" fmla="*/ 304 h 379"/>
                <a:gd name="T24" fmla="*/ 91 w 203"/>
                <a:gd name="T25" fmla="*/ 291 h 379"/>
                <a:gd name="T26" fmla="*/ 117 w 203"/>
                <a:gd name="T27" fmla="*/ 281 h 379"/>
                <a:gd name="T28" fmla="*/ 117 w 203"/>
                <a:gd name="T29" fmla="*/ 274 h 379"/>
                <a:gd name="T30" fmla="*/ 127 w 203"/>
                <a:gd name="T31" fmla="*/ 264 h 379"/>
                <a:gd name="T32" fmla="*/ 107 w 203"/>
                <a:gd name="T33" fmla="*/ 244 h 379"/>
                <a:gd name="T34" fmla="*/ 96 w 203"/>
                <a:gd name="T35" fmla="*/ 219 h 379"/>
                <a:gd name="T36" fmla="*/ 99 w 203"/>
                <a:gd name="T37" fmla="*/ 201 h 379"/>
                <a:gd name="T38" fmla="*/ 99 w 203"/>
                <a:gd name="T39" fmla="*/ 190 h 379"/>
                <a:gd name="T40" fmla="*/ 109 w 203"/>
                <a:gd name="T41" fmla="*/ 184 h 379"/>
                <a:gd name="T42" fmla="*/ 115 w 203"/>
                <a:gd name="T43" fmla="*/ 171 h 379"/>
                <a:gd name="T44" fmla="*/ 124 w 203"/>
                <a:gd name="T45" fmla="*/ 154 h 379"/>
                <a:gd name="T46" fmla="*/ 154 w 203"/>
                <a:gd name="T47" fmla="*/ 138 h 379"/>
                <a:gd name="T48" fmla="*/ 165 w 203"/>
                <a:gd name="T49" fmla="*/ 124 h 379"/>
                <a:gd name="T50" fmla="*/ 170 w 203"/>
                <a:gd name="T51" fmla="*/ 100 h 379"/>
                <a:gd name="T52" fmla="*/ 180 w 203"/>
                <a:gd name="T53" fmla="*/ 93 h 379"/>
                <a:gd name="T54" fmla="*/ 182 w 203"/>
                <a:gd name="T55" fmla="*/ 80 h 379"/>
                <a:gd name="T56" fmla="*/ 197 w 203"/>
                <a:gd name="T57" fmla="*/ 86 h 379"/>
                <a:gd name="T58" fmla="*/ 197 w 203"/>
                <a:gd name="T59" fmla="*/ 72 h 379"/>
                <a:gd name="T60" fmla="*/ 200 w 203"/>
                <a:gd name="T61" fmla="*/ 55 h 379"/>
                <a:gd name="T62" fmla="*/ 197 w 203"/>
                <a:gd name="T63" fmla="*/ 42 h 379"/>
                <a:gd name="T64" fmla="*/ 195 w 203"/>
                <a:gd name="T65" fmla="*/ 31 h 379"/>
                <a:gd name="T66" fmla="*/ 182 w 203"/>
                <a:gd name="T67" fmla="*/ 18 h 379"/>
                <a:gd name="T68" fmla="*/ 165 w 203"/>
                <a:gd name="T69" fmla="*/ 4 h 379"/>
                <a:gd name="T70" fmla="*/ 145 w 203"/>
                <a:gd name="T71" fmla="*/ 0 h 379"/>
                <a:gd name="T72" fmla="*/ 145 w 203"/>
                <a:gd name="T73" fmla="*/ 20 h 379"/>
                <a:gd name="T74" fmla="*/ 129 w 203"/>
                <a:gd name="T75" fmla="*/ 23 h 379"/>
                <a:gd name="T76" fmla="*/ 121 w 203"/>
                <a:gd name="T77" fmla="*/ 31 h 379"/>
                <a:gd name="T78" fmla="*/ 112 w 203"/>
                <a:gd name="T79" fmla="*/ 25 h 379"/>
                <a:gd name="T80" fmla="*/ 102 w 203"/>
                <a:gd name="T81" fmla="*/ 37 h 379"/>
                <a:gd name="T82" fmla="*/ 96 w 203"/>
                <a:gd name="T83" fmla="*/ 53 h 379"/>
                <a:gd name="T84" fmla="*/ 87 w 203"/>
                <a:gd name="T85" fmla="*/ 63 h 379"/>
                <a:gd name="T86" fmla="*/ 77 w 203"/>
                <a:gd name="T87" fmla="*/ 75 h 379"/>
                <a:gd name="T88" fmla="*/ 61 w 203"/>
                <a:gd name="T89" fmla="*/ 100 h 379"/>
                <a:gd name="T90" fmla="*/ 58 w 203"/>
                <a:gd name="T91" fmla="*/ 124 h 379"/>
                <a:gd name="T92" fmla="*/ 49 w 203"/>
                <a:gd name="T93" fmla="*/ 126 h 379"/>
                <a:gd name="T94" fmla="*/ 28 w 203"/>
                <a:gd name="T95" fmla="*/ 135 h 379"/>
                <a:gd name="T96" fmla="*/ 16 w 203"/>
                <a:gd name="T97" fmla="*/ 156 h 379"/>
                <a:gd name="T98" fmla="*/ 14 w 203"/>
                <a:gd name="T99" fmla="*/ 171 h 379"/>
                <a:gd name="T100" fmla="*/ 14 w 203"/>
                <a:gd name="T101" fmla="*/ 193 h 379"/>
                <a:gd name="T102" fmla="*/ 14 w 203"/>
                <a:gd name="T103" fmla="*/ 209 h 379"/>
                <a:gd name="T104" fmla="*/ 19 w 203"/>
                <a:gd name="T105" fmla="*/ 223 h 379"/>
                <a:gd name="T106" fmla="*/ 11 w 203"/>
                <a:gd name="T107" fmla="*/ 228 h 379"/>
                <a:gd name="T108" fmla="*/ 8 w 203"/>
                <a:gd name="T109" fmla="*/ 247 h 379"/>
                <a:gd name="T110" fmla="*/ 14 w 203"/>
                <a:gd name="T111" fmla="*/ 256 h 379"/>
                <a:gd name="T112" fmla="*/ 6 w 203"/>
                <a:gd name="T113" fmla="*/ 264 h 379"/>
                <a:gd name="T114" fmla="*/ 6 w 203"/>
                <a:gd name="T115" fmla="*/ 277 h 379"/>
                <a:gd name="T116" fmla="*/ 6 w 203"/>
                <a:gd name="T117" fmla="*/ 28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03" h="379">
                  <a:moveTo>
                    <a:pt x="0" y="291"/>
                  </a:moveTo>
                  <a:lnTo>
                    <a:pt x="0" y="299"/>
                  </a:lnTo>
                  <a:lnTo>
                    <a:pt x="0" y="307"/>
                  </a:lnTo>
                  <a:lnTo>
                    <a:pt x="6" y="307"/>
                  </a:lnTo>
                  <a:lnTo>
                    <a:pt x="3" y="313"/>
                  </a:lnTo>
                  <a:lnTo>
                    <a:pt x="3" y="321"/>
                  </a:lnTo>
                  <a:lnTo>
                    <a:pt x="14" y="334"/>
                  </a:lnTo>
                  <a:lnTo>
                    <a:pt x="28" y="349"/>
                  </a:lnTo>
                  <a:lnTo>
                    <a:pt x="25" y="354"/>
                  </a:lnTo>
                  <a:lnTo>
                    <a:pt x="24" y="359"/>
                  </a:lnTo>
                  <a:lnTo>
                    <a:pt x="19" y="359"/>
                  </a:lnTo>
                  <a:lnTo>
                    <a:pt x="19" y="364"/>
                  </a:lnTo>
                  <a:lnTo>
                    <a:pt x="19" y="370"/>
                  </a:lnTo>
                  <a:lnTo>
                    <a:pt x="21" y="370"/>
                  </a:lnTo>
                  <a:lnTo>
                    <a:pt x="24" y="372"/>
                  </a:lnTo>
                  <a:lnTo>
                    <a:pt x="24" y="376"/>
                  </a:lnTo>
                  <a:lnTo>
                    <a:pt x="21" y="379"/>
                  </a:lnTo>
                  <a:lnTo>
                    <a:pt x="33" y="379"/>
                  </a:lnTo>
                  <a:lnTo>
                    <a:pt x="46" y="379"/>
                  </a:lnTo>
                  <a:lnTo>
                    <a:pt x="46" y="372"/>
                  </a:lnTo>
                  <a:lnTo>
                    <a:pt x="46" y="367"/>
                  </a:lnTo>
                  <a:lnTo>
                    <a:pt x="49" y="362"/>
                  </a:lnTo>
                  <a:lnTo>
                    <a:pt x="54" y="357"/>
                  </a:lnTo>
                  <a:lnTo>
                    <a:pt x="61" y="357"/>
                  </a:lnTo>
                  <a:lnTo>
                    <a:pt x="69" y="359"/>
                  </a:lnTo>
                  <a:lnTo>
                    <a:pt x="77" y="359"/>
                  </a:lnTo>
                  <a:lnTo>
                    <a:pt x="84" y="357"/>
                  </a:lnTo>
                  <a:lnTo>
                    <a:pt x="87" y="349"/>
                  </a:lnTo>
                  <a:lnTo>
                    <a:pt x="88" y="344"/>
                  </a:lnTo>
                  <a:lnTo>
                    <a:pt x="87" y="346"/>
                  </a:lnTo>
                  <a:lnTo>
                    <a:pt x="84" y="349"/>
                  </a:lnTo>
                  <a:lnTo>
                    <a:pt x="82" y="342"/>
                  </a:lnTo>
                  <a:lnTo>
                    <a:pt x="84" y="329"/>
                  </a:lnTo>
                  <a:lnTo>
                    <a:pt x="87" y="324"/>
                  </a:lnTo>
                  <a:lnTo>
                    <a:pt x="88" y="313"/>
                  </a:lnTo>
                  <a:lnTo>
                    <a:pt x="88" y="304"/>
                  </a:lnTo>
                  <a:lnTo>
                    <a:pt x="87" y="299"/>
                  </a:lnTo>
                  <a:lnTo>
                    <a:pt x="88" y="294"/>
                  </a:lnTo>
                  <a:lnTo>
                    <a:pt x="91" y="291"/>
                  </a:lnTo>
                  <a:lnTo>
                    <a:pt x="102" y="291"/>
                  </a:lnTo>
                  <a:lnTo>
                    <a:pt x="109" y="291"/>
                  </a:lnTo>
                  <a:lnTo>
                    <a:pt x="117" y="281"/>
                  </a:lnTo>
                  <a:lnTo>
                    <a:pt x="121" y="281"/>
                  </a:lnTo>
                  <a:lnTo>
                    <a:pt x="119" y="277"/>
                  </a:lnTo>
                  <a:lnTo>
                    <a:pt x="117" y="274"/>
                  </a:lnTo>
                  <a:lnTo>
                    <a:pt x="121" y="271"/>
                  </a:lnTo>
                  <a:lnTo>
                    <a:pt x="127" y="269"/>
                  </a:lnTo>
                  <a:lnTo>
                    <a:pt x="127" y="264"/>
                  </a:lnTo>
                  <a:lnTo>
                    <a:pt x="119" y="253"/>
                  </a:lnTo>
                  <a:lnTo>
                    <a:pt x="115" y="247"/>
                  </a:lnTo>
                  <a:lnTo>
                    <a:pt x="107" y="244"/>
                  </a:lnTo>
                  <a:lnTo>
                    <a:pt x="96" y="241"/>
                  </a:lnTo>
                  <a:lnTo>
                    <a:pt x="96" y="231"/>
                  </a:lnTo>
                  <a:lnTo>
                    <a:pt x="96" y="219"/>
                  </a:lnTo>
                  <a:lnTo>
                    <a:pt x="96" y="209"/>
                  </a:lnTo>
                  <a:lnTo>
                    <a:pt x="94" y="201"/>
                  </a:lnTo>
                  <a:lnTo>
                    <a:pt x="99" y="201"/>
                  </a:lnTo>
                  <a:lnTo>
                    <a:pt x="99" y="196"/>
                  </a:lnTo>
                  <a:lnTo>
                    <a:pt x="102" y="193"/>
                  </a:lnTo>
                  <a:lnTo>
                    <a:pt x="99" y="190"/>
                  </a:lnTo>
                  <a:lnTo>
                    <a:pt x="99" y="186"/>
                  </a:lnTo>
                  <a:lnTo>
                    <a:pt x="104" y="184"/>
                  </a:lnTo>
                  <a:lnTo>
                    <a:pt x="109" y="184"/>
                  </a:lnTo>
                  <a:lnTo>
                    <a:pt x="109" y="176"/>
                  </a:lnTo>
                  <a:lnTo>
                    <a:pt x="109" y="173"/>
                  </a:lnTo>
                  <a:lnTo>
                    <a:pt x="115" y="171"/>
                  </a:lnTo>
                  <a:lnTo>
                    <a:pt x="119" y="171"/>
                  </a:lnTo>
                  <a:lnTo>
                    <a:pt x="121" y="160"/>
                  </a:lnTo>
                  <a:lnTo>
                    <a:pt x="124" y="154"/>
                  </a:lnTo>
                  <a:lnTo>
                    <a:pt x="137" y="148"/>
                  </a:lnTo>
                  <a:lnTo>
                    <a:pt x="151" y="146"/>
                  </a:lnTo>
                  <a:lnTo>
                    <a:pt x="154" y="138"/>
                  </a:lnTo>
                  <a:lnTo>
                    <a:pt x="159" y="133"/>
                  </a:lnTo>
                  <a:lnTo>
                    <a:pt x="165" y="133"/>
                  </a:lnTo>
                  <a:lnTo>
                    <a:pt x="165" y="124"/>
                  </a:lnTo>
                  <a:lnTo>
                    <a:pt x="162" y="110"/>
                  </a:lnTo>
                  <a:lnTo>
                    <a:pt x="165" y="105"/>
                  </a:lnTo>
                  <a:lnTo>
                    <a:pt x="170" y="100"/>
                  </a:lnTo>
                  <a:lnTo>
                    <a:pt x="170" y="95"/>
                  </a:lnTo>
                  <a:lnTo>
                    <a:pt x="175" y="93"/>
                  </a:lnTo>
                  <a:lnTo>
                    <a:pt x="180" y="93"/>
                  </a:lnTo>
                  <a:lnTo>
                    <a:pt x="182" y="88"/>
                  </a:lnTo>
                  <a:lnTo>
                    <a:pt x="182" y="83"/>
                  </a:lnTo>
                  <a:lnTo>
                    <a:pt x="182" y="80"/>
                  </a:lnTo>
                  <a:lnTo>
                    <a:pt x="190" y="80"/>
                  </a:lnTo>
                  <a:lnTo>
                    <a:pt x="192" y="86"/>
                  </a:lnTo>
                  <a:lnTo>
                    <a:pt x="197" y="86"/>
                  </a:lnTo>
                  <a:lnTo>
                    <a:pt x="203" y="86"/>
                  </a:lnTo>
                  <a:lnTo>
                    <a:pt x="200" y="75"/>
                  </a:lnTo>
                  <a:lnTo>
                    <a:pt x="197" y="72"/>
                  </a:lnTo>
                  <a:lnTo>
                    <a:pt x="197" y="67"/>
                  </a:lnTo>
                  <a:lnTo>
                    <a:pt x="200" y="63"/>
                  </a:lnTo>
                  <a:lnTo>
                    <a:pt x="200" y="55"/>
                  </a:lnTo>
                  <a:lnTo>
                    <a:pt x="200" y="50"/>
                  </a:lnTo>
                  <a:lnTo>
                    <a:pt x="197" y="48"/>
                  </a:lnTo>
                  <a:lnTo>
                    <a:pt x="197" y="42"/>
                  </a:lnTo>
                  <a:lnTo>
                    <a:pt x="197" y="37"/>
                  </a:lnTo>
                  <a:lnTo>
                    <a:pt x="197" y="33"/>
                  </a:lnTo>
                  <a:lnTo>
                    <a:pt x="195" y="31"/>
                  </a:lnTo>
                  <a:lnTo>
                    <a:pt x="190" y="25"/>
                  </a:lnTo>
                  <a:lnTo>
                    <a:pt x="187" y="20"/>
                  </a:lnTo>
                  <a:lnTo>
                    <a:pt x="182" y="18"/>
                  </a:lnTo>
                  <a:lnTo>
                    <a:pt x="175" y="15"/>
                  </a:lnTo>
                  <a:lnTo>
                    <a:pt x="167" y="12"/>
                  </a:lnTo>
                  <a:lnTo>
                    <a:pt x="165" y="4"/>
                  </a:lnTo>
                  <a:lnTo>
                    <a:pt x="159" y="2"/>
                  </a:lnTo>
                  <a:lnTo>
                    <a:pt x="154" y="0"/>
                  </a:lnTo>
                  <a:lnTo>
                    <a:pt x="145" y="0"/>
                  </a:lnTo>
                  <a:lnTo>
                    <a:pt x="150" y="4"/>
                  </a:lnTo>
                  <a:lnTo>
                    <a:pt x="148" y="18"/>
                  </a:lnTo>
                  <a:lnTo>
                    <a:pt x="145" y="20"/>
                  </a:lnTo>
                  <a:lnTo>
                    <a:pt x="140" y="25"/>
                  </a:lnTo>
                  <a:lnTo>
                    <a:pt x="134" y="23"/>
                  </a:lnTo>
                  <a:lnTo>
                    <a:pt x="129" y="23"/>
                  </a:lnTo>
                  <a:lnTo>
                    <a:pt x="124" y="23"/>
                  </a:lnTo>
                  <a:lnTo>
                    <a:pt x="124" y="25"/>
                  </a:lnTo>
                  <a:lnTo>
                    <a:pt x="121" y="31"/>
                  </a:lnTo>
                  <a:lnTo>
                    <a:pt x="121" y="35"/>
                  </a:lnTo>
                  <a:lnTo>
                    <a:pt x="119" y="33"/>
                  </a:lnTo>
                  <a:lnTo>
                    <a:pt x="112" y="25"/>
                  </a:lnTo>
                  <a:lnTo>
                    <a:pt x="109" y="28"/>
                  </a:lnTo>
                  <a:lnTo>
                    <a:pt x="104" y="33"/>
                  </a:lnTo>
                  <a:lnTo>
                    <a:pt x="102" y="37"/>
                  </a:lnTo>
                  <a:lnTo>
                    <a:pt x="102" y="45"/>
                  </a:lnTo>
                  <a:lnTo>
                    <a:pt x="99" y="50"/>
                  </a:lnTo>
                  <a:lnTo>
                    <a:pt x="96" y="53"/>
                  </a:lnTo>
                  <a:lnTo>
                    <a:pt x="91" y="55"/>
                  </a:lnTo>
                  <a:lnTo>
                    <a:pt x="88" y="61"/>
                  </a:lnTo>
                  <a:lnTo>
                    <a:pt x="87" y="63"/>
                  </a:lnTo>
                  <a:lnTo>
                    <a:pt x="82" y="63"/>
                  </a:lnTo>
                  <a:lnTo>
                    <a:pt x="77" y="67"/>
                  </a:lnTo>
                  <a:lnTo>
                    <a:pt x="77" y="75"/>
                  </a:lnTo>
                  <a:lnTo>
                    <a:pt x="74" y="88"/>
                  </a:lnTo>
                  <a:lnTo>
                    <a:pt x="69" y="97"/>
                  </a:lnTo>
                  <a:lnTo>
                    <a:pt x="61" y="100"/>
                  </a:lnTo>
                  <a:lnTo>
                    <a:pt x="58" y="105"/>
                  </a:lnTo>
                  <a:lnTo>
                    <a:pt x="58" y="113"/>
                  </a:lnTo>
                  <a:lnTo>
                    <a:pt x="58" y="124"/>
                  </a:lnTo>
                  <a:lnTo>
                    <a:pt x="57" y="130"/>
                  </a:lnTo>
                  <a:lnTo>
                    <a:pt x="54" y="133"/>
                  </a:lnTo>
                  <a:lnTo>
                    <a:pt x="49" y="126"/>
                  </a:lnTo>
                  <a:lnTo>
                    <a:pt x="41" y="124"/>
                  </a:lnTo>
                  <a:lnTo>
                    <a:pt x="33" y="127"/>
                  </a:lnTo>
                  <a:lnTo>
                    <a:pt x="28" y="135"/>
                  </a:lnTo>
                  <a:lnTo>
                    <a:pt x="25" y="141"/>
                  </a:lnTo>
                  <a:lnTo>
                    <a:pt x="21" y="148"/>
                  </a:lnTo>
                  <a:lnTo>
                    <a:pt x="16" y="156"/>
                  </a:lnTo>
                  <a:lnTo>
                    <a:pt x="14" y="160"/>
                  </a:lnTo>
                  <a:lnTo>
                    <a:pt x="14" y="165"/>
                  </a:lnTo>
                  <a:lnTo>
                    <a:pt x="14" y="171"/>
                  </a:lnTo>
                  <a:lnTo>
                    <a:pt x="14" y="179"/>
                  </a:lnTo>
                  <a:lnTo>
                    <a:pt x="14" y="186"/>
                  </a:lnTo>
                  <a:lnTo>
                    <a:pt x="14" y="193"/>
                  </a:lnTo>
                  <a:lnTo>
                    <a:pt x="14" y="201"/>
                  </a:lnTo>
                  <a:lnTo>
                    <a:pt x="11" y="206"/>
                  </a:lnTo>
                  <a:lnTo>
                    <a:pt x="14" y="209"/>
                  </a:lnTo>
                  <a:lnTo>
                    <a:pt x="16" y="211"/>
                  </a:lnTo>
                  <a:lnTo>
                    <a:pt x="19" y="216"/>
                  </a:lnTo>
                  <a:lnTo>
                    <a:pt x="19" y="223"/>
                  </a:lnTo>
                  <a:lnTo>
                    <a:pt x="16" y="228"/>
                  </a:lnTo>
                  <a:lnTo>
                    <a:pt x="14" y="231"/>
                  </a:lnTo>
                  <a:lnTo>
                    <a:pt x="11" y="228"/>
                  </a:lnTo>
                  <a:lnTo>
                    <a:pt x="11" y="234"/>
                  </a:lnTo>
                  <a:lnTo>
                    <a:pt x="11" y="241"/>
                  </a:lnTo>
                  <a:lnTo>
                    <a:pt x="8" y="247"/>
                  </a:lnTo>
                  <a:lnTo>
                    <a:pt x="11" y="249"/>
                  </a:lnTo>
                  <a:lnTo>
                    <a:pt x="14" y="253"/>
                  </a:lnTo>
                  <a:lnTo>
                    <a:pt x="14" y="256"/>
                  </a:lnTo>
                  <a:lnTo>
                    <a:pt x="11" y="258"/>
                  </a:lnTo>
                  <a:lnTo>
                    <a:pt x="8" y="261"/>
                  </a:lnTo>
                  <a:lnTo>
                    <a:pt x="6" y="264"/>
                  </a:lnTo>
                  <a:lnTo>
                    <a:pt x="3" y="266"/>
                  </a:lnTo>
                  <a:lnTo>
                    <a:pt x="3" y="271"/>
                  </a:lnTo>
                  <a:lnTo>
                    <a:pt x="6" y="277"/>
                  </a:lnTo>
                  <a:lnTo>
                    <a:pt x="8" y="279"/>
                  </a:lnTo>
                  <a:lnTo>
                    <a:pt x="8" y="286"/>
                  </a:lnTo>
                  <a:lnTo>
                    <a:pt x="6" y="288"/>
                  </a:lnTo>
                  <a:lnTo>
                    <a:pt x="0" y="288"/>
                  </a:lnTo>
                  <a:lnTo>
                    <a:pt x="0" y="291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61" name="Freeform 146">
              <a:extLst>
                <a:ext uri="{FF2B5EF4-FFF2-40B4-BE49-F238E27FC236}">
                  <a16:creationId xmlns:a16="http://schemas.microsoft.com/office/drawing/2014/main" id="{175CE481-40A5-4092-9057-DD07128289F0}"/>
                </a:ext>
              </a:extLst>
            </p:cNvPr>
            <p:cNvSpPr>
              <a:spLocks/>
            </p:cNvSpPr>
            <p:nvPr/>
          </p:nvSpPr>
          <p:spPr bwMode="gray">
            <a:xfrm>
              <a:off x="4970462" y="1992313"/>
              <a:ext cx="7938" cy="22225"/>
            </a:xfrm>
            <a:custGeom>
              <a:avLst/>
              <a:gdLst>
                <a:gd name="T0" fmla="*/ 5 w 5"/>
                <a:gd name="T1" fmla="*/ 0 h 14"/>
                <a:gd name="T2" fmla="*/ 2 w 5"/>
                <a:gd name="T3" fmla="*/ 6 h 14"/>
                <a:gd name="T4" fmla="*/ 2 w 5"/>
                <a:gd name="T5" fmla="*/ 14 h 14"/>
                <a:gd name="T6" fmla="*/ 0 w 5"/>
                <a:gd name="T7" fmla="*/ 14 h 14"/>
                <a:gd name="T8" fmla="*/ 0 w 5"/>
                <a:gd name="T9" fmla="*/ 11 h 14"/>
                <a:gd name="T10" fmla="*/ 2 w 5"/>
                <a:gd name="T11" fmla="*/ 3 h 14"/>
                <a:gd name="T12" fmla="*/ 5 w 5"/>
                <a:gd name="T13" fmla="*/ 0 h 14"/>
                <a:gd name="connsiteX0" fmla="*/ 10000 w 10000"/>
                <a:gd name="connsiteY0" fmla="*/ 0 h 10000"/>
                <a:gd name="connsiteX1" fmla="*/ 4000 w 10000"/>
                <a:gd name="connsiteY1" fmla="*/ 4286 h 10000"/>
                <a:gd name="connsiteX2" fmla="*/ 4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7857 h 10000"/>
                <a:gd name="connsiteX5" fmla="*/ 4000 w 10000"/>
                <a:gd name="connsiteY5" fmla="*/ 2143 h 10000"/>
                <a:gd name="connsiteX6" fmla="*/ 10000 w 10000"/>
                <a:gd name="connsiteY6" fmla="*/ 0 h 10000"/>
                <a:gd name="connsiteX7" fmla="*/ 10000 w 10000"/>
                <a:gd name="connsiteY7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00" h="10000">
                  <a:moveTo>
                    <a:pt x="10000" y="0"/>
                  </a:moveTo>
                  <a:lnTo>
                    <a:pt x="4000" y="4286"/>
                  </a:lnTo>
                  <a:lnTo>
                    <a:pt x="4000" y="10000"/>
                  </a:lnTo>
                  <a:lnTo>
                    <a:pt x="0" y="10000"/>
                  </a:lnTo>
                  <a:lnTo>
                    <a:pt x="0" y="7857"/>
                  </a:lnTo>
                  <a:lnTo>
                    <a:pt x="4000" y="2143"/>
                  </a:lnTo>
                  <a:lnTo>
                    <a:pt x="10000" y="0"/>
                  </a:lnTo>
                  <a:lnTo>
                    <a:pt x="1000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62" name="Freeform 147">
              <a:extLst>
                <a:ext uri="{FF2B5EF4-FFF2-40B4-BE49-F238E27FC236}">
                  <a16:creationId xmlns:a16="http://schemas.microsoft.com/office/drawing/2014/main" id="{02593ADE-23C1-4530-8B57-5FF080FB44DC}"/>
                </a:ext>
              </a:extLst>
            </p:cNvPr>
            <p:cNvSpPr>
              <a:spLocks/>
            </p:cNvSpPr>
            <p:nvPr/>
          </p:nvSpPr>
          <p:spPr bwMode="gray">
            <a:xfrm>
              <a:off x="4973637" y="2144713"/>
              <a:ext cx="11113" cy="17463"/>
            </a:xfrm>
            <a:custGeom>
              <a:avLst/>
              <a:gdLst>
                <a:gd name="T0" fmla="*/ 0 w 7"/>
                <a:gd name="T1" fmla="*/ 0 h 11"/>
                <a:gd name="T2" fmla="*/ 0 w 7"/>
                <a:gd name="T3" fmla="*/ 5 h 11"/>
                <a:gd name="T4" fmla="*/ 3 w 7"/>
                <a:gd name="T5" fmla="*/ 11 h 11"/>
                <a:gd name="T6" fmla="*/ 4 w 7"/>
                <a:gd name="T7" fmla="*/ 11 h 11"/>
                <a:gd name="T8" fmla="*/ 7 w 7"/>
                <a:gd name="T9" fmla="*/ 11 h 11"/>
                <a:gd name="T10" fmla="*/ 7 w 7"/>
                <a:gd name="T11" fmla="*/ 8 h 11"/>
                <a:gd name="T12" fmla="*/ 3 w 7"/>
                <a:gd name="T13" fmla="*/ 3 h 11"/>
                <a:gd name="T14" fmla="*/ 0 w 7"/>
                <a:gd name="T15" fmla="*/ 0 h 11"/>
                <a:gd name="connsiteX0" fmla="*/ 0 w 10000"/>
                <a:gd name="connsiteY0" fmla="*/ 0 h 10000"/>
                <a:gd name="connsiteX1" fmla="*/ 0 w 10000"/>
                <a:gd name="connsiteY1" fmla="*/ 4545 h 10000"/>
                <a:gd name="connsiteX2" fmla="*/ 4286 w 10000"/>
                <a:gd name="connsiteY2" fmla="*/ 10000 h 10000"/>
                <a:gd name="connsiteX3" fmla="*/ 5714 w 10000"/>
                <a:gd name="connsiteY3" fmla="*/ 10000 h 10000"/>
                <a:gd name="connsiteX4" fmla="*/ 10000 w 10000"/>
                <a:gd name="connsiteY4" fmla="*/ 10000 h 10000"/>
                <a:gd name="connsiteX5" fmla="*/ 10000 w 10000"/>
                <a:gd name="connsiteY5" fmla="*/ 7273 h 10000"/>
                <a:gd name="connsiteX6" fmla="*/ 4286 w 10000"/>
                <a:gd name="connsiteY6" fmla="*/ 2727 h 10000"/>
                <a:gd name="connsiteX7" fmla="*/ 0 w 10000"/>
                <a:gd name="connsiteY7" fmla="*/ 0 h 10000"/>
                <a:gd name="connsiteX8" fmla="*/ 0 w 10000"/>
                <a:gd name="connsiteY8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lnTo>
                    <a:pt x="0" y="4545"/>
                  </a:lnTo>
                  <a:lnTo>
                    <a:pt x="4286" y="10000"/>
                  </a:lnTo>
                  <a:lnTo>
                    <a:pt x="5714" y="10000"/>
                  </a:lnTo>
                  <a:lnTo>
                    <a:pt x="10000" y="10000"/>
                  </a:lnTo>
                  <a:lnTo>
                    <a:pt x="10000" y="7273"/>
                  </a:lnTo>
                  <a:lnTo>
                    <a:pt x="4286" y="27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63" name="Freeform 148">
              <a:extLst>
                <a:ext uri="{FF2B5EF4-FFF2-40B4-BE49-F238E27FC236}">
                  <a16:creationId xmlns:a16="http://schemas.microsoft.com/office/drawing/2014/main" id="{F0BBCBD7-F3B0-4C0E-9E95-0E23B4CEE0E4}"/>
                </a:ext>
              </a:extLst>
            </p:cNvPr>
            <p:cNvSpPr>
              <a:spLocks/>
            </p:cNvSpPr>
            <p:nvPr/>
          </p:nvSpPr>
          <p:spPr bwMode="gray">
            <a:xfrm>
              <a:off x="5060949" y="2036763"/>
              <a:ext cx="23813" cy="47625"/>
            </a:xfrm>
            <a:custGeom>
              <a:avLst/>
              <a:gdLst>
                <a:gd name="T0" fmla="*/ 15 w 15"/>
                <a:gd name="T1" fmla="*/ 0 h 30"/>
                <a:gd name="T2" fmla="*/ 15 w 15"/>
                <a:gd name="T3" fmla="*/ 5 h 30"/>
                <a:gd name="T4" fmla="*/ 10 w 15"/>
                <a:gd name="T5" fmla="*/ 5 h 30"/>
                <a:gd name="T6" fmla="*/ 8 w 15"/>
                <a:gd name="T7" fmla="*/ 5 h 30"/>
                <a:gd name="T8" fmla="*/ 3 w 15"/>
                <a:gd name="T9" fmla="*/ 16 h 30"/>
                <a:gd name="T10" fmla="*/ 0 w 15"/>
                <a:gd name="T11" fmla="*/ 28 h 30"/>
                <a:gd name="T12" fmla="*/ 8 w 15"/>
                <a:gd name="T13" fmla="*/ 30 h 30"/>
                <a:gd name="T14" fmla="*/ 15 w 15"/>
                <a:gd name="T15" fmla="*/ 13 h 30"/>
                <a:gd name="T16" fmla="*/ 15 w 15"/>
                <a:gd name="T17" fmla="*/ 0 h 30"/>
                <a:gd name="connsiteX0" fmla="*/ 10000 w 10000"/>
                <a:gd name="connsiteY0" fmla="*/ 0 h 10000"/>
                <a:gd name="connsiteX1" fmla="*/ 10000 w 10000"/>
                <a:gd name="connsiteY1" fmla="*/ 1667 h 10000"/>
                <a:gd name="connsiteX2" fmla="*/ 6667 w 10000"/>
                <a:gd name="connsiteY2" fmla="*/ 1667 h 10000"/>
                <a:gd name="connsiteX3" fmla="*/ 5333 w 10000"/>
                <a:gd name="connsiteY3" fmla="*/ 1667 h 10000"/>
                <a:gd name="connsiteX4" fmla="*/ 2000 w 10000"/>
                <a:gd name="connsiteY4" fmla="*/ 5333 h 10000"/>
                <a:gd name="connsiteX5" fmla="*/ 0 w 10000"/>
                <a:gd name="connsiteY5" fmla="*/ 9333 h 10000"/>
                <a:gd name="connsiteX6" fmla="*/ 5333 w 10000"/>
                <a:gd name="connsiteY6" fmla="*/ 10000 h 10000"/>
                <a:gd name="connsiteX7" fmla="*/ 10000 w 10000"/>
                <a:gd name="connsiteY7" fmla="*/ 4333 h 10000"/>
                <a:gd name="connsiteX8" fmla="*/ 10000 w 10000"/>
                <a:gd name="connsiteY8" fmla="*/ 0 h 10000"/>
                <a:gd name="connsiteX9" fmla="*/ 10000 w 10000"/>
                <a:gd name="connsiteY9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0" h="10000">
                  <a:moveTo>
                    <a:pt x="10000" y="0"/>
                  </a:moveTo>
                  <a:lnTo>
                    <a:pt x="10000" y="1667"/>
                  </a:lnTo>
                  <a:lnTo>
                    <a:pt x="6667" y="1667"/>
                  </a:lnTo>
                  <a:lnTo>
                    <a:pt x="5333" y="1667"/>
                  </a:lnTo>
                  <a:lnTo>
                    <a:pt x="2000" y="5333"/>
                  </a:lnTo>
                  <a:lnTo>
                    <a:pt x="0" y="9333"/>
                  </a:lnTo>
                  <a:lnTo>
                    <a:pt x="5333" y="10000"/>
                  </a:lnTo>
                  <a:lnTo>
                    <a:pt x="10000" y="4333"/>
                  </a:lnTo>
                  <a:lnTo>
                    <a:pt x="10000" y="0"/>
                  </a:lnTo>
                  <a:lnTo>
                    <a:pt x="1000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64" name="Freeform 149">
              <a:extLst>
                <a:ext uri="{FF2B5EF4-FFF2-40B4-BE49-F238E27FC236}">
                  <a16:creationId xmlns:a16="http://schemas.microsoft.com/office/drawing/2014/main" id="{52FA5453-DCB9-40AF-AD9A-DCB19C1FA00B}"/>
                </a:ext>
              </a:extLst>
            </p:cNvPr>
            <p:cNvSpPr>
              <a:spLocks/>
            </p:cNvSpPr>
            <p:nvPr/>
          </p:nvSpPr>
          <p:spPr bwMode="gray">
            <a:xfrm>
              <a:off x="4965699" y="2017713"/>
              <a:ext cx="4763" cy="7938"/>
            </a:xfrm>
            <a:custGeom>
              <a:avLst/>
              <a:gdLst>
                <a:gd name="T0" fmla="*/ 3 w 3"/>
                <a:gd name="T1" fmla="*/ 0 h 5"/>
                <a:gd name="T2" fmla="*/ 3 w 3"/>
                <a:gd name="T3" fmla="*/ 3 h 5"/>
                <a:gd name="T4" fmla="*/ 0 w 3"/>
                <a:gd name="T5" fmla="*/ 5 h 5"/>
                <a:gd name="T6" fmla="*/ 0 w 3"/>
                <a:gd name="T7" fmla="*/ 0 h 5"/>
                <a:gd name="T8" fmla="*/ 3 w 3"/>
                <a:gd name="T9" fmla="*/ 0 h 5"/>
                <a:gd name="connsiteX0" fmla="*/ 10000 w 10000"/>
                <a:gd name="connsiteY0" fmla="*/ 0 h 10000"/>
                <a:gd name="connsiteX1" fmla="*/ 10000 w 10000"/>
                <a:gd name="connsiteY1" fmla="*/ 6000 h 10000"/>
                <a:gd name="connsiteX2" fmla="*/ 0 w 10000"/>
                <a:gd name="connsiteY2" fmla="*/ 10000 h 10000"/>
                <a:gd name="connsiteX3" fmla="*/ 0 w 10000"/>
                <a:gd name="connsiteY3" fmla="*/ 0 h 10000"/>
                <a:gd name="connsiteX4" fmla="*/ 10000 w 10000"/>
                <a:gd name="connsiteY4" fmla="*/ 0 h 10000"/>
                <a:gd name="connsiteX5" fmla="*/ 10000 w 10000"/>
                <a:gd name="connsiteY5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10000">
                  <a:moveTo>
                    <a:pt x="10000" y="0"/>
                  </a:moveTo>
                  <a:lnTo>
                    <a:pt x="10000" y="6000"/>
                  </a:lnTo>
                  <a:lnTo>
                    <a:pt x="0" y="10000"/>
                  </a:lnTo>
                  <a:lnTo>
                    <a:pt x="0" y="0"/>
                  </a:lnTo>
                  <a:lnTo>
                    <a:pt x="10000" y="0"/>
                  </a:lnTo>
                  <a:lnTo>
                    <a:pt x="1000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65" name="Freeform 150">
              <a:extLst>
                <a:ext uri="{FF2B5EF4-FFF2-40B4-BE49-F238E27FC236}">
                  <a16:creationId xmlns:a16="http://schemas.microsoft.com/office/drawing/2014/main" id="{823549C4-6D8A-4684-8007-602D5CF17C86}"/>
                </a:ext>
              </a:extLst>
            </p:cNvPr>
            <p:cNvSpPr>
              <a:spLocks/>
            </p:cNvSpPr>
            <p:nvPr/>
          </p:nvSpPr>
          <p:spPr bwMode="gray">
            <a:xfrm>
              <a:off x="5037137" y="1962150"/>
              <a:ext cx="15875" cy="7938"/>
            </a:xfrm>
            <a:custGeom>
              <a:avLst/>
              <a:gdLst>
                <a:gd name="T0" fmla="*/ 2 w 10"/>
                <a:gd name="T1" fmla="*/ 0 h 5"/>
                <a:gd name="T2" fmla="*/ 8 w 10"/>
                <a:gd name="T3" fmla="*/ 2 h 5"/>
                <a:gd name="T4" fmla="*/ 10 w 10"/>
                <a:gd name="T5" fmla="*/ 5 h 5"/>
                <a:gd name="T6" fmla="*/ 2 w 10"/>
                <a:gd name="T7" fmla="*/ 5 h 5"/>
                <a:gd name="T8" fmla="*/ 0 w 10"/>
                <a:gd name="T9" fmla="*/ 5 h 5"/>
                <a:gd name="T10" fmla="*/ 0 w 10"/>
                <a:gd name="T11" fmla="*/ 2 h 5"/>
                <a:gd name="T12" fmla="*/ 0 w 10"/>
                <a:gd name="T13" fmla="*/ 0 h 5"/>
                <a:gd name="T14" fmla="*/ 2 w 10"/>
                <a:gd name="T15" fmla="*/ 0 h 5"/>
                <a:gd name="connsiteX0" fmla="*/ 2000 w 10000"/>
                <a:gd name="connsiteY0" fmla="*/ 0 h 10000"/>
                <a:gd name="connsiteX1" fmla="*/ 8000 w 10000"/>
                <a:gd name="connsiteY1" fmla="*/ 4000 h 10000"/>
                <a:gd name="connsiteX2" fmla="*/ 10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10000 h 10000"/>
                <a:gd name="connsiteX5" fmla="*/ 0 w 10000"/>
                <a:gd name="connsiteY5" fmla="*/ 4000 h 10000"/>
                <a:gd name="connsiteX6" fmla="*/ 0 w 10000"/>
                <a:gd name="connsiteY6" fmla="*/ 0 h 10000"/>
                <a:gd name="connsiteX7" fmla="*/ 2000 w 10000"/>
                <a:gd name="connsiteY7" fmla="*/ 0 h 10000"/>
                <a:gd name="connsiteX8" fmla="*/ 2000 w 10000"/>
                <a:gd name="connsiteY8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00" h="10000">
                  <a:moveTo>
                    <a:pt x="2000" y="0"/>
                  </a:moveTo>
                  <a:lnTo>
                    <a:pt x="8000" y="4000"/>
                  </a:lnTo>
                  <a:lnTo>
                    <a:pt x="10000" y="10000"/>
                  </a:lnTo>
                  <a:lnTo>
                    <a:pt x="2000" y="10000"/>
                  </a:lnTo>
                  <a:lnTo>
                    <a:pt x="0" y="10000"/>
                  </a:lnTo>
                  <a:lnTo>
                    <a:pt x="0" y="4000"/>
                  </a:lnTo>
                  <a:lnTo>
                    <a:pt x="0" y="0"/>
                  </a:lnTo>
                  <a:lnTo>
                    <a:pt x="2000" y="0"/>
                  </a:lnTo>
                  <a:lnTo>
                    <a:pt x="200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66" name="Freeform 151">
              <a:extLst>
                <a:ext uri="{FF2B5EF4-FFF2-40B4-BE49-F238E27FC236}">
                  <a16:creationId xmlns:a16="http://schemas.microsoft.com/office/drawing/2014/main" id="{B67031F6-A22E-4AE3-9B45-0D3935FAA466}"/>
                </a:ext>
              </a:extLst>
            </p:cNvPr>
            <p:cNvSpPr>
              <a:spLocks/>
            </p:cNvSpPr>
            <p:nvPr/>
          </p:nvSpPr>
          <p:spPr bwMode="gray">
            <a:xfrm>
              <a:off x="4918074" y="1962150"/>
              <a:ext cx="42863" cy="47625"/>
            </a:xfrm>
            <a:custGeom>
              <a:avLst/>
              <a:gdLst>
                <a:gd name="T0" fmla="*/ 14 w 27"/>
                <a:gd name="T1" fmla="*/ 0 h 30"/>
                <a:gd name="T2" fmla="*/ 22 w 27"/>
                <a:gd name="T3" fmla="*/ 5 h 30"/>
                <a:gd name="T4" fmla="*/ 25 w 27"/>
                <a:gd name="T5" fmla="*/ 10 h 30"/>
                <a:gd name="T6" fmla="*/ 27 w 27"/>
                <a:gd name="T7" fmla="*/ 12 h 30"/>
                <a:gd name="T8" fmla="*/ 25 w 27"/>
                <a:gd name="T9" fmla="*/ 17 h 30"/>
                <a:gd name="T10" fmla="*/ 14 w 27"/>
                <a:gd name="T11" fmla="*/ 25 h 30"/>
                <a:gd name="T12" fmla="*/ 0 w 27"/>
                <a:gd name="T13" fmla="*/ 30 h 30"/>
                <a:gd name="T14" fmla="*/ 0 w 27"/>
                <a:gd name="T15" fmla="*/ 22 h 30"/>
                <a:gd name="T16" fmla="*/ 0 w 27"/>
                <a:gd name="T17" fmla="*/ 17 h 30"/>
                <a:gd name="T18" fmla="*/ 5 w 27"/>
                <a:gd name="T19" fmla="*/ 12 h 30"/>
                <a:gd name="T20" fmla="*/ 9 w 27"/>
                <a:gd name="T21" fmla="*/ 12 h 30"/>
                <a:gd name="T22" fmla="*/ 12 w 27"/>
                <a:gd name="T23" fmla="*/ 8 h 30"/>
                <a:gd name="T24" fmla="*/ 14 w 27"/>
                <a:gd name="T25" fmla="*/ 0 h 30"/>
                <a:gd name="connsiteX0" fmla="*/ 5185 w 10000"/>
                <a:gd name="connsiteY0" fmla="*/ 0 h 10000"/>
                <a:gd name="connsiteX1" fmla="*/ 8148 w 10000"/>
                <a:gd name="connsiteY1" fmla="*/ 1667 h 10000"/>
                <a:gd name="connsiteX2" fmla="*/ 9259 w 10000"/>
                <a:gd name="connsiteY2" fmla="*/ 3333 h 10000"/>
                <a:gd name="connsiteX3" fmla="*/ 10000 w 10000"/>
                <a:gd name="connsiteY3" fmla="*/ 4000 h 10000"/>
                <a:gd name="connsiteX4" fmla="*/ 9259 w 10000"/>
                <a:gd name="connsiteY4" fmla="*/ 5667 h 10000"/>
                <a:gd name="connsiteX5" fmla="*/ 5185 w 10000"/>
                <a:gd name="connsiteY5" fmla="*/ 8333 h 10000"/>
                <a:gd name="connsiteX6" fmla="*/ 0 w 10000"/>
                <a:gd name="connsiteY6" fmla="*/ 10000 h 10000"/>
                <a:gd name="connsiteX7" fmla="*/ 0 w 10000"/>
                <a:gd name="connsiteY7" fmla="*/ 7333 h 10000"/>
                <a:gd name="connsiteX8" fmla="*/ 0 w 10000"/>
                <a:gd name="connsiteY8" fmla="*/ 5667 h 10000"/>
                <a:gd name="connsiteX9" fmla="*/ 1852 w 10000"/>
                <a:gd name="connsiteY9" fmla="*/ 4000 h 10000"/>
                <a:gd name="connsiteX10" fmla="*/ 3333 w 10000"/>
                <a:gd name="connsiteY10" fmla="*/ 4000 h 10000"/>
                <a:gd name="connsiteX11" fmla="*/ 4444 w 10000"/>
                <a:gd name="connsiteY11" fmla="*/ 2667 h 10000"/>
                <a:gd name="connsiteX12" fmla="*/ 5185 w 10000"/>
                <a:gd name="connsiteY12" fmla="*/ 0 h 10000"/>
                <a:gd name="connsiteX13" fmla="*/ 5185 w 10000"/>
                <a:gd name="connsiteY13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000" h="10000">
                  <a:moveTo>
                    <a:pt x="5185" y="0"/>
                  </a:moveTo>
                  <a:lnTo>
                    <a:pt x="8148" y="1667"/>
                  </a:lnTo>
                  <a:lnTo>
                    <a:pt x="9259" y="3333"/>
                  </a:lnTo>
                  <a:lnTo>
                    <a:pt x="10000" y="4000"/>
                  </a:lnTo>
                  <a:lnTo>
                    <a:pt x="9259" y="5667"/>
                  </a:lnTo>
                  <a:lnTo>
                    <a:pt x="5185" y="8333"/>
                  </a:lnTo>
                  <a:lnTo>
                    <a:pt x="0" y="10000"/>
                  </a:lnTo>
                  <a:lnTo>
                    <a:pt x="0" y="7333"/>
                  </a:lnTo>
                  <a:lnTo>
                    <a:pt x="0" y="5667"/>
                  </a:lnTo>
                  <a:lnTo>
                    <a:pt x="1852" y="4000"/>
                  </a:lnTo>
                  <a:lnTo>
                    <a:pt x="3333" y="4000"/>
                  </a:lnTo>
                  <a:lnTo>
                    <a:pt x="4444" y="2667"/>
                  </a:lnTo>
                  <a:lnTo>
                    <a:pt x="5185" y="0"/>
                  </a:lnTo>
                  <a:lnTo>
                    <a:pt x="5185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67" name="Freeform 138">
              <a:extLst>
                <a:ext uri="{FF2B5EF4-FFF2-40B4-BE49-F238E27FC236}">
                  <a16:creationId xmlns:a16="http://schemas.microsoft.com/office/drawing/2014/main" id="{A111E6F4-1B42-493F-A36B-C4CBBC1D3D72}"/>
                </a:ext>
              </a:extLst>
            </p:cNvPr>
            <p:cNvSpPr>
              <a:spLocks/>
            </p:cNvSpPr>
            <p:nvPr/>
          </p:nvSpPr>
          <p:spPr bwMode="gray">
            <a:xfrm>
              <a:off x="5133975" y="1477963"/>
              <a:ext cx="282575" cy="461963"/>
            </a:xfrm>
            <a:custGeom>
              <a:avLst/>
              <a:gdLst>
                <a:gd name="T0" fmla="*/ 141 w 178"/>
                <a:gd name="T1" fmla="*/ 23 h 291"/>
                <a:gd name="T2" fmla="*/ 125 w 178"/>
                <a:gd name="T3" fmla="*/ 7 h 291"/>
                <a:gd name="T4" fmla="*/ 108 w 178"/>
                <a:gd name="T5" fmla="*/ 7 h 291"/>
                <a:gd name="T6" fmla="*/ 95 w 178"/>
                <a:gd name="T7" fmla="*/ 10 h 291"/>
                <a:gd name="T8" fmla="*/ 86 w 178"/>
                <a:gd name="T9" fmla="*/ 20 h 291"/>
                <a:gd name="T10" fmla="*/ 83 w 178"/>
                <a:gd name="T11" fmla="*/ 31 h 291"/>
                <a:gd name="T12" fmla="*/ 76 w 178"/>
                <a:gd name="T13" fmla="*/ 45 h 291"/>
                <a:gd name="T14" fmla="*/ 63 w 178"/>
                <a:gd name="T15" fmla="*/ 45 h 291"/>
                <a:gd name="T16" fmla="*/ 51 w 178"/>
                <a:gd name="T17" fmla="*/ 45 h 291"/>
                <a:gd name="T18" fmla="*/ 16 w 178"/>
                <a:gd name="T19" fmla="*/ 25 h 291"/>
                <a:gd name="T20" fmla="*/ 8 w 178"/>
                <a:gd name="T21" fmla="*/ 31 h 291"/>
                <a:gd name="T22" fmla="*/ 11 w 178"/>
                <a:gd name="T23" fmla="*/ 40 h 291"/>
                <a:gd name="T24" fmla="*/ 28 w 178"/>
                <a:gd name="T25" fmla="*/ 53 h 291"/>
                <a:gd name="T26" fmla="*/ 41 w 178"/>
                <a:gd name="T27" fmla="*/ 66 h 291"/>
                <a:gd name="T28" fmla="*/ 43 w 178"/>
                <a:gd name="T29" fmla="*/ 78 h 291"/>
                <a:gd name="T30" fmla="*/ 46 w 178"/>
                <a:gd name="T31" fmla="*/ 91 h 291"/>
                <a:gd name="T32" fmla="*/ 43 w 178"/>
                <a:gd name="T33" fmla="*/ 108 h 291"/>
                <a:gd name="T34" fmla="*/ 59 w 178"/>
                <a:gd name="T35" fmla="*/ 121 h 291"/>
                <a:gd name="T36" fmla="*/ 73 w 178"/>
                <a:gd name="T37" fmla="*/ 143 h 291"/>
                <a:gd name="T38" fmla="*/ 54 w 178"/>
                <a:gd name="T39" fmla="*/ 165 h 291"/>
                <a:gd name="T40" fmla="*/ 30 w 178"/>
                <a:gd name="T41" fmla="*/ 189 h 291"/>
                <a:gd name="T42" fmla="*/ 28 w 178"/>
                <a:gd name="T43" fmla="*/ 195 h 291"/>
                <a:gd name="T44" fmla="*/ 18 w 178"/>
                <a:gd name="T45" fmla="*/ 209 h 291"/>
                <a:gd name="T46" fmla="*/ 24 w 178"/>
                <a:gd name="T47" fmla="*/ 231 h 291"/>
                <a:gd name="T48" fmla="*/ 21 w 178"/>
                <a:gd name="T49" fmla="*/ 254 h 291"/>
                <a:gd name="T50" fmla="*/ 26 w 178"/>
                <a:gd name="T51" fmla="*/ 258 h 291"/>
                <a:gd name="T52" fmla="*/ 28 w 178"/>
                <a:gd name="T53" fmla="*/ 266 h 291"/>
                <a:gd name="T54" fmla="*/ 38 w 178"/>
                <a:gd name="T55" fmla="*/ 269 h 291"/>
                <a:gd name="T56" fmla="*/ 43 w 178"/>
                <a:gd name="T57" fmla="*/ 277 h 291"/>
                <a:gd name="T58" fmla="*/ 33 w 178"/>
                <a:gd name="T59" fmla="*/ 286 h 291"/>
                <a:gd name="T60" fmla="*/ 43 w 178"/>
                <a:gd name="T61" fmla="*/ 282 h 291"/>
                <a:gd name="T62" fmla="*/ 48 w 178"/>
                <a:gd name="T63" fmla="*/ 284 h 291"/>
                <a:gd name="T64" fmla="*/ 56 w 178"/>
                <a:gd name="T65" fmla="*/ 291 h 291"/>
                <a:gd name="T66" fmla="*/ 70 w 178"/>
                <a:gd name="T67" fmla="*/ 282 h 291"/>
                <a:gd name="T68" fmla="*/ 86 w 178"/>
                <a:gd name="T69" fmla="*/ 277 h 291"/>
                <a:gd name="T70" fmla="*/ 98 w 178"/>
                <a:gd name="T71" fmla="*/ 269 h 291"/>
                <a:gd name="T72" fmla="*/ 149 w 178"/>
                <a:gd name="T73" fmla="*/ 241 h 291"/>
                <a:gd name="T74" fmla="*/ 176 w 178"/>
                <a:gd name="T75" fmla="*/ 209 h 291"/>
                <a:gd name="T76" fmla="*/ 160 w 178"/>
                <a:gd name="T77" fmla="*/ 198 h 291"/>
                <a:gd name="T78" fmla="*/ 165 w 178"/>
                <a:gd name="T79" fmla="*/ 184 h 291"/>
                <a:gd name="T80" fmla="*/ 163 w 178"/>
                <a:gd name="T81" fmla="*/ 165 h 291"/>
                <a:gd name="T82" fmla="*/ 152 w 178"/>
                <a:gd name="T83" fmla="*/ 154 h 291"/>
                <a:gd name="T84" fmla="*/ 151 w 178"/>
                <a:gd name="T85" fmla="*/ 138 h 291"/>
                <a:gd name="T86" fmla="*/ 152 w 178"/>
                <a:gd name="T87" fmla="*/ 126 h 291"/>
                <a:gd name="T88" fmla="*/ 146 w 178"/>
                <a:gd name="T89" fmla="*/ 100 h 291"/>
                <a:gd name="T90" fmla="*/ 151 w 178"/>
                <a:gd name="T91" fmla="*/ 68 h 291"/>
                <a:gd name="T92" fmla="*/ 146 w 178"/>
                <a:gd name="T93" fmla="*/ 55 h 291"/>
                <a:gd name="T94" fmla="*/ 143 w 178"/>
                <a:gd name="T95" fmla="*/ 33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8" h="291">
                  <a:moveTo>
                    <a:pt x="149" y="25"/>
                  </a:moveTo>
                  <a:lnTo>
                    <a:pt x="146" y="25"/>
                  </a:lnTo>
                  <a:lnTo>
                    <a:pt x="141" y="23"/>
                  </a:lnTo>
                  <a:lnTo>
                    <a:pt x="136" y="20"/>
                  </a:lnTo>
                  <a:lnTo>
                    <a:pt x="130" y="15"/>
                  </a:lnTo>
                  <a:lnTo>
                    <a:pt x="125" y="7"/>
                  </a:lnTo>
                  <a:lnTo>
                    <a:pt x="120" y="0"/>
                  </a:lnTo>
                  <a:lnTo>
                    <a:pt x="116" y="6"/>
                  </a:lnTo>
                  <a:lnTo>
                    <a:pt x="108" y="7"/>
                  </a:lnTo>
                  <a:lnTo>
                    <a:pt x="103" y="7"/>
                  </a:lnTo>
                  <a:lnTo>
                    <a:pt x="98" y="6"/>
                  </a:lnTo>
                  <a:lnTo>
                    <a:pt x="95" y="10"/>
                  </a:lnTo>
                  <a:lnTo>
                    <a:pt x="93" y="12"/>
                  </a:lnTo>
                  <a:lnTo>
                    <a:pt x="89" y="15"/>
                  </a:lnTo>
                  <a:lnTo>
                    <a:pt x="86" y="20"/>
                  </a:lnTo>
                  <a:lnTo>
                    <a:pt x="83" y="23"/>
                  </a:lnTo>
                  <a:lnTo>
                    <a:pt x="83" y="25"/>
                  </a:lnTo>
                  <a:lnTo>
                    <a:pt x="83" y="31"/>
                  </a:lnTo>
                  <a:lnTo>
                    <a:pt x="83" y="36"/>
                  </a:lnTo>
                  <a:lnTo>
                    <a:pt x="81" y="42"/>
                  </a:lnTo>
                  <a:lnTo>
                    <a:pt x="76" y="45"/>
                  </a:lnTo>
                  <a:lnTo>
                    <a:pt x="73" y="50"/>
                  </a:lnTo>
                  <a:lnTo>
                    <a:pt x="73" y="53"/>
                  </a:lnTo>
                  <a:lnTo>
                    <a:pt x="63" y="45"/>
                  </a:lnTo>
                  <a:lnTo>
                    <a:pt x="59" y="42"/>
                  </a:lnTo>
                  <a:lnTo>
                    <a:pt x="56" y="45"/>
                  </a:lnTo>
                  <a:lnTo>
                    <a:pt x="51" y="45"/>
                  </a:lnTo>
                  <a:lnTo>
                    <a:pt x="41" y="45"/>
                  </a:lnTo>
                  <a:lnTo>
                    <a:pt x="33" y="45"/>
                  </a:lnTo>
                  <a:lnTo>
                    <a:pt x="16" y="25"/>
                  </a:lnTo>
                  <a:lnTo>
                    <a:pt x="11" y="25"/>
                  </a:lnTo>
                  <a:lnTo>
                    <a:pt x="8" y="28"/>
                  </a:lnTo>
                  <a:lnTo>
                    <a:pt x="8" y="31"/>
                  </a:lnTo>
                  <a:lnTo>
                    <a:pt x="0" y="36"/>
                  </a:lnTo>
                  <a:lnTo>
                    <a:pt x="5" y="37"/>
                  </a:lnTo>
                  <a:lnTo>
                    <a:pt x="11" y="40"/>
                  </a:lnTo>
                  <a:lnTo>
                    <a:pt x="13" y="48"/>
                  </a:lnTo>
                  <a:lnTo>
                    <a:pt x="21" y="50"/>
                  </a:lnTo>
                  <a:lnTo>
                    <a:pt x="28" y="53"/>
                  </a:lnTo>
                  <a:lnTo>
                    <a:pt x="33" y="55"/>
                  </a:lnTo>
                  <a:lnTo>
                    <a:pt x="35" y="61"/>
                  </a:lnTo>
                  <a:lnTo>
                    <a:pt x="41" y="66"/>
                  </a:lnTo>
                  <a:lnTo>
                    <a:pt x="43" y="68"/>
                  </a:lnTo>
                  <a:lnTo>
                    <a:pt x="43" y="72"/>
                  </a:lnTo>
                  <a:lnTo>
                    <a:pt x="43" y="78"/>
                  </a:lnTo>
                  <a:lnTo>
                    <a:pt x="43" y="83"/>
                  </a:lnTo>
                  <a:lnTo>
                    <a:pt x="46" y="86"/>
                  </a:lnTo>
                  <a:lnTo>
                    <a:pt x="46" y="91"/>
                  </a:lnTo>
                  <a:lnTo>
                    <a:pt x="46" y="99"/>
                  </a:lnTo>
                  <a:lnTo>
                    <a:pt x="43" y="103"/>
                  </a:lnTo>
                  <a:lnTo>
                    <a:pt x="43" y="108"/>
                  </a:lnTo>
                  <a:lnTo>
                    <a:pt x="46" y="110"/>
                  </a:lnTo>
                  <a:lnTo>
                    <a:pt x="48" y="121"/>
                  </a:lnTo>
                  <a:lnTo>
                    <a:pt x="59" y="121"/>
                  </a:lnTo>
                  <a:lnTo>
                    <a:pt x="70" y="123"/>
                  </a:lnTo>
                  <a:lnTo>
                    <a:pt x="73" y="133"/>
                  </a:lnTo>
                  <a:lnTo>
                    <a:pt x="73" y="143"/>
                  </a:lnTo>
                  <a:lnTo>
                    <a:pt x="65" y="151"/>
                  </a:lnTo>
                  <a:lnTo>
                    <a:pt x="59" y="159"/>
                  </a:lnTo>
                  <a:lnTo>
                    <a:pt x="54" y="165"/>
                  </a:lnTo>
                  <a:lnTo>
                    <a:pt x="51" y="176"/>
                  </a:lnTo>
                  <a:lnTo>
                    <a:pt x="41" y="184"/>
                  </a:lnTo>
                  <a:lnTo>
                    <a:pt x="30" y="189"/>
                  </a:lnTo>
                  <a:lnTo>
                    <a:pt x="30" y="193"/>
                  </a:lnTo>
                  <a:lnTo>
                    <a:pt x="30" y="198"/>
                  </a:lnTo>
                  <a:lnTo>
                    <a:pt x="28" y="195"/>
                  </a:lnTo>
                  <a:lnTo>
                    <a:pt x="26" y="193"/>
                  </a:lnTo>
                  <a:lnTo>
                    <a:pt x="21" y="201"/>
                  </a:lnTo>
                  <a:lnTo>
                    <a:pt x="18" y="209"/>
                  </a:lnTo>
                  <a:lnTo>
                    <a:pt x="16" y="209"/>
                  </a:lnTo>
                  <a:lnTo>
                    <a:pt x="18" y="222"/>
                  </a:lnTo>
                  <a:lnTo>
                    <a:pt x="24" y="231"/>
                  </a:lnTo>
                  <a:lnTo>
                    <a:pt x="24" y="239"/>
                  </a:lnTo>
                  <a:lnTo>
                    <a:pt x="21" y="249"/>
                  </a:lnTo>
                  <a:lnTo>
                    <a:pt x="21" y="254"/>
                  </a:lnTo>
                  <a:lnTo>
                    <a:pt x="21" y="261"/>
                  </a:lnTo>
                  <a:lnTo>
                    <a:pt x="24" y="258"/>
                  </a:lnTo>
                  <a:lnTo>
                    <a:pt x="26" y="258"/>
                  </a:lnTo>
                  <a:lnTo>
                    <a:pt x="26" y="263"/>
                  </a:lnTo>
                  <a:lnTo>
                    <a:pt x="26" y="269"/>
                  </a:lnTo>
                  <a:lnTo>
                    <a:pt x="28" y="266"/>
                  </a:lnTo>
                  <a:lnTo>
                    <a:pt x="30" y="266"/>
                  </a:lnTo>
                  <a:lnTo>
                    <a:pt x="33" y="266"/>
                  </a:lnTo>
                  <a:lnTo>
                    <a:pt x="38" y="269"/>
                  </a:lnTo>
                  <a:lnTo>
                    <a:pt x="43" y="271"/>
                  </a:lnTo>
                  <a:lnTo>
                    <a:pt x="43" y="274"/>
                  </a:lnTo>
                  <a:lnTo>
                    <a:pt x="43" y="277"/>
                  </a:lnTo>
                  <a:lnTo>
                    <a:pt x="41" y="277"/>
                  </a:lnTo>
                  <a:lnTo>
                    <a:pt x="35" y="277"/>
                  </a:lnTo>
                  <a:lnTo>
                    <a:pt x="33" y="286"/>
                  </a:lnTo>
                  <a:lnTo>
                    <a:pt x="35" y="286"/>
                  </a:lnTo>
                  <a:lnTo>
                    <a:pt x="41" y="286"/>
                  </a:lnTo>
                  <a:lnTo>
                    <a:pt x="43" y="282"/>
                  </a:lnTo>
                  <a:lnTo>
                    <a:pt x="46" y="282"/>
                  </a:lnTo>
                  <a:lnTo>
                    <a:pt x="48" y="282"/>
                  </a:lnTo>
                  <a:lnTo>
                    <a:pt x="48" y="284"/>
                  </a:lnTo>
                  <a:lnTo>
                    <a:pt x="48" y="288"/>
                  </a:lnTo>
                  <a:lnTo>
                    <a:pt x="51" y="288"/>
                  </a:lnTo>
                  <a:lnTo>
                    <a:pt x="56" y="291"/>
                  </a:lnTo>
                  <a:lnTo>
                    <a:pt x="60" y="288"/>
                  </a:lnTo>
                  <a:lnTo>
                    <a:pt x="65" y="288"/>
                  </a:lnTo>
                  <a:lnTo>
                    <a:pt x="70" y="282"/>
                  </a:lnTo>
                  <a:lnTo>
                    <a:pt x="78" y="277"/>
                  </a:lnTo>
                  <a:lnTo>
                    <a:pt x="81" y="277"/>
                  </a:lnTo>
                  <a:lnTo>
                    <a:pt x="86" y="277"/>
                  </a:lnTo>
                  <a:lnTo>
                    <a:pt x="83" y="274"/>
                  </a:lnTo>
                  <a:lnTo>
                    <a:pt x="83" y="271"/>
                  </a:lnTo>
                  <a:lnTo>
                    <a:pt x="98" y="269"/>
                  </a:lnTo>
                  <a:lnTo>
                    <a:pt x="106" y="271"/>
                  </a:lnTo>
                  <a:lnTo>
                    <a:pt x="120" y="258"/>
                  </a:lnTo>
                  <a:lnTo>
                    <a:pt x="149" y="241"/>
                  </a:lnTo>
                  <a:lnTo>
                    <a:pt x="178" y="222"/>
                  </a:lnTo>
                  <a:lnTo>
                    <a:pt x="176" y="216"/>
                  </a:lnTo>
                  <a:lnTo>
                    <a:pt x="176" y="209"/>
                  </a:lnTo>
                  <a:lnTo>
                    <a:pt x="171" y="206"/>
                  </a:lnTo>
                  <a:lnTo>
                    <a:pt x="163" y="203"/>
                  </a:lnTo>
                  <a:lnTo>
                    <a:pt x="160" y="198"/>
                  </a:lnTo>
                  <a:lnTo>
                    <a:pt x="160" y="193"/>
                  </a:lnTo>
                  <a:lnTo>
                    <a:pt x="163" y="189"/>
                  </a:lnTo>
                  <a:lnTo>
                    <a:pt x="165" y="184"/>
                  </a:lnTo>
                  <a:lnTo>
                    <a:pt x="165" y="178"/>
                  </a:lnTo>
                  <a:lnTo>
                    <a:pt x="163" y="171"/>
                  </a:lnTo>
                  <a:lnTo>
                    <a:pt x="163" y="165"/>
                  </a:lnTo>
                  <a:lnTo>
                    <a:pt x="158" y="163"/>
                  </a:lnTo>
                  <a:lnTo>
                    <a:pt x="155" y="156"/>
                  </a:lnTo>
                  <a:lnTo>
                    <a:pt x="152" y="154"/>
                  </a:lnTo>
                  <a:lnTo>
                    <a:pt x="152" y="151"/>
                  </a:lnTo>
                  <a:lnTo>
                    <a:pt x="151" y="143"/>
                  </a:lnTo>
                  <a:lnTo>
                    <a:pt x="151" y="138"/>
                  </a:lnTo>
                  <a:lnTo>
                    <a:pt x="152" y="133"/>
                  </a:lnTo>
                  <a:lnTo>
                    <a:pt x="152" y="129"/>
                  </a:lnTo>
                  <a:lnTo>
                    <a:pt x="152" y="126"/>
                  </a:lnTo>
                  <a:lnTo>
                    <a:pt x="152" y="118"/>
                  </a:lnTo>
                  <a:lnTo>
                    <a:pt x="151" y="116"/>
                  </a:lnTo>
                  <a:lnTo>
                    <a:pt x="146" y="100"/>
                  </a:lnTo>
                  <a:lnTo>
                    <a:pt x="141" y="83"/>
                  </a:lnTo>
                  <a:lnTo>
                    <a:pt x="146" y="75"/>
                  </a:lnTo>
                  <a:lnTo>
                    <a:pt x="151" y="68"/>
                  </a:lnTo>
                  <a:lnTo>
                    <a:pt x="151" y="58"/>
                  </a:lnTo>
                  <a:lnTo>
                    <a:pt x="149" y="53"/>
                  </a:lnTo>
                  <a:lnTo>
                    <a:pt x="146" y="55"/>
                  </a:lnTo>
                  <a:lnTo>
                    <a:pt x="143" y="53"/>
                  </a:lnTo>
                  <a:lnTo>
                    <a:pt x="141" y="40"/>
                  </a:lnTo>
                  <a:lnTo>
                    <a:pt x="143" y="33"/>
                  </a:lnTo>
                  <a:lnTo>
                    <a:pt x="149" y="25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68" name="Freeform 139">
              <a:extLst>
                <a:ext uri="{FF2B5EF4-FFF2-40B4-BE49-F238E27FC236}">
                  <a16:creationId xmlns:a16="http://schemas.microsoft.com/office/drawing/2014/main" id="{350F4D6A-CBD7-4B74-BE55-8AAEC0BDD8C3}"/>
                </a:ext>
              </a:extLst>
            </p:cNvPr>
            <p:cNvSpPr>
              <a:spLocks/>
            </p:cNvSpPr>
            <p:nvPr/>
          </p:nvSpPr>
          <p:spPr bwMode="gray">
            <a:xfrm>
              <a:off x="5094288" y="1920875"/>
              <a:ext cx="20638" cy="23813"/>
            </a:xfrm>
            <a:custGeom>
              <a:avLst/>
              <a:gdLst>
                <a:gd name="T0" fmla="*/ 3 w 13"/>
                <a:gd name="T1" fmla="*/ 0 h 15"/>
                <a:gd name="T2" fmla="*/ 6 w 13"/>
                <a:gd name="T3" fmla="*/ 7 h 15"/>
                <a:gd name="T4" fmla="*/ 0 w 13"/>
                <a:gd name="T5" fmla="*/ 7 h 15"/>
                <a:gd name="T6" fmla="*/ 6 w 13"/>
                <a:gd name="T7" fmla="*/ 9 h 15"/>
                <a:gd name="T8" fmla="*/ 13 w 13"/>
                <a:gd name="T9" fmla="*/ 15 h 15"/>
                <a:gd name="T10" fmla="*/ 13 w 13"/>
                <a:gd name="T11" fmla="*/ 9 h 15"/>
                <a:gd name="T12" fmla="*/ 13 w 13"/>
                <a:gd name="T13" fmla="*/ 5 h 15"/>
                <a:gd name="T14" fmla="*/ 8 w 13"/>
                <a:gd name="T15" fmla="*/ 3 h 15"/>
                <a:gd name="T16" fmla="*/ 3 w 13"/>
                <a:gd name="T17" fmla="*/ 0 h 15"/>
                <a:gd name="connsiteX0" fmla="*/ 2308 w 10000"/>
                <a:gd name="connsiteY0" fmla="*/ 0 h 10000"/>
                <a:gd name="connsiteX1" fmla="*/ 4615 w 10000"/>
                <a:gd name="connsiteY1" fmla="*/ 4667 h 10000"/>
                <a:gd name="connsiteX2" fmla="*/ 0 w 10000"/>
                <a:gd name="connsiteY2" fmla="*/ 4667 h 10000"/>
                <a:gd name="connsiteX3" fmla="*/ 4615 w 10000"/>
                <a:gd name="connsiteY3" fmla="*/ 6000 h 10000"/>
                <a:gd name="connsiteX4" fmla="*/ 10000 w 10000"/>
                <a:gd name="connsiteY4" fmla="*/ 10000 h 10000"/>
                <a:gd name="connsiteX5" fmla="*/ 10000 w 10000"/>
                <a:gd name="connsiteY5" fmla="*/ 6000 h 10000"/>
                <a:gd name="connsiteX6" fmla="*/ 10000 w 10000"/>
                <a:gd name="connsiteY6" fmla="*/ 3333 h 10000"/>
                <a:gd name="connsiteX7" fmla="*/ 6154 w 10000"/>
                <a:gd name="connsiteY7" fmla="*/ 2000 h 10000"/>
                <a:gd name="connsiteX8" fmla="*/ 2308 w 10000"/>
                <a:gd name="connsiteY8" fmla="*/ 0 h 10000"/>
                <a:gd name="connsiteX9" fmla="*/ 2308 w 10000"/>
                <a:gd name="connsiteY9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0" h="10000">
                  <a:moveTo>
                    <a:pt x="2308" y="0"/>
                  </a:moveTo>
                  <a:lnTo>
                    <a:pt x="4615" y="4667"/>
                  </a:lnTo>
                  <a:lnTo>
                    <a:pt x="0" y="4667"/>
                  </a:lnTo>
                  <a:lnTo>
                    <a:pt x="4615" y="6000"/>
                  </a:lnTo>
                  <a:lnTo>
                    <a:pt x="10000" y="10000"/>
                  </a:lnTo>
                  <a:lnTo>
                    <a:pt x="10000" y="6000"/>
                  </a:lnTo>
                  <a:lnTo>
                    <a:pt x="10000" y="3333"/>
                  </a:lnTo>
                  <a:lnTo>
                    <a:pt x="6154" y="2000"/>
                  </a:lnTo>
                  <a:lnTo>
                    <a:pt x="2308" y="0"/>
                  </a:lnTo>
                  <a:lnTo>
                    <a:pt x="2308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69" name="Freeform 72">
              <a:extLst>
                <a:ext uri="{FF2B5EF4-FFF2-40B4-BE49-F238E27FC236}">
                  <a16:creationId xmlns:a16="http://schemas.microsoft.com/office/drawing/2014/main" id="{2EC2AA93-781A-43D0-AFE1-EB13B3AD806A}"/>
                </a:ext>
              </a:extLst>
            </p:cNvPr>
            <p:cNvSpPr>
              <a:spLocks/>
            </p:cNvSpPr>
            <p:nvPr/>
          </p:nvSpPr>
          <p:spPr bwMode="gray">
            <a:xfrm>
              <a:off x="6477000" y="2214563"/>
              <a:ext cx="1595438" cy="1198563"/>
            </a:xfrm>
            <a:custGeom>
              <a:avLst/>
              <a:gdLst>
                <a:gd name="T0" fmla="*/ 997 w 1005"/>
                <a:gd name="T1" fmla="*/ 161 h 755"/>
                <a:gd name="T2" fmla="*/ 984 w 1005"/>
                <a:gd name="T3" fmla="*/ 133 h 755"/>
                <a:gd name="T4" fmla="*/ 939 w 1005"/>
                <a:gd name="T5" fmla="*/ 126 h 755"/>
                <a:gd name="T6" fmla="*/ 888 w 1005"/>
                <a:gd name="T7" fmla="*/ 83 h 755"/>
                <a:gd name="T8" fmla="*/ 836 w 1005"/>
                <a:gd name="T9" fmla="*/ 12 h 755"/>
                <a:gd name="T10" fmla="*/ 771 w 1005"/>
                <a:gd name="T11" fmla="*/ 25 h 755"/>
                <a:gd name="T12" fmla="*/ 761 w 1005"/>
                <a:gd name="T13" fmla="*/ 75 h 755"/>
                <a:gd name="T14" fmla="*/ 713 w 1005"/>
                <a:gd name="T15" fmla="*/ 93 h 755"/>
                <a:gd name="T16" fmla="*/ 718 w 1005"/>
                <a:gd name="T17" fmla="*/ 146 h 755"/>
                <a:gd name="T18" fmla="*/ 746 w 1005"/>
                <a:gd name="T19" fmla="*/ 168 h 755"/>
                <a:gd name="T20" fmla="*/ 670 w 1005"/>
                <a:gd name="T21" fmla="*/ 200 h 755"/>
                <a:gd name="T22" fmla="*/ 620 w 1005"/>
                <a:gd name="T23" fmla="*/ 238 h 755"/>
                <a:gd name="T24" fmla="*/ 543 w 1005"/>
                <a:gd name="T25" fmla="*/ 279 h 755"/>
                <a:gd name="T26" fmla="*/ 432 w 1005"/>
                <a:gd name="T27" fmla="*/ 266 h 755"/>
                <a:gd name="T28" fmla="*/ 355 w 1005"/>
                <a:gd name="T29" fmla="*/ 224 h 755"/>
                <a:gd name="T30" fmla="*/ 306 w 1005"/>
                <a:gd name="T31" fmla="*/ 173 h 755"/>
                <a:gd name="T32" fmla="*/ 251 w 1005"/>
                <a:gd name="T33" fmla="*/ 121 h 755"/>
                <a:gd name="T34" fmla="*/ 181 w 1005"/>
                <a:gd name="T35" fmla="*/ 153 h 755"/>
                <a:gd name="T36" fmla="*/ 139 w 1005"/>
                <a:gd name="T37" fmla="*/ 206 h 755"/>
                <a:gd name="T38" fmla="*/ 110 w 1005"/>
                <a:gd name="T39" fmla="*/ 268 h 755"/>
                <a:gd name="T40" fmla="*/ 58 w 1005"/>
                <a:gd name="T41" fmla="*/ 301 h 755"/>
                <a:gd name="T42" fmla="*/ 20 w 1005"/>
                <a:gd name="T43" fmla="*/ 317 h 755"/>
                <a:gd name="T44" fmla="*/ 0 w 1005"/>
                <a:gd name="T45" fmla="*/ 348 h 755"/>
                <a:gd name="T46" fmla="*/ 25 w 1005"/>
                <a:gd name="T47" fmla="*/ 389 h 755"/>
                <a:gd name="T48" fmla="*/ 79 w 1005"/>
                <a:gd name="T49" fmla="*/ 411 h 755"/>
                <a:gd name="T50" fmla="*/ 88 w 1005"/>
                <a:gd name="T51" fmla="*/ 454 h 755"/>
                <a:gd name="T52" fmla="*/ 99 w 1005"/>
                <a:gd name="T53" fmla="*/ 504 h 755"/>
                <a:gd name="T54" fmla="*/ 131 w 1005"/>
                <a:gd name="T55" fmla="*/ 547 h 755"/>
                <a:gd name="T56" fmla="*/ 186 w 1005"/>
                <a:gd name="T57" fmla="*/ 569 h 755"/>
                <a:gd name="T58" fmla="*/ 259 w 1005"/>
                <a:gd name="T59" fmla="*/ 595 h 755"/>
                <a:gd name="T60" fmla="*/ 329 w 1005"/>
                <a:gd name="T61" fmla="*/ 585 h 755"/>
                <a:gd name="T62" fmla="*/ 380 w 1005"/>
                <a:gd name="T63" fmla="*/ 593 h 755"/>
                <a:gd name="T64" fmla="*/ 418 w 1005"/>
                <a:gd name="T65" fmla="*/ 620 h 755"/>
                <a:gd name="T66" fmla="*/ 407 w 1005"/>
                <a:gd name="T67" fmla="*/ 683 h 755"/>
                <a:gd name="T68" fmla="*/ 435 w 1005"/>
                <a:gd name="T69" fmla="*/ 695 h 755"/>
                <a:gd name="T70" fmla="*/ 462 w 1005"/>
                <a:gd name="T71" fmla="*/ 735 h 755"/>
                <a:gd name="T72" fmla="*/ 508 w 1005"/>
                <a:gd name="T73" fmla="*/ 703 h 755"/>
                <a:gd name="T74" fmla="*/ 555 w 1005"/>
                <a:gd name="T75" fmla="*/ 725 h 755"/>
                <a:gd name="T76" fmla="*/ 606 w 1005"/>
                <a:gd name="T77" fmla="*/ 752 h 755"/>
                <a:gd name="T78" fmla="*/ 625 w 1005"/>
                <a:gd name="T79" fmla="*/ 725 h 755"/>
                <a:gd name="T80" fmla="*/ 688 w 1005"/>
                <a:gd name="T81" fmla="*/ 705 h 755"/>
                <a:gd name="T82" fmla="*/ 729 w 1005"/>
                <a:gd name="T83" fmla="*/ 667 h 755"/>
                <a:gd name="T84" fmla="*/ 756 w 1005"/>
                <a:gd name="T85" fmla="*/ 640 h 755"/>
                <a:gd name="T86" fmla="*/ 765 w 1005"/>
                <a:gd name="T87" fmla="*/ 610 h 755"/>
                <a:gd name="T88" fmla="*/ 786 w 1005"/>
                <a:gd name="T89" fmla="*/ 577 h 755"/>
                <a:gd name="T90" fmla="*/ 793 w 1005"/>
                <a:gd name="T91" fmla="*/ 555 h 755"/>
                <a:gd name="T92" fmla="*/ 793 w 1005"/>
                <a:gd name="T93" fmla="*/ 527 h 755"/>
                <a:gd name="T94" fmla="*/ 768 w 1005"/>
                <a:gd name="T95" fmla="*/ 482 h 755"/>
                <a:gd name="T96" fmla="*/ 754 w 1005"/>
                <a:gd name="T97" fmla="*/ 444 h 755"/>
                <a:gd name="T98" fmla="*/ 806 w 1005"/>
                <a:gd name="T99" fmla="*/ 394 h 755"/>
                <a:gd name="T100" fmla="*/ 748 w 1005"/>
                <a:gd name="T101" fmla="*/ 391 h 755"/>
                <a:gd name="T102" fmla="*/ 751 w 1005"/>
                <a:gd name="T103" fmla="*/ 334 h 755"/>
                <a:gd name="T104" fmla="*/ 791 w 1005"/>
                <a:gd name="T105" fmla="*/ 331 h 755"/>
                <a:gd name="T106" fmla="*/ 814 w 1005"/>
                <a:gd name="T107" fmla="*/ 334 h 755"/>
                <a:gd name="T108" fmla="*/ 866 w 1005"/>
                <a:gd name="T109" fmla="*/ 293 h 755"/>
                <a:gd name="T110" fmla="*/ 909 w 1005"/>
                <a:gd name="T111" fmla="*/ 266 h 755"/>
                <a:gd name="T112" fmla="*/ 947 w 1005"/>
                <a:gd name="T113" fmla="*/ 244 h 755"/>
                <a:gd name="T114" fmla="*/ 961 w 1005"/>
                <a:gd name="T115" fmla="*/ 200 h 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05" h="755">
                  <a:moveTo>
                    <a:pt x="964" y="203"/>
                  </a:moveTo>
                  <a:lnTo>
                    <a:pt x="967" y="206"/>
                  </a:lnTo>
                  <a:lnTo>
                    <a:pt x="972" y="200"/>
                  </a:lnTo>
                  <a:lnTo>
                    <a:pt x="978" y="195"/>
                  </a:lnTo>
                  <a:lnTo>
                    <a:pt x="978" y="191"/>
                  </a:lnTo>
                  <a:lnTo>
                    <a:pt x="984" y="189"/>
                  </a:lnTo>
                  <a:lnTo>
                    <a:pt x="992" y="181"/>
                  </a:lnTo>
                  <a:lnTo>
                    <a:pt x="997" y="173"/>
                  </a:lnTo>
                  <a:lnTo>
                    <a:pt x="997" y="161"/>
                  </a:lnTo>
                  <a:lnTo>
                    <a:pt x="997" y="156"/>
                  </a:lnTo>
                  <a:lnTo>
                    <a:pt x="1002" y="151"/>
                  </a:lnTo>
                  <a:lnTo>
                    <a:pt x="1005" y="143"/>
                  </a:lnTo>
                  <a:lnTo>
                    <a:pt x="999" y="138"/>
                  </a:lnTo>
                  <a:lnTo>
                    <a:pt x="999" y="133"/>
                  </a:lnTo>
                  <a:lnTo>
                    <a:pt x="1005" y="123"/>
                  </a:lnTo>
                  <a:lnTo>
                    <a:pt x="994" y="126"/>
                  </a:lnTo>
                  <a:lnTo>
                    <a:pt x="992" y="131"/>
                  </a:lnTo>
                  <a:lnTo>
                    <a:pt x="984" y="133"/>
                  </a:lnTo>
                  <a:lnTo>
                    <a:pt x="978" y="133"/>
                  </a:lnTo>
                  <a:lnTo>
                    <a:pt x="972" y="135"/>
                  </a:lnTo>
                  <a:lnTo>
                    <a:pt x="967" y="143"/>
                  </a:lnTo>
                  <a:lnTo>
                    <a:pt x="959" y="146"/>
                  </a:lnTo>
                  <a:lnTo>
                    <a:pt x="956" y="148"/>
                  </a:lnTo>
                  <a:lnTo>
                    <a:pt x="947" y="143"/>
                  </a:lnTo>
                  <a:lnTo>
                    <a:pt x="942" y="138"/>
                  </a:lnTo>
                  <a:lnTo>
                    <a:pt x="937" y="133"/>
                  </a:lnTo>
                  <a:lnTo>
                    <a:pt x="939" y="126"/>
                  </a:lnTo>
                  <a:lnTo>
                    <a:pt x="934" y="118"/>
                  </a:lnTo>
                  <a:lnTo>
                    <a:pt x="929" y="110"/>
                  </a:lnTo>
                  <a:lnTo>
                    <a:pt x="923" y="102"/>
                  </a:lnTo>
                  <a:lnTo>
                    <a:pt x="921" y="96"/>
                  </a:lnTo>
                  <a:lnTo>
                    <a:pt x="917" y="91"/>
                  </a:lnTo>
                  <a:lnTo>
                    <a:pt x="909" y="88"/>
                  </a:lnTo>
                  <a:lnTo>
                    <a:pt x="901" y="88"/>
                  </a:lnTo>
                  <a:lnTo>
                    <a:pt x="893" y="88"/>
                  </a:lnTo>
                  <a:lnTo>
                    <a:pt x="888" y="83"/>
                  </a:lnTo>
                  <a:lnTo>
                    <a:pt x="884" y="72"/>
                  </a:lnTo>
                  <a:lnTo>
                    <a:pt x="876" y="61"/>
                  </a:lnTo>
                  <a:lnTo>
                    <a:pt x="874" y="50"/>
                  </a:lnTo>
                  <a:lnTo>
                    <a:pt x="874" y="42"/>
                  </a:lnTo>
                  <a:lnTo>
                    <a:pt x="869" y="33"/>
                  </a:lnTo>
                  <a:lnTo>
                    <a:pt x="863" y="28"/>
                  </a:lnTo>
                  <a:lnTo>
                    <a:pt x="854" y="20"/>
                  </a:lnTo>
                  <a:lnTo>
                    <a:pt x="844" y="20"/>
                  </a:lnTo>
                  <a:lnTo>
                    <a:pt x="836" y="12"/>
                  </a:lnTo>
                  <a:lnTo>
                    <a:pt x="831" y="7"/>
                  </a:lnTo>
                  <a:lnTo>
                    <a:pt x="824" y="3"/>
                  </a:lnTo>
                  <a:lnTo>
                    <a:pt x="814" y="0"/>
                  </a:lnTo>
                  <a:lnTo>
                    <a:pt x="808" y="3"/>
                  </a:lnTo>
                  <a:lnTo>
                    <a:pt x="801" y="7"/>
                  </a:lnTo>
                  <a:lnTo>
                    <a:pt x="791" y="7"/>
                  </a:lnTo>
                  <a:lnTo>
                    <a:pt x="786" y="12"/>
                  </a:lnTo>
                  <a:lnTo>
                    <a:pt x="778" y="17"/>
                  </a:lnTo>
                  <a:lnTo>
                    <a:pt x="771" y="25"/>
                  </a:lnTo>
                  <a:lnTo>
                    <a:pt x="768" y="28"/>
                  </a:lnTo>
                  <a:lnTo>
                    <a:pt x="768" y="33"/>
                  </a:lnTo>
                  <a:lnTo>
                    <a:pt x="773" y="31"/>
                  </a:lnTo>
                  <a:lnTo>
                    <a:pt x="773" y="40"/>
                  </a:lnTo>
                  <a:lnTo>
                    <a:pt x="773" y="48"/>
                  </a:lnTo>
                  <a:lnTo>
                    <a:pt x="768" y="50"/>
                  </a:lnTo>
                  <a:lnTo>
                    <a:pt x="771" y="61"/>
                  </a:lnTo>
                  <a:lnTo>
                    <a:pt x="765" y="68"/>
                  </a:lnTo>
                  <a:lnTo>
                    <a:pt x="761" y="75"/>
                  </a:lnTo>
                  <a:lnTo>
                    <a:pt x="759" y="78"/>
                  </a:lnTo>
                  <a:lnTo>
                    <a:pt x="754" y="80"/>
                  </a:lnTo>
                  <a:lnTo>
                    <a:pt x="751" y="85"/>
                  </a:lnTo>
                  <a:lnTo>
                    <a:pt x="754" y="88"/>
                  </a:lnTo>
                  <a:lnTo>
                    <a:pt x="748" y="93"/>
                  </a:lnTo>
                  <a:lnTo>
                    <a:pt x="740" y="96"/>
                  </a:lnTo>
                  <a:lnTo>
                    <a:pt x="731" y="102"/>
                  </a:lnTo>
                  <a:lnTo>
                    <a:pt x="723" y="100"/>
                  </a:lnTo>
                  <a:lnTo>
                    <a:pt x="713" y="93"/>
                  </a:lnTo>
                  <a:lnTo>
                    <a:pt x="705" y="96"/>
                  </a:lnTo>
                  <a:lnTo>
                    <a:pt x="699" y="116"/>
                  </a:lnTo>
                  <a:lnTo>
                    <a:pt x="699" y="118"/>
                  </a:lnTo>
                  <a:lnTo>
                    <a:pt x="700" y="123"/>
                  </a:lnTo>
                  <a:lnTo>
                    <a:pt x="699" y="131"/>
                  </a:lnTo>
                  <a:lnTo>
                    <a:pt x="696" y="135"/>
                  </a:lnTo>
                  <a:lnTo>
                    <a:pt x="696" y="143"/>
                  </a:lnTo>
                  <a:lnTo>
                    <a:pt x="708" y="148"/>
                  </a:lnTo>
                  <a:lnTo>
                    <a:pt x="718" y="146"/>
                  </a:lnTo>
                  <a:lnTo>
                    <a:pt x="729" y="138"/>
                  </a:lnTo>
                  <a:lnTo>
                    <a:pt x="733" y="138"/>
                  </a:lnTo>
                  <a:lnTo>
                    <a:pt x="738" y="143"/>
                  </a:lnTo>
                  <a:lnTo>
                    <a:pt x="746" y="151"/>
                  </a:lnTo>
                  <a:lnTo>
                    <a:pt x="756" y="153"/>
                  </a:lnTo>
                  <a:lnTo>
                    <a:pt x="763" y="161"/>
                  </a:lnTo>
                  <a:lnTo>
                    <a:pt x="761" y="168"/>
                  </a:lnTo>
                  <a:lnTo>
                    <a:pt x="756" y="168"/>
                  </a:lnTo>
                  <a:lnTo>
                    <a:pt x="746" y="168"/>
                  </a:lnTo>
                  <a:lnTo>
                    <a:pt x="738" y="173"/>
                  </a:lnTo>
                  <a:lnTo>
                    <a:pt x="735" y="178"/>
                  </a:lnTo>
                  <a:lnTo>
                    <a:pt x="726" y="176"/>
                  </a:lnTo>
                  <a:lnTo>
                    <a:pt x="713" y="186"/>
                  </a:lnTo>
                  <a:lnTo>
                    <a:pt x="705" y="181"/>
                  </a:lnTo>
                  <a:lnTo>
                    <a:pt x="700" y="183"/>
                  </a:lnTo>
                  <a:lnTo>
                    <a:pt x="699" y="191"/>
                  </a:lnTo>
                  <a:lnTo>
                    <a:pt x="693" y="195"/>
                  </a:lnTo>
                  <a:lnTo>
                    <a:pt x="670" y="200"/>
                  </a:lnTo>
                  <a:lnTo>
                    <a:pt x="669" y="214"/>
                  </a:lnTo>
                  <a:lnTo>
                    <a:pt x="655" y="219"/>
                  </a:lnTo>
                  <a:lnTo>
                    <a:pt x="645" y="216"/>
                  </a:lnTo>
                  <a:lnTo>
                    <a:pt x="637" y="208"/>
                  </a:lnTo>
                  <a:lnTo>
                    <a:pt x="631" y="206"/>
                  </a:lnTo>
                  <a:lnTo>
                    <a:pt x="623" y="211"/>
                  </a:lnTo>
                  <a:lnTo>
                    <a:pt x="620" y="219"/>
                  </a:lnTo>
                  <a:lnTo>
                    <a:pt x="618" y="228"/>
                  </a:lnTo>
                  <a:lnTo>
                    <a:pt x="620" y="238"/>
                  </a:lnTo>
                  <a:lnTo>
                    <a:pt x="623" y="246"/>
                  </a:lnTo>
                  <a:lnTo>
                    <a:pt x="618" y="255"/>
                  </a:lnTo>
                  <a:lnTo>
                    <a:pt x="610" y="258"/>
                  </a:lnTo>
                  <a:lnTo>
                    <a:pt x="598" y="261"/>
                  </a:lnTo>
                  <a:lnTo>
                    <a:pt x="582" y="266"/>
                  </a:lnTo>
                  <a:lnTo>
                    <a:pt x="568" y="266"/>
                  </a:lnTo>
                  <a:lnTo>
                    <a:pt x="557" y="268"/>
                  </a:lnTo>
                  <a:lnTo>
                    <a:pt x="552" y="268"/>
                  </a:lnTo>
                  <a:lnTo>
                    <a:pt x="543" y="279"/>
                  </a:lnTo>
                  <a:lnTo>
                    <a:pt x="533" y="282"/>
                  </a:lnTo>
                  <a:lnTo>
                    <a:pt x="520" y="282"/>
                  </a:lnTo>
                  <a:lnTo>
                    <a:pt x="510" y="285"/>
                  </a:lnTo>
                  <a:lnTo>
                    <a:pt x="492" y="285"/>
                  </a:lnTo>
                  <a:lnTo>
                    <a:pt x="484" y="282"/>
                  </a:lnTo>
                  <a:lnTo>
                    <a:pt x="478" y="271"/>
                  </a:lnTo>
                  <a:lnTo>
                    <a:pt x="472" y="271"/>
                  </a:lnTo>
                  <a:lnTo>
                    <a:pt x="448" y="268"/>
                  </a:lnTo>
                  <a:lnTo>
                    <a:pt x="432" y="266"/>
                  </a:lnTo>
                  <a:lnTo>
                    <a:pt x="420" y="266"/>
                  </a:lnTo>
                  <a:lnTo>
                    <a:pt x="407" y="266"/>
                  </a:lnTo>
                  <a:lnTo>
                    <a:pt x="397" y="266"/>
                  </a:lnTo>
                  <a:lnTo>
                    <a:pt x="387" y="261"/>
                  </a:lnTo>
                  <a:lnTo>
                    <a:pt x="380" y="251"/>
                  </a:lnTo>
                  <a:lnTo>
                    <a:pt x="369" y="244"/>
                  </a:lnTo>
                  <a:lnTo>
                    <a:pt x="364" y="238"/>
                  </a:lnTo>
                  <a:lnTo>
                    <a:pt x="361" y="231"/>
                  </a:lnTo>
                  <a:lnTo>
                    <a:pt x="355" y="224"/>
                  </a:lnTo>
                  <a:lnTo>
                    <a:pt x="344" y="219"/>
                  </a:lnTo>
                  <a:lnTo>
                    <a:pt x="339" y="216"/>
                  </a:lnTo>
                  <a:lnTo>
                    <a:pt x="331" y="211"/>
                  </a:lnTo>
                  <a:lnTo>
                    <a:pt x="319" y="208"/>
                  </a:lnTo>
                  <a:lnTo>
                    <a:pt x="312" y="206"/>
                  </a:lnTo>
                  <a:lnTo>
                    <a:pt x="309" y="198"/>
                  </a:lnTo>
                  <a:lnTo>
                    <a:pt x="312" y="189"/>
                  </a:lnTo>
                  <a:lnTo>
                    <a:pt x="314" y="181"/>
                  </a:lnTo>
                  <a:lnTo>
                    <a:pt x="306" y="173"/>
                  </a:lnTo>
                  <a:lnTo>
                    <a:pt x="299" y="168"/>
                  </a:lnTo>
                  <a:lnTo>
                    <a:pt x="299" y="163"/>
                  </a:lnTo>
                  <a:lnTo>
                    <a:pt x="289" y="151"/>
                  </a:lnTo>
                  <a:lnTo>
                    <a:pt x="279" y="146"/>
                  </a:lnTo>
                  <a:lnTo>
                    <a:pt x="268" y="148"/>
                  </a:lnTo>
                  <a:lnTo>
                    <a:pt x="262" y="146"/>
                  </a:lnTo>
                  <a:lnTo>
                    <a:pt x="254" y="140"/>
                  </a:lnTo>
                  <a:lnTo>
                    <a:pt x="254" y="135"/>
                  </a:lnTo>
                  <a:lnTo>
                    <a:pt x="251" y="121"/>
                  </a:lnTo>
                  <a:lnTo>
                    <a:pt x="251" y="105"/>
                  </a:lnTo>
                  <a:lnTo>
                    <a:pt x="244" y="110"/>
                  </a:lnTo>
                  <a:lnTo>
                    <a:pt x="221" y="116"/>
                  </a:lnTo>
                  <a:lnTo>
                    <a:pt x="214" y="123"/>
                  </a:lnTo>
                  <a:lnTo>
                    <a:pt x="208" y="129"/>
                  </a:lnTo>
                  <a:lnTo>
                    <a:pt x="199" y="133"/>
                  </a:lnTo>
                  <a:lnTo>
                    <a:pt x="197" y="138"/>
                  </a:lnTo>
                  <a:lnTo>
                    <a:pt x="194" y="146"/>
                  </a:lnTo>
                  <a:lnTo>
                    <a:pt x="181" y="153"/>
                  </a:lnTo>
                  <a:lnTo>
                    <a:pt x="172" y="153"/>
                  </a:lnTo>
                  <a:lnTo>
                    <a:pt x="167" y="156"/>
                  </a:lnTo>
                  <a:lnTo>
                    <a:pt x="161" y="165"/>
                  </a:lnTo>
                  <a:lnTo>
                    <a:pt x="153" y="170"/>
                  </a:lnTo>
                  <a:lnTo>
                    <a:pt x="151" y="183"/>
                  </a:lnTo>
                  <a:lnTo>
                    <a:pt x="153" y="195"/>
                  </a:lnTo>
                  <a:lnTo>
                    <a:pt x="159" y="200"/>
                  </a:lnTo>
                  <a:lnTo>
                    <a:pt x="153" y="206"/>
                  </a:lnTo>
                  <a:lnTo>
                    <a:pt x="139" y="206"/>
                  </a:lnTo>
                  <a:lnTo>
                    <a:pt x="126" y="211"/>
                  </a:lnTo>
                  <a:lnTo>
                    <a:pt x="113" y="214"/>
                  </a:lnTo>
                  <a:lnTo>
                    <a:pt x="109" y="219"/>
                  </a:lnTo>
                  <a:lnTo>
                    <a:pt x="110" y="224"/>
                  </a:lnTo>
                  <a:lnTo>
                    <a:pt x="121" y="231"/>
                  </a:lnTo>
                  <a:lnTo>
                    <a:pt x="123" y="238"/>
                  </a:lnTo>
                  <a:lnTo>
                    <a:pt x="116" y="254"/>
                  </a:lnTo>
                  <a:lnTo>
                    <a:pt x="116" y="266"/>
                  </a:lnTo>
                  <a:lnTo>
                    <a:pt x="110" y="268"/>
                  </a:lnTo>
                  <a:lnTo>
                    <a:pt x="104" y="274"/>
                  </a:lnTo>
                  <a:lnTo>
                    <a:pt x="101" y="276"/>
                  </a:lnTo>
                  <a:lnTo>
                    <a:pt x="96" y="282"/>
                  </a:lnTo>
                  <a:lnTo>
                    <a:pt x="91" y="282"/>
                  </a:lnTo>
                  <a:lnTo>
                    <a:pt x="88" y="284"/>
                  </a:lnTo>
                  <a:lnTo>
                    <a:pt x="85" y="285"/>
                  </a:lnTo>
                  <a:lnTo>
                    <a:pt x="85" y="291"/>
                  </a:lnTo>
                  <a:lnTo>
                    <a:pt x="74" y="293"/>
                  </a:lnTo>
                  <a:lnTo>
                    <a:pt x="58" y="301"/>
                  </a:lnTo>
                  <a:lnTo>
                    <a:pt x="55" y="309"/>
                  </a:lnTo>
                  <a:lnTo>
                    <a:pt x="53" y="317"/>
                  </a:lnTo>
                  <a:lnTo>
                    <a:pt x="48" y="318"/>
                  </a:lnTo>
                  <a:lnTo>
                    <a:pt x="41" y="318"/>
                  </a:lnTo>
                  <a:lnTo>
                    <a:pt x="36" y="321"/>
                  </a:lnTo>
                  <a:lnTo>
                    <a:pt x="33" y="323"/>
                  </a:lnTo>
                  <a:lnTo>
                    <a:pt x="28" y="318"/>
                  </a:lnTo>
                  <a:lnTo>
                    <a:pt x="25" y="317"/>
                  </a:lnTo>
                  <a:lnTo>
                    <a:pt x="20" y="317"/>
                  </a:lnTo>
                  <a:lnTo>
                    <a:pt x="17" y="321"/>
                  </a:lnTo>
                  <a:lnTo>
                    <a:pt x="14" y="323"/>
                  </a:lnTo>
                  <a:lnTo>
                    <a:pt x="11" y="326"/>
                  </a:lnTo>
                  <a:lnTo>
                    <a:pt x="8" y="329"/>
                  </a:lnTo>
                  <a:lnTo>
                    <a:pt x="6" y="331"/>
                  </a:lnTo>
                  <a:lnTo>
                    <a:pt x="3" y="331"/>
                  </a:lnTo>
                  <a:lnTo>
                    <a:pt x="0" y="334"/>
                  </a:lnTo>
                  <a:lnTo>
                    <a:pt x="0" y="344"/>
                  </a:lnTo>
                  <a:lnTo>
                    <a:pt x="0" y="348"/>
                  </a:lnTo>
                  <a:lnTo>
                    <a:pt x="6" y="353"/>
                  </a:lnTo>
                  <a:lnTo>
                    <a:pt x="16" y="348"/>
                  </a:lnTo>
                  <a:lnTo>
                    <a:pt x="17" y="351"/>
                  </a:lnTo>
                  <a:lnTo>
                    <a:pt x="17" y="356"/>
                  </a:lnTo>
                  <a:lnTo>
                    <a:pt x="16" y="364"/>
                  </a:lnTo>
                  <a:lnTo>
                    <a:pt x="20" y="374"/>
                  </a:lnTo>
                  <a:lnTo>
                    <a:pt x="20" y="381"/>
                  </a:lnTo>
                  <a:lnTo>
                    <a:pt x="23" y="384"/>
                  </a:lnTo>
                  <a:lnTo>
                    <a:pt x="25" y="389"/>
                  </a:lnTo>
                  <a:lnTo>
                    <a:pt x="17" y="391"/>
                  </a:lnTo>
                  <a:lnTo>
                    <a:pt x="17" y="399"/>
                  </a:lnTo>
                  <a:lnTo>
                    <a:pt x="31" y="399"/>
                  </a:lnTo>
                  <a:lnTo>
                    <a:pt x="48" y="410"/>
                  </a:lnTo>
                  <a:lnTo>
                    <a:pt x="53" y="414"/>
                  </a:lnTo>
                  <a:lnTo>
                    <a:pt x="58" y="421"/>
                  </a:lnTo>
                  <a:lnTo>
                    <a:pt x="66" y="416"/>
                  </a:lnTo>
                  <a:lnTo>
                    <a:pt x="71" y="411"/>
                  </a:lnTo>
                  <a:lnTo>
                    <a:pt x="79" y="411"/>
                  </a:lnTo>
                  <a:lnTo>
                    <a:pt x="83" y="414"/>
                  </a:lnTo>
                  <a:lnTo>
                    <a:pt x="93" y="414"/>
                  </a:lnTo>
                  <a:lnTo>
                    <a:pt x="96" y="421"/>
                  </a:lnTo>
                  <a:lnTo>
                    <a:pt x="101" y="427"/>
                  </a:lnTo>
                  <a:lnTo>
                    <a:pt x="104" y="435"/>
                  </a:lnTo>
                  <a:lnTo>
                    <a:pt x="99" y="440"/>
                  </a:lnTo>
                  <a:lnTo>
                    <a:pt x="99" y="444"/>
                  </a:lnTo>
                  <a:lnTo>
                    <a:pt x="93" y="449"/>
                  </a:lnTo>
                  <a:lnTo>
                    <a:pt x="88" y="454"/>
                  </a:lnTo>
                  <a:lnTo>
                    <a:pt x="85" y="462"/>
                  </a:lnTo>
                  <a:lnTo>
                    <a:pt x="83" y="465"/>
                  </a:lnTo>
                  <a:lnTo>
                    <a:pt x="79" y="472"/>
                  </a:lnTo>
                  <a:lnTo>
                    <a:pt x="85" y="476"/>
                  </a:lnTo>
                  <a:lnTo>
                    <a:pt x="91" y="482"/>
                  </a:lnTo>
                  <a:lnTo>
                    <a:pt x="88" y="495"/>
                  </a:lnTo>
                  <a:lnTo>
                    <a:pt x="96" y="497"/>
                  </a:lnTo>
                  <a:lnTo>
                    <a:pt x="99" y="497"/>
                  </a:lnTo>
                  <a:lnTo>
                    <a:pt x="99" y="504"/>
                  </a:lnTo>
                  <a:lnTo>
                    <a:pt x="96" y="512"/>
                  </a:lnTo>
                  <a:lnTo>
                    <a:pt x="99" y="517"/>
                  </a:lnTo>
                  <a:lnTo>
                    <a:pt x="93" y="519"/>
                  </a:lnTo>
                  <a:lnTo>
                    <a:pt x="96" y="527"/>
                  </a:lnTo>
                  <a:lnTo>
                    <a:pt x="106" y="533"/>
                  </a:lnTo>
                  <a:lnTo>
                    <a:pt x="110" y="534"/>
                  </a:lnTo>
                  <a:lnTo>
                    <a:pt x="121" y="536"/>
                  </a:lnTo>
                  <a:lnTo>
                    <a:pt x="126" y="542"/>
                  </a:lnTo>
                  <a:lnTo>
                    <a:pt x="131" y="547"/>
                  </a:lnTo>
                  <a:lnTo>
                    <a:pt x="136" y="547"/>
                  </a:lnTo>
                  <a:lnTo>
                    <a:pt x="143" y="547"/>
                  </a:lnTo>
                  <a:lnTo>
                    <a:pt x="151" y="547"/>
                  </a:lnTo>
                  <a:lnTo>
                    <a:pt x="156" y="550"/>
                  </a:lnTo>
                  <a:lnTo>
                    <a:pt x="164" y="560"/>
                  </a:lnTo>
                  <a:lnTo>
                    <a:pt x="172" y="560"/>
                  </a:lnTo>
                  <a:lnTo>
                    <a:pt x="181" y="560"/>
                  </a:lnTo>
                  <a:lnTo>
                    <a:pt x="186" y="563"/>
                  </a:lnTo>
                  <a:lnTo>
                    <a:pt x="186" y="569"/>
                  </a:lnTo>
                  <a:lnTo>
                    <a:pt x="197" y="574"/>
                  </a:lnTo>
                  <a:lnTo>
                    <a:pt x="202" y="582"/>
                  </a:lnTo>
                  <a:lnTo>
                    <a:pt x="206" y="590"/>
                  </a:lnTo>
                  <a:lnTo>
                    <a:pt x="214" y="590"/>
                  </a:lnTo>
                  <a:lnTo>
                    <a:pt x="221" y="595"/>
                  </a:lnTo>
                  <a:lnTo>
                    <a:pt x="236" y="595"/>
                  </a:lnTo>
                  <a:lnTo>
                    <a:pt x="246" y="597"/>
                  </a:lnTo>
                  <a:lnTo>
                    <a:pt x="254" y="595"/>
                  </a:lnTo>
                  <a:lnTo>
                    <a:pt x="259" y="595"/>
                  </a:lnTo>
                  <a:lnTo>
                    <a:pt x="265" y="602"/>
                  </a:lnTo>
                  <a:lnTo>
                    <a:pt x="271" y="590"/>
                  </a:lnTo>
                  <a:lnTo>
                    <a:pt x="276" y="588"/>
                  </a:lnTo>
                  <a:lnTo>
                    <a:pt x="287" y="588"/>
                  </a:lnTo>
                  <a:lnTo>
                    <a:pt x="295" y="590"/>
                  </a:lnTo>
                  <a:lnTo>
                    <a:pt x="301" y="590"/>
                  </a:lnTo>
                  <a:lnTo>
                    <a:pt x="312" y="593"/>
                  </a:lnTo>
                  <a:lnTo>
                    <a:pt x="322" y="590"/>
                  </a:lnTo>
                  <a:lnTo>
                    <a:pt x="329" y="585"/>
                  </a:lnTo>
                  <a:lnTo>
                    <a:pt x="336" y="580"/>
                  </a:lnTo>
                  <a:lnTo>
                    <a:pt x="344" y="580"/>
                  </a:lnTo>
                  <a:lnTo>
                    <a:pt x="350" y="582"/>
                  </a:lnTo>
                  <a:lnTo>
                    <a:pt x="357" y="574"/>
                  </a:lnTo>
                  <a:lnTo>
                    <a:pt x="361" y="577"/>
                  </a:lnTo>
                  <a:lnTo>
                    <a:pt x="372" y="580"/>
                  </a:lnTo>
                  <a:lnTo>
                    <a:pt x="372" y="590"/>
                  </a:lnTo>
                  <a:lnTo>
                    <a:pt x="374" y="593"/>
                  </a:lnTo>
                  <a:lnTo>
                    <a:pt x="380" y="593"/>
                  </a:lnTo>
                  <a:lnTo>
                    <a:pt x="385" y="593"/>
                  </a:lnTo>
                  <a:lnTo>
                    <a:pt x="389" y="595"/>
                  </a:lnTo>
                  <a:lnTo>
                    <a:pt x="397" y="597"/>
                  </a:lnTo>
                  <a:lnTo>
                    <a:pt x="399" y="602"/>
                  </a:lnTo>
                  <a:lnTo>
                    <a:pt x="399" y="607"/>
                  </a:lnTo>
                  <a:lnTo>
                    <a:pt x="404" y="607"/>
                  </a:lnTo>
                  <a:lnTo>
                    <a:pt x="410" y="607"/>
                  </a:lnTo>
                  <a:lnTo>
                    <a:pt x="412" y="615"/>
                  </a:lnTo>
                  <a:lnTo>
                    <a:pt x="418" y="620"/>
                  </a:lnTo>
                  <a:lnTo>
                    <a:pt x="415" y="627"/>
                  </a:lnTo>
                  <a:lnTo>
                    <a:pt x="418" y="635"/>
                  </a:lnTo>
                  <a:lnTo>
                    <a:pt x="415" y="640"/>
                  </a:lnTo>
                  <a:lnTo>
                    <a:pt x="415" y="650"/>
                  </a:lnTo>
                  <a:lnTo>
                    <a:pt x="410" y="659"/>
                  </a:lnTo>
                  <a:lnTo>
                    <a:pt x="402" y="667"/>
                  </a:lnTo>
                  <a:lnTo>
                    <a:pt x="402" y="672"/>
                  </a:lnTo>
                  <a:lnTo>
                    <a:pt x="407" y="678"/>
                  </a:lnTo>
                  <a:lnTo>
                    <a:pt x="407" y="683"/>
                  </a:lnTo>
                  <a:lnTo>
                    <a:pt x="407" y="686"/>
                  </a:lnTo>
                  <a:lnTo>
                    <a:pt x="410" y="686"/>
                  </a:lnTo>
                  <a:lnTo>
                    <a:pt x="415" y="680"/>
                  </a:lnTo>
                  <a:lnTo>
                    <a:pt x="420" y="678"/>
                  </a:lnTo>
                  <a:lnTo>
                    <a:pt x="424" y="680"/>
                  </a:lnTo>
                  <a:lnTo>
                    <a:pt x="429" y="683"/>
                  </a:lnTo>
                  <a:lnTo>
                    <a:pt x="427" y="689"/>
                  </a:lnTo>
                  <a:lnTo>
                    <a:pt x="429" y="695"/>
                  </a:lnTo>
                  <a:lnTo>
                    <a:pt x="435" y="695"/>
                  </a:lnTo>
                  <a:lnTo>
                    <a:pt x="437" y="700"/>
                  </a:lnTo>
                  <a:lnTo>
                    <a:pt x="432" y="708"/>
                  </a:lnTo>
                  <a:lnTo>
                    <a:pt x="432" y="713"/>
                  </a:lnTo>
                  <a:lnTo>
                    <a:pt x="437" y="713"/>
                  </a:lnTo>
                  <a:lnTo>
                    <a:pt x="442" y="716"/>
                  </a:lnTo>
                  <a:lnTo>
                    <a:pt x="445" y="722"/>
                  </a:lnTo>
                  <a:lnTo>
                    <a:pt x="448" y="730"/>
                  </a:lnTo>
                  <a:lnTo>
                    <a:pt x="457" y="735"/>
                  </a:lnTo>
                  <a:lnTo>
                    <a:pt x="462" y="735"/>
                  </a:lnTo>
                  <a:lnTo>
                    <a:pt x="470" y="730"/>
                  </a:lnTo>
                  <a:lnTo>
                    <a:pt x="472" y="720"/>
                  </a:lnTo>
                  <a:lnTo>
                    <a:pt x="465" y="705"/>
                  </a:lnTo>
                  <a:lnTo>
                    <a:pt x="467" y="697"/>
                  </a:lnTo>
                  <a:lnTo>
                    <a:pt x="478" y="697"/>
                  </a:lnTo>
                  <a:lnTo>
                    <a:pt x="484" y="705"/>
                  </a:lnTo>
                  <a:lnTo>
                    <a:pt x="492" y="703"/>
                  </a:lnTo>
                  <a:lnTo>
                    <a:pt x="500" y="708"/>
                  </a:lnTo>
                  <a:lnTo>
                    <a:pt x="508" y="703"/>
                  </a:lnTo>
                  <a:lnTo>
                    <a:pt x="517" y="703"/>
                  </a:lnTo>
                  <a:lnTo>
                    <a:pt x="522" y="697"/>
                  </a:lnTo>
                  <a:lnTo>
                    <a:pt x="530" y="700"/>
                  </a:lnTo>
                  <a:lnTo>
                    <a:pt x="538" y="708"/>
                  </a:lnTo>
                  <a:lnTo>
                    <a:pt x="543" y="708"/>
                  </a:lnTo>
                  <a:lnTo>
                    <a:pt x="543" y="713"/>
                  </a:lnTo>
                  <a:lnTo>
                    <a:pt x="540" y="720"/>
                  </a:lnTo>
                  <a:lnTo>
                    <a:pt x="547" y="730"/>
                  </a:lnTo>
                  <a:lnTo>
                    <a:pt x="555" y="725"/>
                  </a:lnTo>
                  <a:lnTo>
                    <a:pt x="565" y="725"/>
                  </a:lnTo>
                  <a:lnTo>
                    <a:pt x="573" y="730"/>
                  </a:lnTo>
                  <a:lnTo>
                    <a:pt x="582" y="725"/>
                  </a:lnTo>
                  <a:lnTo>
                    <a:pt x="598" y="725"/>
                  </a:lnTo>
                  <a:lnTo>
                    <a:pt x="595" y="735"/>
                  </a:lnTo>
                  <a:lnTo>
                    <a:pt x="595" y="740"/>
                  </a:lnTo>
                  <a:lnTo>
                    <a:pt x="598" y="748"/>
                  </a:lnTo>
                  <a:lnTo>
                    <a:pt x="603" y="755"/>
                  </a:lnTo>
                  <a:lnTo>
                    <a:pt x="606" y="752"/>
                  </a:lnTo>
                  <a:lnTo>
                    <a:pt x="610" y="752"/>
                  </a:lnTo>
                  <a:lnTo>
                    <a:pt x="610" y="751"/>
                  </a:lnTo>
                  <a:lnTo>
                    <a:pt x="610" y="746"/>
                  </a:lnTo>
                  <a:lnTo>
                    <a:pt x="607" y="743"/>
                  </a:lnTo>
                  <a:lnTo>
                    <a:pt x="606" y="740"/>
                  </a:lnTo>
                  <a:lnTo>
                    <a:pt x="612" y="738"/>
                  </a:lnTo>
                  <a:lnTo>
                    <a:pt x="620" y="733"/>
                  </a:lnTo>
                  <a:lnTo>
                    <a:pt x="623" y="727"/>
                  </a:lnTo>
                  <a:lnTo>
                    <a:pt x="625" y="725"/>
                  </a:lnTo>
                  <a:lnTo>
                    <a:pt x="637" y="722"/>
                  </a:lnTo>
                  <a:lnTo>
                    <a:pt x="653" y="720"/>
                  </a:lnTo>
                  <a:lnTo>
                    <a:pt x="658" y="713"/>
                  </a:lnTo>
                  <a:lnTo>
                    <a:pt x="663" y="705"/>
                  </a:lnTo>
                  <a:lnTo>
                    <a:pt x="670" y="713"/>
                  </a:lnTo>
                  <a:lnTo>
                    <a:pt x="675" y="710"/>
                  </a:lnTo>
                  <a:lnTo>
                    <a:pt x="678" y="708"/>
                  </a:lnTo>
                  <a:lnTo>
                    <a:pt x="686" y="705"/>
                  </a:lnTo>
                  <a:lnTo>
                    <a:pt x="688" y="705"/>
                  </a:lnTo>
                  <a:lnTo>
                    <a:pt x="693" y="705"/>
                  </a:lnTo>
                  <a:lnTo>
                    <a:pt x="699" y="705"/>
                  </a:lnTo>
                  <a:lnTo>
                    <a:pt x="703" y="703"/>
                  </a:lnTo>
                  <a:lnTo>
                    <a:pt x="703" y="697"/>
                  </a:lnTo>
                  <a:lnTo>
                    <a:pt x="703" y="689"/>
                  </a:lnTo>
                  <a:lnTo>
                    <a:pt x="716" y="683"/>
                  </a:lnTo>
                  <a:lnTo>
                    <a:pt x="729" y="678"/>
                  </a:lnTo>
                  <a:lnTo>
                    <a:pt x="729" y="672"/>
                  </a:lnTo>
                  <a:lnTo>
                    <a:pt x="729" y="667"/>
                  </a:lnTo>
                  <a:lnTo>
                    <a:pt x="738" y="665"/>
                  </a:lnTo>
                  <a:lnTo>
                    <a:pt x="746" y="665"/>
                  </a:lnTo>
                  <a:lnTo>
                    <a:pt x="743" y="658"/>
                  </a:lnTo>
                  <a:lnTo>
                    <a:pt x="748" y="655"/>
                  </a:lnTo>
                  <a:lnTo>
                    <a:pt x="746" y="655"/>
                  </a:lnTo>
                  <a:lnTo>
                    <a:pt x="746" y="650"/>
                  </a:lnTo>
                  <a:lnTo>
                    <a:pt x="751" y="650"/>
                  </a:lnTo>
                  <a:lnTo>
                    <a:pt x="756" y="650"/>
                  </a:lnTo>
                  <a:lnTo>
                    <a:pt x="756" y="640"/>
                  </a:lnTo>
                  <a:lnTo>
                    <a:pt x="756" y="632"/>
                  </a:lnTo>
                  <a:lnTo>
                    <a:pt x="754" y="629"/>
                  </a:lnTo>
                  <a:lnTo>
                    <a:pt x="751" y="627"/>
                  </a:lnTo>
                  <a:lnTo>
                    <a:pt x="754" y="627"/>
                  </a:lnTo>
                  <a:lnTo>
                    <a:pt x="754" y="623"/>
                  </a:lnTo>
                  <a:lnTo>
                    <a:pt x="756" y="615"/>
                  </a:lnTo>
                  <a:lnTo>
                    <a:pt x="759" y="615"/>
                  </a:lnTo>
                  <a:lnTo>
                    <a:pt x="763" y="615"/>
                  </a:lnTo>
                  <a:lnTo>
                    <a:pt x="765" y="610"/>
                  </a:lnTo>
                  <a:lnTo>
                    <a:pt x="771" y="604"/>
                  </a:lnTo>
                  <a:lnTo>
                    <a:pt x="773" y="604"/>
                  </a:lnTo>
                  <a:lnTo>
                    <a:pt x="773" y="599"/>
                  </a:lnTo>
                  <a:lnTo>
                    <a:pt x="773" y="595"/>
                  </a:lnTo>
                  <a:lnTo>
                    <a:pt x="776" y="590"/>
                  </a:lnTo>
                  <a:lnTo>
                    <a:pt x="781" y="585"/>
                  </a:lnTo>
                  <a:lnTo>
                    <a:pt x="784" y="585"/>
                  </a:lnTo>
                  <a:lnTo>
                    <a:pt x="789" y="585"/>
                  </a:lnTo>
                  <a:lnTo>
                    <a:pt x="786" y="577"/>
                  </a:lnTo>
                  <a:lnTo>
                    <a:pt x="786" y="574"/>
                  </a:lnTo>
                  <a:lnTo>
                    <a:pt x="786" y="569"/>
                  </a:lnTo>
                  <a:lnTo>
                    <a:pt x="786" y="565"/>
                  </a:lnTo>
                  <a:lnTo>
                    <a:pt x="791" y="565"/>
                  </a:lnTo>
                  <a:lnTo>
                    <a:pt x="793" y="565"/>
                  </a:lnTo>
                  <a:lnTo>
                    <a:pt x="795" y="557"/>
                  </a:lnTo>
                  <a:lnTo>
                    <a:pt x="793" y="555"/>
                  </a:lnTo>
                  <a:lnTo>
                    <a:pt x="791" y="555"/>
                  </a:lnTo>
                  <a:lnTo>
                    <a:pt x="793" y="555"/>
                  </a:lnTo>
                  <a:lnTo>
                    <a:pt x="798" y="550"/>
                  </a:lnTo>
                  <a:lnTo>
                    <a:pt x="795" y="544"/>
                  </a:lnTo>
                  <a:lnTo>
                    <a:pt x="791" y="542"/>
                  </a:lnTo>
                  <a:lnTo>
                    <a:pt x="784" y="542"/>
                  </a:lnTo>
                  <a:lnTo>
                    <a:pt x="781" y="544"/>
                  </a:lnTo>
                  <a:lnTo>
                    <a:pt x="778" y="542"/>
                  </a:lnTo>
                  <a:lnTo>
                    <a:pt x="776" y="539"/>
                  </a:lnTo>
                  <a:lnTo>
                    <a:pt x="786" y="533"/>
                  </a:lnTo>
                  <a:lnTo>
                    <a:pt x="793" y="527"/>
                  </a:lnTo>
                  <a:lnTo>
                    <a:pt x="793" y="522"/>
                  </a:lnTo>
                  <a:lnTo>
                    <a:pt x="791" y="519"/>
                  </a:lnTo>
                  <a:lnTo>
                    <a:pt x="786" y="514"/>
                  </a:lnTo>
                  <a:lnTo>
                    <a:pt x="781" y="509"/>
                  </a:lnTo>
                  <a:lnTo>
                    <a:pt x="786" y="509"/>
                  </a:lnTo>
                  <a:lnTo>
                    <a:pt x="786" y="504"/>
                  </a:lnTo>
                  <a:lnTo>
                    <a:pt x="786" y="502"/>
                  </a:lnTo>
                  <a:lnTo>
                    <a:pt x="776" y="492"/>
                  </a:lnTo>
                  <a:lnTo>
                    <a:pt x="768" y="482"/>
                  </a:lnTo>
                  <a:lnTo>
                    <a:pt x="768" y="476"/>
                  </a:lnTo>
                  <a:lnTo>
                    <a:pt x="768" y="472"/>
                  </a:lnTo>
                  <a:lnTo>
                    <a:pt x="765" y="470"/>
                  </a:lnTo>
                  <a:lnTo>
                    <a:pt x="761" y="470"/>
                  </a:lnTo>
                  <a:lnTo>
                    <a:pt x="763" y="467"/>
                  </a:lnTo>
                  <a:lnTo>
                    <a:pt x="763" y="465"/>
                  </a:lnTo>
                  <a:lnTo>
                    <a:pt x="759" y="459"/>
                  </a:lnTo>
                  <a:lnTo>
                    <a:pt x="756" y="452"/>
                  </a:lnTo>
                  <a:lnTo>
                    <a:pt x="754" y="444"/>
                  </a:lnTo>
                  <a:lnTo>
                    <a:pt x="754" y="435"/>
                  </a:lnTo>
                  <a:lnTo>
                    <a:pt x="759" y="429"/>
                  </a:lnTo>
                  <a:lnTo>
                    <a:pt x="765" y="424"/>
                  </a:lnTo>
                  <a:lnTo>
                    <a:pt x="765" y="421"/>
                  </a:lnTo>
                  <a:lnTo>
                    <a:pt x="763" y="419"/>
                  </a:lnTo>
                  <a:lnTo>
                    <a:pt x="773" y="410"/>
                  </a:lnTo>
                  <a:lnTo>
                    <a:pt x="786" y="399"/>
                  </a:lnTo>
                  <a:lnTo>
                    <a:pt x="795" y="397"/>
                  </a:lnTo>
                  <a:lnTo>
                    <a:pt x="806" y="394"/>
                  </a:lnTo>
                  <a:lnTo>
                    <a:pt x="808" y="386"/>
                  </a:lnTo>
                  <a:lnTo>
                    <a:pt x="808" y="381"/>
                  </a:lnTo>
                  <a:lnTo>
                    <a:pt x="798" y="381"/>
                  </a:lnTo>
                  <a:lnTo>
                    <a:pt x="786" y="381"/>
                  </a:lnTo>
                  <a:lnTo>
                    <a:pt x="781" y="378"/>
                  </a:lnTo>
                  <a:lnTo>
                    <a:pt x="768" y="377"/>
                  </a:lnTo>
                  <a:lnTo>
                    <a:pt x="761" y="381"/>
                  </a:lnTo>
                  <a:lnTo>
                    <a:pt x="756" y="389"/>
                  </a:lnTo>
                  <a:lnTo>
                    <a:pt x="748" y="391"/>
                  </a:lnTo>
                  <a:lnTo>
                    <a:pt x="743" y="391"/>
                  </a:lnTo>
                  <a:lnTo>
                    <a:pt x="733" y="372"/>
                  </a:lnTo>
                  <a:lnTo>
                    <a:pt x="723" y="353"/>
                  </a:lnTo>
                  <a:lnTo>
                    <a:pt x="726" y="348"/>
                  </a:lnTo>
                  <a:lnTo>
                    <a:pt x="729" y="347"/>
                  </a:lnTo>
                  <a:lnTo>
                    <a:pt x="738" y="347"/>
                  </a:lnTo>
                  <a:lnTo>
                    <a:pt x="746" y="347"/>
                  </a:lnTo>
                  <a:lnTo>
                    <a:pt x="748" y="342"/>
                  </a:lnTo>
                  <a:lnTo>
                    <a:pt x="751" y="334"/>
                  </a:lnTo>
                  <a:lnTo>
                    <a:pt x="759" y="329"/>
                  </a:lnTo>
                  <a:lnTo>
                    <a:pt x="768" y="326"/>
                  </a:lnTo>
                  <a:lnTo>
                    <a:pt x="776" y="314"/>
                  </a:lnTo>
                  <a:lnTo>
                    <a:pt x="784" y="301"/>
                  </a:lnTo>
                  <a:lnTo>
                    <a:pt x="798" y="306"/>
                  </a:lnTo>
                  <a:lnTo>
                    <a:pt x="803" y="309"/>
                  </a:lnTo>
                  <a:lnTo>
                    <a:pt x="798" y="317"/>
                  </a:lnTo>
                  <a:lnTo>
                    <a:pt x="793" y="326"/>
                  </a:lnTo>
                  <a:lnTo>
                    <a:pt x="791" y="331"/>
                  </a:lnTo>
                  <a:lnTo>
                    <a:pt x="789" y="339"/>
                  </a:lnTo>
                  <a:lnTo>
                    <a:pt x="786" y="342"/>
                  </a:lnTo>
                  <a:lnTo>
                    <a:pt x="789" y="344"/>
                  </a:lnTo>
                  <a:lnTo>
                    <a:pt x="793" y="342"/>
                  </a:lnTo>
                  <a:lnTo>
                    <a:pt x="791" y="348"/>
                  </a:lnTo>
                  <a:lnTo>
                    <a:pt x="791" y="353"/>
                  </a:lnTo>
                  <a:lnTo>
                    <a:pt x="798" y="347"/>
                  </a:lnTo>
                  <a:lnTo>
                    <a:pt x="808" y="336"/>
                  </a:lnTo>
                  <a:lnTo>
                    <a:pt x="814" y="334"/>
                  </a:lnTo>
                  <a:lnTo>
                    <a:pt x="819" y="329"/>
                  </a:lnTo>
                  <a:lnTo>
                    <a:pt x="825" y="326"/>
                  </a:lnTo>
                  <a:lnTo>
                    <a:pt x="831" y="326"/>
                  </a:lnTo>
                  <a:lnTo>
                    <a:pt x="833" y="329"/>
                  </a:lnTo>
                  <a:lnTo>
                    <a:pt x="844" y="331"/>
                  </a:lnTo>
                  <a:lnTo>
                    <a:pt x="849" y="317"/>
                  </a:lnTo>
                  <a:lnTo>
                    <a:pt x="855" y="312"/>
                  </a:lnTo>
                  <a:lnTo>
                    <a:pt x="861" y="301"/>
                  </a:lnTo>
                  <a:lnTo>
                    <a:pt x="866" y="293"/>
                  </a:lnTo>
                  <a:lnTo>
                    <a:pt x="876" y="284"/>
                  </a:lnTo>
                  <a:lnTo>
                    <a:pt x="876" y="274"/>
                  </a:lnTo>
                  <a:lnTo>
                    <a:pt x="884" y="271"/>
                  </a:lnTo>
                  <a:lnTo>
                    <a:pt x="886" y="279"/>
                  </a:lnTo>
                  <a:lnTo>
                    <a:pt x="893" y="282"/>
                  </a:lnTo>
                  <a:lnTo>
                    <a:pt x="904" y="282"/>
                  </a:lnTo>
                  <a:lnTo>
                    <a:pt x="904" y="276"/>
                  </a:lnTo>
                  <a:lnTo>
                    <a:pt x="901" y="271"/>
                  </a:lnTo>
                  <a:lnTo>
                    <a:pt x="909" y="266"/>
                  </a:lnTo>
                  <a:lnTo>
                    <a:pt x="917" y="266"/>
                  </a:lnTo>
                  <a:lnTo>
                    <a:pt x="918" y="263"/>
                  </a:lnTo>
                  <a:lnTo>
                    <a:pt x="918" y="258"/>
                  </a:lnTo>
                  <a:lnTo>
                    <a:pt x="926" y="255"/>
                  </a:lnTo>
                  <a:lnTo>
                    <a:pt x="929" y="244"/>
                  </a:lnTo>
                  <a:lnTo>
                    <a:pt x="939" y="258"/>
                  </a:lnTo>
                  <a:lnTo>
                    <a:pt x="942" y="254"/>
                  </a:lnTo>
                  <a:lnTo>
                    <a:pt x="942" y="249"/>
                  </a:lnTo>
                  <a:lnTo>
                    <a:pt x="947" y="244"/>
                  </a:lnTo>
                  <a:lnTo>
                    <a:pt x="947" y="236"/>
                  </a:lnTo>
                  <a:lnTo>
                    <a:pt x="944" y="225"/>
                  </a:lnTo>
                  <a:lnTo>
                    <a:pt x="947" y="216"/>
                  </a:lnTo>
                  <a:lnTo>
                    <a:pt x="947" y="211"/>
                  </a:lnTo>
                  <a:lnTo>
                    <a:pt x="954" y="206"/>
                  </a:lnTo>
                  <a:lnTo>
                    <a:pt x="956" y="203"/>
                  </a:lnTo>
                  <a:lnTo>
                    <a:pt x="954" y="200"/>
                  </a:lnTo>
                  <a:lnTo>
                    <a:pt x="956" y="198"/>
                  </a:lnTo>
                  <a:lnTo>
                    <a:pt x="961" y="200"/>
                  </a:lnTo>
                  <a:lnTo>
                    <a:pt x="964" y="203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70" name="Freeform 73">
              <a:extLst>
                <a:ext uri="{FF2B5EF4-FFF2-40B4-BE49-F238E27FC236}">
                  <a16:creationId xmlns:a16="http://schemas.microsoft.com/office/drawing/2014/main" id="{10B7F5AD-1005-4C66-ADC2-95C0F3540DE3}"/>
                </a:ext>
              </a:extLst>
            </p:cNvPr>
            <p:cNvSpPr>
              <a:spLocks/>
            </p:cNvSpPr>
            <p:nvPr/>
          </p:nvSpPr>
          <p:spPr bwMode="gray">
            <a:xfrm>
              <a:off x="7526337" y="3325813"/>
              <a:ext cx="3175" cy="7938"/>
            </a:xfrm>
            <a:custGeom>
              <a:avLst/>
              <a:gdLst>
                <a:gd name="T0" fmla="*/ 2 w 2"/>
                <a:gd name="T1" fmla="*/ 0 h 5"/>
                <a:gd name="T2" fmla="*/ 2 w 2"/>
                <a:gd name="T3" fmla="*/ 3 h 5"/>
                <a:gd name="T4" fmla="*/ 0 w 2"/>
                <a:gd name="T5" fmla="*/ 5 h 5"/>
                <a:gd name="T6" fmla="*/ 0 w 2"/>
                <a:gd name="T7" fmla="*/ 0 h 5"/>
                <a:gd name="T8" fmla="*/ 2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0"/>
                  </a:moveTo>
                  <a:lnTo>
                    <a:pt x="2" y="3"/>
                  </a:lnTo>
                  <a:lnTo>
                    <a:pt x="0" y="5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71" name="Freeform 74">
              <a:extLst>
                <a:ext uri="{FF2B5EF4-FFF2-40B4-BE49-F238E27FC236}">
                  <a16:creationId xmlns:a16="http://schemas.microsoft.com/office/drawing/2014/main" id="{C2A96B17-5469-42D8-BFB4-AC58E72F61EE}"/>
                </a:ext>
              </a:extLst>
            </p:cNvPr>
            <p:cNvSpPr>
              <a:spLocks/>
            </p:cNvSpPr>
            <p:nvPr/>
          </p:nvSpPr>
          <p:spPr bwMode="gray">
            <a:xfrm>
              <a:off x="7392987" y="3421063"/>
              <a:ext cx="73025" cy="65088"/>
            </a:xfrm>
            <a:custGeom>
              <a:avLst/>
              <a:gdLst>
                <a:gd name="T0" fmla="*/ 30 w 46"/>
                <a:gd name="T1" fmla="*/ 0 h 41"/>
                <a:gd name="T2" fmla="*/ 16 w 46"/>
                <a:gd name="T3" fmla="*/ 8 h 41"/>
                <a:gd name="T4" fmla="*/ 0 w 46"/>
                <a:gd name="T5" fmla="*/ 18 h 41"/>
                <a:gd name="T6" fmla="*/ 3 w 46"/>
                <a:gd name="T7" fmla="*/ 28 h 41"/>
                <a:gd name="T8" fmla="*/ 5 w 46"/>
                <a:gd name="T9" fmla="*/ 35 h 41"/>
                <a:gd name="T10" fmla="*/ 8 w 46"/>
                <a:gd name="T11" fmla="*/ 38 h 41"/>
                <a:gd name="T12" fmla="*/ 13 w 46"/>
                <a:gd name="T13" fmla="*/ 41 h 41"/>
                <a:gd name="T14" fmla="*/ 18 w 46"/>
                <a:gd name="T15" fmla="*/ 41 h 41"/>
                <a:gd name="T16" fmla="*/ 24 w 46"/>
                <a:gd name="T17" fmla="*/ 41 h 41"/>
                <a:gd name="T18" fmla="*/ 30 w 46"/>
                <a:gd name="T19" fmla="*/ 38 h 41"/>
                <a:gd name="T20" fmla="*/ 35 w 46"/>
                <a:gd name="T21" fmla="*/ 30 h 41"/>
                <a:gd name="T22" fmla="*/ 38 w 46"/>
                <a:gd name="T23" fmla="*/ 21 h 41"/>
                <a:gd name="T24" fmla="*/ 41 w 46"/>
                <a:gd name="T25" fmla="*/ 11 h 41"/>
                <a:gd name="T26" fmla="*/ 46 w 46"/>
                <a:gd name="T27" fmla="*/ 11 h 41"/>
                <a:gd name="T28" fmla="*/ 46 w 46"/>
                <a:gd name="T29" fmla="*/ 5 h 41"/>
                <a:gd name="T30" fmla="*/ 46 w 46"/>
                <a:gd name="T31" fmla="*/ 3 h 41"/>
                <a:gd name="T32" fmla="*/ 43 w 46"/>
                <a:gd name="T33" fmla="*/ 3 h 41"/>
                <a:gd name="T34" fmla="*/ 38 w 46"/>
                <a:gd name="T35" fmla="*/ 0 h 41"/>
                <a:gd name="T36" fmla="*/ 30 w 46"/>
                <a:gd name="T37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" h="41">
                  <a:moveTo>
                    <a:pt x="30" y="0"/>
                  </a:moveTo>
                  <a:lnTo>
                    <a:pt x="16" y="8"/>
                  </a:lnTo>
                  <a:lnTo>
                    <a:pt x="0" y="18"/>
                  </a:lnTo>
                  <a:lnTo>
                    <a:pt x="3" y="28"/>
                  </a:lnTo>
                  <a:lnTo>
                    <a:pt x="5" y="35"/>
                  </a:lnTo>
                  <a:lnTo>
                    <a:pt x="8" y="38"/>
                  </a:lnTo>
                  <a:lnTo>
                    <a:pt x="13" y="41"/>
                  </a:lnTo>
                  <a:lnTo>
                    <a:pt x="18" y="41"/>
                  </a:lnTo>
                  <a:lnTo>
                    <a:pt x="24" y="41"/>
                  </a:lnTo>
                  <a:lnTo>
                    <a:pt x="30" y="38"/>
                  </a:lnTo>
                  <a:lnTo>
                    <a:pt x="35" y="30"/>
                  </a:lnTo>
                  <a:lnTo>
                    <a:pt x="38" y="21"/>
                  </a:lnTo>
                  <a:lnTo>
                    <a:pt x="41" y="11"/>
                  </a:lnTo>
                  <a:lnTo>
                    <a:pt x="46" y="11"/>
                  </a:lnTo>
                  <a:lnTo>
                    <a:pt x="46" y="5"/>
                  </a:lnTo>
                  <a:lnTo>
                    <a:pt x="46" y="3"/>
                  </a:lnTo>
                  <a:lnTo>
                    <a:pt x="43" y="3"/>
                  </a:lnTo>
                  <a:lnTo>
                    <a:pt x="38" y="0"/>
                  </a:lnTo>
                  <a:lnTo>
                    <a:pt x="3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72" name="Freeform 75">
              <a:extLst>
                <a:ext uri="{FF2B5EF4-FFF2-40B4-BE49-F238E27FC236}">
                  <a16:creationId xmlns:a16="http://schemas.microsoft.com/office/drawing/2014/main" id="{B7E9A78C-D9E1-4A7F-9620-25C00F9B33B5}"/>
                </a:ext>
              </a:extLst>
            </p:cNvPr>
            <p:cNvSpPr>
              <a:spLocks/>
            </p:cNvSpPr>
            <p:nvPr/>
          </p:nvSpPr>
          <p:spPr bwMode="gray">
            <a:xfrm>
              <a:off x="7481887" y="3114675"/>
              <a:ext cx="23813" cy="15875"/>
            </a:xfrm>
            <a:custGeom>
              <a:avLst/>
              <a:gdLst>
                <a:gd name="T0" fmla="*/ 3 w 15"/>
                <a:gd name="T1" fmla="*/ 0 h 10"/>
                <a:gd name="T2" fmla="*/ 9 w 15"/>
                <a:gd name="T3" fmla="*/ 2 h 10"/>
                <a:gd name="T4" fmla="*/ 15 w 15"/>
                <a:gd name="T5" fmla="*/ 2 h 10"/>
                <a:gd name="T6" fmla="*/ 15 w 15"/>
                <a:gd name="T7" fmla="*/ 5 h 10"/>
                <a:gd name="T8" fmla="*/ 12 w 15"/>
                <a:gd name="T9" fmla="*/ 5 h 10"/>
                <a:gd name="T10" fmla="*/ 12 w 15"/>
                <a:gd name="T11" fmla="*/ 10 h 10"/>
                <a:gd name="T12" fmla="*/ 7 w 15"/>
                <a:gd name="T13" fmla="*/ 10 h 10"/>
                <a:gd name="T14" fmla="*/ 3 w 15"/>
                <a:gd name="T15" fmla="*/ 10 h 10"/>
                <a:gd name="T16" fmla="*/ 0 w 15"/>
                <a:gd name="T17" fmla="*/ 5 h 10"/>
                <a:gd name="T18" fmla="*/ 3 w 15"/>
                <a:gd name="T19" fmla="*/ 0 h 10"/>
                <a:gd name="connsiteX0" fmla="*/ 2000 w 10000"/>
                <a:gd name="connsiteY0" fmla="*/ 0 h 10000"/>
                <a:gd name="connsiteX1" fmla="*/ 6000 w 10000"/>
                <a:gd name="connsiteY1" fmla="*/ 2000 h 10000"/>
                <a:gd name="connsiteX2" fmla="*/ 10000 w 10000"/>
                <a:gd name="connsiteY2" fmla="*/ 2000 h 10000"/>
                <a:gd name="connsiteX3" fmla="*/ 10000 w 10000"/>
                <a:gd name="connsiteY3" fmla="*/ 5000 h 10000"/>
                <a:gd name="connsiteX4" fmla="*/ 8000 w 10000"/>
                <a:gd name="connsiteY4" fmla="*/ 5000 h 10000"/>
                <a:gd name="connsiteX5" fmla="*/ 8000 w 10000"/>
                <a:gd name="connsiteY5" fmla="*/ 10000 h 10000"/>
                <a:gd name="connsiteX6" fmla="*/ 4667 w 10000"/>
                <a:gd name="connsiteY6" fmla="*/ 10000 h 10000"/>
                <a:gd name="connsiteX7" fmla="*/ 2000 w 10000"/>
                <a:gd name="connsiteY7" fmla="*/ 10000 h 10000"/>
                <a:gd name="connsiteX8" fmla="*/ 0 w 10000"/>
                <a:gd name="connsiteY8" fmla="*/ 5000 h 10000"/>
                <a:gd name="connsiteX9" fmla="*/ 2000 w 10000"/>
                <a:gd name="connsiteY9" fmla="*/ 0 h 10000"/>
                <a:gd name="connsiteX10" fmla="*/ 2000 w 10000"/>
                <a:gd name="connsiteY10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000" h="10000">
                  <a:moveTo>
                    <a:pt x="2000" y="0"/>
                  </a:moveTo>
                  <a:lnTo>
                    <a:pt x="6000" y="2000"/>
                  </a:lnTo>
                  <a:lnTo>
                    <a:pt x="10000" y="2000"/>
                  </a:lnTo>
                  <a:lnTo>
                    <a:pt x="10000" y="5000"/>
                  </a:lnTo>
                  <a:lnTo>
                    <a:pt x="8000" y="5000"/>
                  </a:lnTo>
                  <a:lnTo>
                    <a:pt x="8000" y="10000"/>
                  </a:lnTo>
                  <a:lnTo>
                    <a:pt x="4667" y="10000"/>
                  </a:lnTo>
                  <a:lnTo>
                    <a:pt x="2000" y="10000"/>
                  </a:lnTo>
                  <a:lnTo>
                    <a:pt x="0" y="5000"/>
                  </a:lnTo>
                  <a:lnTo>
                    <a:pt x="2000" y="0"/>
                  </a:lnTo>
                  <a:lnTo>
                    <a:pt x="200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73" name="Freeform 76">
              <a:extLst>
                <a:ext uri="{FF2B5EF4-FFF2-40B4-BE49-F238E27FC236}">
                  <a16:creationId xmlns:a16="http://schemas.microsoft.com/office/drawing/2014/main" id="{09294FD2-B077-4D95-8707-67A5066CC86C}"/>
                </a:ext>
              </a:extLst>
            </p:cNvPr>
            <p:cNvSpPr>
              <a:spLocks/>
            </p:cNvSpPr>
            <p:nvPr/>
          </p:nvSpPr>
          <p:spPr bwMode="gray">
            <a:xfrm>
              <a:off x="7600950" y="3103563"/>
              <a:ext cx="12700" cy="7938"/>
            </a:xfrm>
            <a:custGeom>
              <a:avLst/>
              <a:gdLst>
                <a:gd name="T0" fmla="*/ 0 w 8"/>
                <a:gd name="T1" fmla="*/ 0 h 5"/>
                <a:gd name="T2" fmla="*/ 5 w 8"/>
                <a:gd name="T3" fmla="*/ 0 h 5"/>
                <a:gd name="T4" fmla="*/ 8 w 8"/>
                <a:gd name="T5" fmla="*/ 3 h 5"/>
                <a:gd name="T6" fmla="*/ 5 w 8"/>
                <a:gd name="T7" fmla="*/ 5 h 5"/>
                <a:gd name="T8" fmla="*/ 0 w 8"/>
                <a:gd name="T9" fmla="*/ 3 h 5"/>
                <a:gd name="T10" fmla="*/ 0 w 8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5">
                  <a:moveTo>
                    <a:pt x="0" y="0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5" y="5"/>
                  </a:lnTo>
                  <a:lnTo>
                    <a:pt x="0" y="3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74" name="Freeform 77">
              <a:extLst>
                <a:ext uri="{FF2B5EF4-FFF2-40B4-BE49-F238E27FC236}">
                  <a16:creationId xmlns:a16="http://schemas.microsoft.com/office/drawing/2014/main" id="{9D7D6051-A72D-4894-BAC1-B64F0F0B7419}"/>
                </a:ext>
              </a:extLst>
            </p:cNvPr>
            <p:cNvSpPr>
              <a:spLocks/>
            </p:cNvSpPr>
            <p:nvPr/>
          </p:nvSpPr>
          <p:spPr bwMode="gray">
            <a:xfrm>
              <a:off x="7688262" y="3030538"/>
              <a:ext cx="15875" cy="17463"/>
            </a:xfrm>
            <a:custGeom>
              <a:avLst/>
              <a:gdLst>
                <a:gd name="T0" fmla="*/ 5 w 10"/>
                <a:gd name="T1" fmla="*/ 0 h 11"/>
                <a:gd name="T2" fmla="*/ 8 w 10"/>
                <a:gd name="T3" fmla="*/ 3 h 11"/>
                <a:gd name="T4" fmla="*/ 10 w 10"/>
                <a:gd name="T5" fmla="*/ 5 h 11"/>
                <a:gd name="T6" fmla="*/ 8 w 10"/>
                <a:gd name="T7" fmla="*/ 8 h 11"/>
                <a:gd name="T8" fmla="*/ 2 w 10"/>
                <a:gd name="T9" fmla="*/ 11 h 11"/>
                <a:gd name="T10" fmla="*/ 2 w 10"/>
                <a:gd name="T11" fmla="*/ 8 h 11"/>
                <a:gd name="T12" fmla="*/ 0 w 10"/>
                <a:gd name="T13" fmla="*/ 5 h 11"/>
                <a:gd name="T14" fmla="*/ 2 w 10"/>
                <a:gd name="T15" fmla="*/ 0 h 11"/>
                <a:gd name="T16" fmla="*/ 5 w 10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1">
                  <a:moveTo>
                    <a:pt x="5" y="0"/>
                  </a:moveTo>
                  <a:lnTo>
                    <a:pt x="8" y="3"/>
                  </a:lnTo>
                  <a:lnTo>
                    <a:pt x="10" y="5"/>
                  </a:lnTo>
                  <a:lnTo>
                    <a:pt x="8" y="8"/>
                  </a:lnTo>
                  <a:lnTo>
                    <a:pt x="2" y="11"/>
                  </a:lnTo>
                  <a:lnTo>
                    <a:pt x="2" y="8"/>
                  </a:lnTo>
                  <a:lnTo>
                    <a:pt x="0" y="5"/>
                  </a:lnTo>
                  <a:lnTo>
                    <a:pt x="2" y="0"/>
                  </a:lnTo>
                  <a:lnTo>
                    <a:pt x="5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75" name="Freeform 78">
              <a:extLst>
                <a:ext uri="{FF2B5EF4-FFF2-40B4-BE49-F238E27FC236}">
                  <a16:creationId xmlns:a16="http://schemas.microsoft.com/office/drawing/2014/main" id="{C79C5BD0-2A58-4D80-A1FB-EB9AD3FDBD58}"/>
                </a:ext>
              </a:extLst>
            </p:cNvPr>
            <p:cNvSpPr>
              <a:spLocks/>
            </p:cNvSpPr>
            <p:nvPr/>
          </p:nvSpPr>
          <p:spPr bwMode="gray">
            <a:xfrm>
              <a:off x="7696200" y="3014663"/>
              <a:ext cx="15875" cy="12700"/>
            </a:xfrm>
            <a:custGeom>
              <a:avLst/>
              <a:gdLst>
                <a:gd name="T0" fmla="*/ 8 w 10"/>
                <a:gd name="T1" fmla="*/ 0 h 8"/>
                <a:gd name="T2" fmla="*/ 8 w 10"/>
                <a:gd name="T3" fmla="*/ 0 h 8"/>
                <a:gd name="T4" fmla="*/ 10 w 10"/>
                <a:gd name="T5" fmla="*/ 2 h 8"/>
                <a:gd name="T6" fmla="*/ 10 w 10"/>
                <a:gd name="T7" fmla="*/ 5 h 8"/>
                <a:gd name="T8" fmla="*/ 8 w 10"/>
                <a:gd name="T9" fmla="*/ 8 h 8"/>
                <a:gd name="T10" fmla="*/ 3 w 10"/>
                <a:gd name="T11" fmla="*/ 8 h 8"/>
                <a:gd name="T12" fmla="*/ 0 w 10"/>
                <a:gd name="T13" fmla="*/ 5 h 8"/>
                <a:gd name="T14" fmla="*/ 3 w 10"/>
                <a:gd name="T15" fmla="*/ 2 h 8"/>
                <a:gd name="T16" fmla="*/ 8 w 10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8">
                  <a:moveTo>
                    <a:pt x="8" y="0"/>
                  </a:moveTo>
                  <a:lnTo>
                    <a:pt x="8" y="0"/>
                  </a:lnTo>
                  <a:lnTo>
                    <a:pt x="10" y="2"/>
                  </a:lnTo>
                  <a:lnTo>
                    <a:pt x="10" y="5"/>
                  </a:lnTo>
                  <a:lnTo>
                    <a:pt x="8" y="8"/>
                  </a:lnTo>
                  <a:lnTo>
                    <a:pt x="3" y="8"/>
                  </a:lnTo>
                  <a:lnTo>
                    <a:pt x="0" y="5"/>
                  </a:lnTo>
                  <a:lnTo>
                    <a:pt x="3" y="2"/>
                  </a:lnTo>
                  <a:lnTo>
                    <a:pt x="8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76" name="Freeform 79">
              <a:extLst>
                <a:ext uri="{FF2B5EF4-FFF2-40B4-BE49-F238E27FC236}">
                  <a16:creationId xmlns:a16="http://schemas.microsoft.com/office/drawing/2014/main" id="{AD476F15-DA58-4D1C-B561-A791528C0CD5}"/>
                </a:ext>
              </a:extLst>
            </p:cNvPr>
            <p:cNvSpPr>
              <a:spLocks/>
            </p:cNvSpPr>
            <p:nvPr/>
          </p:nvSpPr>
          <p:spPr bwMode="gray">
            <a:xfrm>
              <a:off x="7178675" y="2832100"/>
              <a:ext cx="12700" cy="12700"/>
            </a:xfrm>
            <a:custGeom>
              <a:avLst/>
              <a:gdLst>
                <a:gd name="T0" fmla="*/ 3 w 8"/>
                <a:gd name="T1" fmla="*/ 0 h 8"/>
                <a:gd name="T2" fmla="*/ 6 w 8"/>
                <a:gd name="T3" fmla="*/ 2 h 8"/>
                <a:gd name="T4" fmla="*/ 8 w 8"/>
                <a:gd name="T5" fmla="*/ 5 h 8"/>
                <a:gd name="T6" fmla="*/ 8 w 8"/>
                <a:gd name="T7" fmla="*/ 8 h 8"/>
                <a:gd name="T8" fmla="*/ 6 w 8"/>
                <a:gd name="T9" fmla="*/ 8 h 8"/>
                <a:gd name="T10" fmla="*/ 3 w 8"/>
                <a:gd name="T11" fmla="*/ 8 h 8"/>
                <a:gd name="T12" fmla="*/ 0 w 8"/>
                <a:gd name="T13" fmla="*/ 2 h 8"/>
                <a:gd name="T14" fmla="*/ 3 w 8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8">
                  <a:moveTo>
                    <a:pt x="3" y="0"/>
                  </a:moveTo>
                  <a:lnTo>
                    <a:pt x="6" y="2"/>
                  </a:lnTo>
                  <a:lnTo>
                    <a:pt x="8" y="5"/>
                  </a:lnTo>
                  <a:lnTo>
                    <a:pt x="8" y="8"/>
                  </a:lnTo>
                  <a:lnTo>
                    <a:pt x="6" y="8"/>
                  </a:lnTo>
                  <a:lnTo>
                    <a:pt x="3" y="8"/>
                  </a:lnTo>
                  <a:lnTo>
                    <a:pt x="0" y="2"/>
                  </a:lnTo>
                  <a:lnTo>
                    <a:pt x="3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77" name="Freeform 7">
              <a:extLst>
                <a:ext uri="{FF2B5EF4-FFF2-40B4-BE49-F238E27FC236}">
                  <a16:creationId xmlns:a16="http://schemas.microsoft.com/office/drawing/2014/main" id="{783C6F5C-0FD5-4FB4-B857-C4073058F794}"/>
                </a:ext>
              </a:extLst>
            </p:cNvPr>
            <p:cNvSpPr>
              <a:spLocks/>
            </p:cNvSpPr>
            <p:nvPr/>
          </p:nvSpPr>
          <p:spPr bwMode="gray">
            <a:xfrm>
              <a:off x="4719638" y="1414462"/>
              <a:ext cx="682625" cy="620713"/>
            </a:xfrm>
            <a:custGeom>
              <a:avLst/>
              <a:gdLst>
                <a:gd name="T0" fmla="*/ 110 w 430"/>
                <a:gd name="T1" fmla="*/ 346 h 391"/>
                <a:gd name="T2" fmla="*/ 118 w 430"/>
                <a:gd name="T3" fmla="*/ 324 h 391"/>
                <a:gd name="T4" fmla="*/ 126 w 430"/>
                <a:gd name="T5" fmla="*/ 298 h 391"/>
                <a:gd name="T6" fmla="*/ 121 w 430"/>
                <a:gd name="T7" fmla="*/ 261 h 391"/>
                <a:gd name="T8" fmla="*/ 133 w 430"/>
                <a:gd name="T9" fmla="*/ 216 h 391"/>
                <a:gd name="T10" fmla="*/ 165 w 430"/>
                <a:gd name="T11" fmla="*/ 199 h 391"/>
                <a:gd name="T12" fmla="*/ 184 w 430"/>
                <a:gd name="T13" fmla="*/ 143 h 391"/>
                <a:gd name="T14" fmla="*/ 208 w 430"/>
                <a:gd name="T15" fmla="*/ 120 h 391"/>
                <a:gd name="T16" fmla="*/ 228 w 430"/>
                <a:gd name="T17" fmla="*/ 106 h 391"/>
                <a:gd name="T18" fmla="*/ 254 w 430"/>
                <a:gd name="T19" fmla="*/ 93 h 391"/>
                <a:gd name="T20" fmla="*/ 276 w 430"/>
                <a:gd name="T21" fmla="*/ 66 h 391"/>
                <a:gd name="T22" fmla="*/ 334 w 430"/>
                <a:gd name="T23" fmla="*/ 93 h 391"/>
                <a:gd name="T24" fmla="*/ 345 w 430"/>
                <a:gd name="T25" fmla="*/ 63 h 391"/>
                <a:gd name="T26" fmla="*/ 369 w 430"/>
                <a:gd name="T27" fmla="*/ 47 h 391"/>
                <a:gd name="T28" fmla="*/ 407 w 430"/>
                <a:gd name="T29" fmla="*/ 66 h 391"/>
                <a:gd name="T30" fmla="*/ 414 w 430"/>
                <a:gd name="T31" fmla="*/ 55 h 391"/>
                <a:gd name="T32" fmla="*/ 419 w 430"/>
                <a:gd name="T33" fmla="*/ 47 h 391"/>
                <a:gd name="T34" fmla="*/ 416 w 430"/>
                <a:gd name="T35" fmla="*/ 36 h 391"/>
                <a:gd name="T36" fmla="*/ 422 w 430"/>
                <a:gd name="T37" fmla="*/ 25 h 391"/>
                <a:gd name="T38" fmla="*/ 410 w 430"/>
                <a:gd name="T39" fmla="*/ 17 h 391"/>
                <a:gd name="T40" fmla="*/ 397 w 430"/>
                <a:gd name="T41" fmla="*/ 17 h 391"/>
                <a:gd name="T42" fmla="*/ 392 w 430"/>
                <a:gd name="T43" fmla="*/ 6 h 391"/>
                <a:gd name="T44" fmla="*/ 375 w 430"/>
                <a:gd name="T45" fmla="*/ 17 h 391"/>
                <a:gd name="T46" fmla="*/ 362 w 430"/>
                <a:gd name="T47" fmla="*/ 13 h 391"/>
                <a:gd name="T48" fmla="*/ 345 w 430"/>
                <a:gd name="T49" fmla="*/ 38 h 391"/>
                <a:gd name="T50" fmla="*/ 342 w 430"/>
                <a:gd name="T51" fmla="*/ 11 h 391"/>
                <a:gd name="T52" fmla="*/ 326 w 430"/>
                <a:gd name="T53" fmla="*/ 16 h 391"/>
                <a:gd name="T54" fmla="*/ 317 w 430"/>
                <a:gd name="T55" fmla="*/ 22 h 391"/>
                <a:gd name="T56" fmla="*/ 279 w 430"/>
                <a:gd name="T57" fmla="*/ 30 h 391"/>
                <a:gd name="T58" fmla="*/ 263 w 430"/>
                <a:gd name="T59" fmla="*/ 46 h 391"/>
                <a:gd name="T60" fmla="*/ 252 w 430"/>
                <a:gd name="T61" fmla="*/ 41 h 391"/>
                <a:gd name="T62" fmla="*/ 233 w 430"/>
                <a:gd name="T63" fmla="*/ 52 h 391"/>
                <a:gd name="T64" fmla="*/ 225 w 430"/>
                <a:gd name="T65" fmla="*/ 60 h 391"/>
                <a:gd name="T66" fmla="*/ 219 w 430"/>
                <a:gd name="T67" fmla="*/ 52 h 391"/>
                <a:gd name="T68" fmla="*/ 203 w 430"/>
                <a:gd name="T69" fmla="*/ 71 h 391"/>
                <a:gd name="T70" fmla="*/ 195 w 430"/>
                <a:gd name="T71" fmla="*/ 98 h 391"/>
                <a:gd name="T72" fmla="*/ 195 w 430"/>
                <a:gd name="T73" fmla="*/ 126 h 391"/>
                <a:gd name="T74" fmla="*/ 168 w 430"/>
                <a:gd name="T75" fmla="*/ 140 h 391"/>
                <a:gd name="T76" fmla="*/ 159 w 430"/>
                <a:gd name="T77" fmla="*/ 156 h 391"/>
                <a:gd name="T78" fmla="*/ 133 w 430"/>
                <a:gd name="T79" fmla="*/ 183 h 391"/>
                <a:gd name="T80" fmla="*/ 101 w 430"/>
                <a:gd name="T81" fmla="*/ 208 h 391"/>
                <a:gd name="T82" fmla="*/ 101 w 430"/>
                <a:gd name="T83" fmla="*/ 221 h 391"/>
                <a:gd name="T84" fmla="*/ 101 w 430"/>
                <a:gd name="T85" fmla="*/ 229 h 391"/>
                <a:gd name="T86" fmla="*/ 80 w 430"/>
                <a:gd name="T87" fmla="*/ 229 h 391"/>
                <a:gd name="T88" fmla="*/ 71 w 430"/>
                <a:gd name="T89" fmla="*/ 231 h 391"/>
                <a:gd name="T90" fmla="*/ 58 w 430"/>
                <a:gd name="T91" fmla="*/ 251 h 391"/>
                <a:gd name="T92" fmla="*/ 45 w 430"/>
                <a:gd name="T93" fmla="*/ 261 h 391"/>
                <a:gd name="T94" fmla="*/ 33 w 430"/>
                <a:gd name="T95" fmla="*/ 270 h 391"/>
                <a:gd name="T96" fmla="*/ 20 w 430"/>
                <a:gd name="T97" fmla="*/ 289 h 391"/>
                <a:gd name="T98" fmla="*/ 10 w 430"/>
                <a:gd name="T99" fmla="*/ 303 h 391"/>
                <a:gd name="T100" fmla="*/ 3 w 430"/>
                <a:gd name="T101" fmla="*/ 319 h 391"/>
                <a:gd name="T102" fmla="*/ 17 w 430"/>
                <a:gd name="T103" fmla="*/ 333 h 391"/>
                <a:gd name="T104" fmla="*/ 17 w 430"/>
                <a:gd name="T105" fmla="*/ 346 h 391"/>
                <a:gd name="T106" fmla="*/ 17 w 430"/>
                <a:gd name="T107" fmla="*/ 354 h 391"/>
                <a:gd name="T108" fmla="*/ 15 w 430"/>
                <a:gd name="T109" fmla="*/ 379 h 391"/>
                <a:gd name="T110" fmla="*/ 36 w 430"/>
                <a:gd name="T111" fmla="*/ 391 h 391"/>
                <a:gd name="T112" fmla="*/ 96 w 430"/>
                <a:gd name="T113" fmla="*/ 366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30" h="391">
                  <a:moveTo>
                    <a:pt x="108" y="363"/>
                  </a:moveTo>
                  <a:lnTo>
                    <a:pt x="108" y="363"/>
                  </a:lnTo>
                  <a:lnTo>
                    <a:pt x="113" y="363"/>
                  </a:lnTo>
                  <a:lnTo>
                    <a:pt x="116" y="361"/>
                  </a:lnTo>
                  <a:lnTo>
                    <a:pt x="116" y="354"/>
                  </a:lnTo>
                  <a:lnTo>
                    <a:pt x="113" y="351"/>
                  </a:lnTo>
                  <a:lnTo>
                    <a:pt x="110" y="346"/>
                  </a:lnTo>
                  <a:lnTo>
                    <a:pt x="110" y="341"/>
                  </a:lnTo>
                  <a:lnTo>
                    <a:pt x="113" y="338"/>
                  </a:lnTo>
                  <a:lnTo>
                    <a:pt x="116" y="336"/>
                  </a:lnTo>
                  <a:lnTo>
                    <a:pt x="118" y="333"/>
                  </a:lnTo>
                  <a:lnTo>
                    <a:pt x="121" y="331"/>
                  </a:lnTo>
                  <a:lnTo>
                    <a:pt x="121" y="328"/>
                  </a:lnTo>
                  <a:lnTo>
                    <a:pt x="118" y="324"/>
                  </a:lnTo>
                  <a:lnTo>
                    <a:pt x="116" y="321"/>
                  </a:lnTo>
                  <a:lnTo>
                    <a:pt x="118" y="316"/>
                  </a:lnTo>
                  <a:lnTo>
                    <a:pt x="118" y="308"/>
                  </a:lnTo>
                  <a:lnTo>
                    <a:pt x="118" y="303"/>
                  </a:lnTo>
                  <a:lnTo>
                    <a:pt x="121" y="306"/>
                  </a:lnTo>
                  <a:lnTo>
                    <a:pt x="123" y="303"/>
                  </a:lnTo>
                  <a:lnTo>
                    <a:pt x="126" y="298"/>
                  </a:lnTo>
                  <a:lnTo>
                    <a:pt x="126" y="291"/>
                  </a:lnTo>
                  <a:lnTo>
                    <a:pt x="123" y="286"/>
                  </a:lnTo>
                  <a:lnTo>
                    <a:pt x="121" y="284"/>
                  </a:lnTo>
                  <a:lnTo>
                    <a:pt x="118" y="281"/>
                  </a:lnTo>
                  <a:lnTo>
                    <a:pt x="121" y="276"/>
                  </a:lnTo>
                  <a:lnTo>
                    <a:pt x="121" y="268"/>
                  </a:lnTo>
                  <a:lnTo>
                    <a:pt x="121" y="261"/>
                  </a:lnTo>
                  <a:lnTo>
                    <a:pt x="121" y="253"/>
                  </a:lnTo>
                  <a:lnTo>
                    <a:pt x="121" y="246"/>
                  </a:lnTo>
                  <a:lnTo>
                    <a:pt x="121" y="240"/>
                  </a:lnTo>
                  <a:lnTo>
                    <a:pt x="121" y="235"/>
                  </a:lnTo>
                  <a:lnTo>
                    <a:pt x="123" y="231"/>
                  </a:lnTo>
                  <a:lnTo>
                    <a:pt x="129" y="223"/>
                  </a:lnTo>
                  <a:lnTo>
                    <a:pt x="133" y="216"/>
                  </a:lnTo>
                  <a:lnTo>
                    <a:pt x="135" y="210"/>
                  </a:lnTo>
                  <a:lnTo>
                    <a:pt x="140" y="203"/>
                  </a:lnTo>
                  <a:lnTo>
                    <a:pt x="148" y="199"/>
                  </a:lnTo>
                  <a:lnTo>
                    <a:pt x="156" y="201"/>
                  </a:lnTo>
                  <a:lnTo>
                    <a:pt x="161" y="208"/>
                  </a:lnTo>
                  <a:lnTo>
                    <a:pt x="164" y="205"/>
                  </a:lnTo>
                  <a:lnTo>
                    <a:pt x="165" y="199"/>
                  </a:lnTo>
                  <a:lnTo>
                    <a:pt x="165" y="188"/>
                  </a:lnTo>
                  <a:lnTo>
                    <a:pt x="165" y="180"/>
                  </a:lnTo>
                  <a:lnTo>
                    <a:pt x="168" y="175"/>
                  </a:lnTo>
                  <a:lnTo>
                    <a:pt x="176" y="173"/>
                  </a:lnTo>
                  <a:lnTo>
                    <a:pt x="181" y="163"/>
                  </a:lnTo>
                  <a:lnTo>
                    <a:pt x="184" y="150"/>
                  </a:lnTo>
                  <a:lnTo>
                    <a:pt x="184" y="143"/>
                  </a:lnTo>
                  <a:lnTo>
                    <a:pt x="189" y="139"/>
                  </a:lnTo>
                  <a:lnTo>
                    <a:pt x="194" y="139"/>
                  </a:lnTo>
                  <a:lnTo>
                    <a:pt x="195" y="136"/>
                  </a:lnTo>
                  <a:lnTo>
                    <a:pt x="198" y="131"/>
                  </a:lnTo>
                  <a:lnTo>
                    <a:pt x="203" y="128"/>
                  </a:lnTo>
                  <a:lnTo>
                    <a:pt x="206" y="126"/>
                  </a:lnTo>
                  <a:lnTo>
                    <a:pt x="208" y="120"/>
                  </a:lnTo>
                  <a:lnTo>
                    <a:pt x="208" y="113"/>
                  </a:lnTo>
                  <a:lnTo>
                    <a:pt x="211" y="109"/>
                  </a:lnTo>
                  <a:lnTo>
                    <a:pt x="216" y="103"/>
                  </a:lnTo>
                  <a:lnTo>
                    <a:pt x="219" y="101"/>
                  </a:lnTo>
                  <a:lnTo>
                    <a:pt x="225" y="109"/>
                  </a:lnTo>
                  <a:lnTo>
                    <a:pt x="228" y="110"/>
                  </a:lnTo>
                  <a:lnTo>
                    <a:pt x="228" y="106"/>
                  </a:lnTo>
                  <a:lnTo>
                    <a:pt x="231" y="101"/>
                  </a:lnTo>
                  <a:lnTo>
                    <a:pt x="231" y="98"/>
                  </a:lnTo>
                  <a:lnTo>
                    <a:pt x="236" y="98"/>
                  </a:lnTo>
                  <a:lnTo>
                    <a:pt x="241" y="98"/>
                  </a:lnTo>
                  <a:lnTo>
                    <a:pt x="246" y="101"/>
                  </a:lnTo>
                  <a:lnTo>
                    <a:pt x="252" y="96"/>
                  </a:lnTo>
                  <a:lnTo>
                    <a:pt x="254" y="93"/>
                  </a:lnTo>
                  <a:lnTo>
                    <a:pt x="257" y="80"/>
                  </a:lnTo>
                  <a:lnTo>
                    <a:pt x="252" y="76"/>
                  </a:lnTo>
                  <a:lnTo>
                    <a:pt x="261" y="76"/>
                  </a:lnTo>
                  <a:lnTo>
                    <a:pt x="269" y="71"/>
                  </a:lnTo>
                  <a:lnTo>
                    <a:pt x="269" y="68"/>
                  </a:lnTo>
                  <a:lnTo>
                    <a:pt x="271" y="66"/>
                  </a:lnTo>
                  <a:lnTo>
                    <a:pt x="276" y="66"/>
                  </a:lnTo>
                  <a:lnTo>
                    <a:pt x="294" y="85"/>
                  </a:lnTo>
                  <a:lnTo>
                    <a:pt x="301" y="85"/>
                  </a:lnTo>
                  <a:lnTo>
                    <a:pt x="312" y="85"/>
                  </a:lnTo>
                  <a:lnTo>
                    <a:pt x="317" y="85"/>
                  </a:lnTo>
                  <a:lnTo>
                    <a:pt x="320" y="82"/>
                  </a:lnTo>
                  <a:lnTo>
                    <a:pt x="324" y="85"/>
                  </a:lnTo>
                  <a:lnTo>
                    <a:pt x="334" y="93"/>
                  </a:lnTo>
                  <a:lnTo>
                    <a:pt x="334" y="90"/>
                  </a:lnTo>
                  <a:lnTo>
                    <a:pt x="337" y="85"/>
                  </a:lnTo>
                  <a:lnTo>
                    <a:pt x="342" y="82"/>
                  </a:lnTo>
                  <a:lnTo>
                    <a:pt x="345" y="76"/>
                  </a:lnTo>
                  <a:lnTo>
                    <a:pt x="345" y="71"/>
                  </a:lnTo>
                  <a:lnTo>
                    <a:pt x="345" y="66"/>
                  </a:lnTo>
                  <a:lnTo>
                    <a:pt x="345" y="63"/>
                  </a:lnTo>
                  <a:lnTo>
                    <a:pt x="347" y="60"/>
                  </a:lnTo>
                  <a:lnTo>
                    <a:pt x="350" y="55"/>
                  </a:lnTo>
                  <a:lnTo>
                    <a:pt x="354" y="52"/>
                  </a:lnTo>
                  <a:lnTo>
                    <a:pt x="356" y="50"/>
                  </a:lnTo>
                  <a:lnTo>
                    <a:pt x="359" y="46"/>
                  </a:lnTo>
                  <a:lnTo>
                    <a:pt x="364" y="47"/>
                  </a:lnTo>
                  <a:lnTo>
                    <a:pt x="369" y="47"/>
                  </a:lnTo>
                  <a:lnTo>
                    <a:pt x="377" y="46"/>
                  </a:lnTo>
                  <a:lnTo>
                    <a:pt x="381" y="41"/>
                  </a:lnTo>
                  <a:lnTo>
                    <a:pt x="386" y="47"/>
                  </a:lnTo>
                  <a:lnTo>
                    <a:pt x="392" y="55"/>
                  </a:lnTo>
                  <a:lnTo>
                    <a:pt x="397" y="60"/>
                  </a:lnTo>
                  <a:lnTo>
                    <a:pt x="402" y="63"/>
                  </a:lnTo>
                  <a:lnTo>
                    <a:pt x="407" y="66"/>
                  </a:lnTo>
                  <a:lnTo>
                    <a:pt x="410" y="66"/>
                  </a:lnTo>
                  <a:lnTo>
                    <a:pt x="410" y="71"/>
                  </a:lnTo>
                  <a:lnTo>
                    <a:pt x="414" y="71"/>
                  </a:lnTo>
                  <a:lnTo>
                    <a:pt x="416" y="66"/>
                  </a:lnTo>
                  <a:lnTo>
                    <a:pt x="416" y="58"/>
                  </a:lnTo>
                  <a:lnTo>
                    <a:pt x="416" y="55"/>
                  </a:lnTo>
                  <a:lnTo>
                    <a:pt x="414" y="55"/>
                  </a:lnTo>
                  <a:lnTo>
                    <a:pt x="419" y="52"/>
                  </a:lnTo>
                  <a:lnTo>
                    <a:pt x="422" y="50"/>
                  </a:lnTo>
                  <a:lnTo>
                    <a:pt x="427" y="46"/>
                  </a:lnTo>
                  <a:lnTo>
                    <a:pt x="430" y="43"/>
                  </a:lnTo>
                  <a:lnTo>
                    <a:pt x="424" y="43"/>
                  </a:lnTo>
                  <a:lnTo>
                    <a:pt x="422" y="43"/>
                  </a:lnTo>
                  <a:lnTo>
                    <a:pt x="419" y="47"/>
                  </a:lnTo>
                  <a:lnTo>
                    <a:pt x="414" y="47"/>
                  </a:lnTo>
                  <a:lnTo>
                    <a:pt x="407" y="50"/>
                  </a:lnTo>
                  <a:lnTo>
                    <a:pt x="405" y="46"/>
                  </a:lnTo>
                  <a:lnTo>
                    <a:pt x="402" y="41"/>
                  </a:lnTo>
                  <a:lnTo>
                    <a:pt x="407" y="41"/>
                  </a:lnTo>
                  <a:lnTo>
                    <a:pt x="414" y="41"/>
                  </a:lnTo>
                  <a:lnTo>
                    <a:pt x="416" y="36"/>
                  </a:lnTo>
                  <a:lnTo>
                    <a:pt x="419" y="33"/>
                  </a:lnTo>
                  <a:lnTo>
                    <a:pt x="424" y="33"/>
                  </a:lnTo>
                  <a:lnTo>
                    <a:pt x="430" y="36"/>
                  </a:lnTo>
                  <a:lnTo>
                    <a:pt x="427" y="30"/>
                  </a:lnTo>
                  <a:lnTo>
                    <a:pt x="424" y="22"/>
                  </a:lnTo>
                  <a:lnTo>
                    <a:pt x="422" y="22"/>
                  </a:lnTo>
                  <a:lnTo>
                    <a:pt x="422" y="25"/>
                  </a:lnTo>
                  <a:lnTo>
                    <a:pt x="416" y="25"/>
                  </a:lnTo>
                  <a:lnTo>
                    <a:pt x="414" y="25"/>
                  </a:lnTo>
                  <a:lnTo>
                    <a:pt x="414" y="22"/>
                  </a:lnTo>
                  <a:lnTo>
                    <a:pt x="416" y="20"/>
                  </a:lnTo>
                  <a:lnTo>
                    <a:pt x="414" y="17"/>
                  </a:lnTo>
                  <a:lnTo>
                    <a:pt x="410" y="22"/>
                  </a:lnTo>
                  <a:lnTo>
                    <a:pt x="410" y="17"/>
                  </a:lnTo>
                  <a:lnTo>
                    <a:pt x="405" y="17"/>
                  </a:lnTo>
                  <a:lnTo>
                    <a:pt x="405" y="16"/>
                  </a:lnTo>
                  <a:lnTo>
                    <a:pt x="407" y="13"/>
                  </a:lnTo>
                  <a:lnTo>
                    <a:pt x="405" y="11"/>
                  </a:lnTo>
                  <a:lnTo>
                    <a:pt x="399" y="11"/>
                  </a:lnTo>
                  <a:lnTo>
                    <a:pt x="397" y="13"/>
                  </a:lnTo>
                  <a:lnTo>
                    <a:pt x="397" y="17"/>
                  </a:lnTo>
                  <a:lnTo>
                    <a:pt x="392" y="17"/>
                  </a:lnTo>
                  <a:lnTo>
                    <a:pt x="386" y="20"/>
                  </a:lnTo>
                  <a:lnTo>
                    <a:pt x="386" y="16"/>
                  </a:lnTo>
                  <a:lnTo>
                    <a:pt x="386" y="11"/>
                  </a:lnTo>
                  <a:lnTo>
                    <a:pt x="392" y="11"/>
                  </a:lnTo>
                  <a:lnTo>
                    <a:pt x="392" y="8"/>
                  </a:lnTo>
                  <a:lnTo>
                    <a:pt x="392" y="6"/>
                  </a:lnTo>
                  <a:lnTo>
                    <a:pt x="389" y="6"/>
                  </a:lnTo>
                  <a:lnTo>
                    <a:pt x="386" y="3"/>
                  </a:lnTo>
                  <a:lnTo>
                    <a:pt x="380" y="0"/>
                  </a:lnTo>
                  <a:lnTo>
                    <a:pt x="377" y="8"/>
                  </a:lnTo>
                  <a:lnTo>
                    <a:pt x="375" y="8"/>
                  </a:lnTo>
                  <a:lnTo>
                    <a:pt x="372" y="11"/>
                  </a:lnTo>
                  <a:lnTo>
                    <a:pt x="375" y="17"/>
                  </a:lnTo>
                  <a:lnTo>
                    <a:pt x="369" y="22"/>
                  </a:lnTo>
                  <a:lnTo>
                    <a:pt x="364" y="25"/>
                  </a:lnTo>
                  <a:lnTo>
                    <a:pt x="364" y="28"/>
                  </a:lnTo>
                  <a:lnTo>
                    <a:pt x="362" y="22"/>
                  </a:lnTo>
                  <a:lnTo>
                    <a:pt x="362" y="17"/>
                  </a:lnTo>
                  <a:lnTo>
                    <a:pt x="364" y="16"/>
                  </a:lnTo>
                  <a:lnTo>
                    <a:pt x="362" y="13"/>
                  </a:lnTo>
                  <a:lnTo>
                    <a:pt x="362" y="11"/>
                  </a:lnTo>
                  <a:lnTo>
                    <a:pt x="356" y="13"/>
                  </a:lnTo>
                  <a:lnTo>
                    <a:pt x="356" y="17"/>
                  </a:lnTo>
                  <a:lnTo>
                    <a:pt x="350" y="22"/>
                  </a:lnTo>
                  <a:lnTo>
                    <a:pt x="345" y="30"/>
                  </a:lnTo>
                  <a:lnTo>
                    <a:pt x="345" y="33"/>
                  </a:lnTo>
                  <a:lnTo>
                    <a:pt x="345" y="38"/>
                  </a:lnTo>
                  <a:lnTo>
                    <a:pt x="339" y="41"/>
                  </a:lnTo>
                  <a:lnTo>
                    <a:pt x="337" y="43"/>
                  </a:lnTo>
                  <a:lnTo>
                    <a:pt x="337" y="33"/>
                  </a:lnTo>
                  <a:lnTo>
                    <a:pt x="339" y="25"/>
                  </a:lnTo>
                  <a:lnTo>
                    <a:pt x="345" y="25"/>
                  </a:lnTo>
                  <a:lnTo>
                    <a:pt x="347" y="22"/>
                  </a:lnTo>
                  <a:lnTo>
                    <a:pt x="342" y="11"/>
                  </a:lnTo>
                  <a:lnTo>
                    <a:pt x="339" y="11"/>
                  </a:lnTo>
                  <a:lnTo>
                    <a:pt x="339" y="16"/>
                  </a:lnTo>
                  <a:lnTo>
                    <a:pt x="337" y="13"/>
                  </a:lnTo>
                  <a:lnTo>
                    <a:pt x="334" y="11"/>
                  </a:lnTo>
                  <a:lnTo>
                    <a:pt x="329" y="11"/>
                  </a:lnTo>
                  <a:lnTo>
                    <a:pt x="326" y="8"/>
                  </a:lnTo>
                  <a:lnTo>
                    <a:pt x="326" y="16"/>
                  </a:lnTo>
                  <a:lnTo>
                    <a:pt x="326" y="22"/>
                  </a:lnTo>
                  <a:lnTo>
                    <a:pt x="324" y="20"/>
                  </a:lnTo>
                  <a:lnTo>
                    <a:pt x="321" y="20"/>
                  </a:lnTo>
                  <a:lnTo>
                    <a:pt x="321" y="16"/>
                  </a:lnTo>
                  <a:lnTo>
                    <a:pt x="317" y="16"/>
                  </a:lnTo>
                  <a:lnTo>
                    <a:pt x="317" y="17"/>
                  </a:lnTo>
                  <a:lnTo>
                    <a:pt x="317" y="22"/>
                  </a:lnTo>
                  <a:lnTo>
                    <a:pt x="301" y="36"/>
                  </a:lnTo>
                  <a:lnTo>
                    <a:pt x="288" y="28"/>
                  </a:lnTo>
                  <a:lnTo>
                    <a:pt x="276" y="22"/>
                  </a:lnTo>
                  <a:lnTo>
                    <a:pt x="274" y="25"/>
                  </a:lnTo>
                  <a:lnTo>
                    <a:pt x="271" y="30"/>
                  </a:lnTo>
                  <a:lnTo>
                    <a:pt x="274" y="30"/>
                  </a:lnTo>
                  <a:lnTo>
                    <a:pt x="279" y="30"/>
                  </a:lnTo>
                  <a:lnTo>
                    <a:pt x="279" y="36"/>
                  </a:lnTo>
                  <a:lnTo>
                    <a:pt x="282" y="41"/>
                  </a:lnTo>
                  <a:lnTo>
                    <a:pt x="274" y="38"/>
                  </a:lnTo>
                  <a:lnTo>
                    <a:pt x="269" y="36"/>
                  </a:lnTo>
                  <a:lnTo>
                    <a:pt x="271" y="46"/>
                  </a:lnTo>
                  <a:lnTo>
                    <a:pt x="266" y="46"/>
                  </a:lnTo>
                  <a:lnTo>
                    <a:pt x="263" y="46"/>
                  </a:lnTo>
                  <a:lnTo>
                    <a:pt x="263" y="38"/>
                  </a:lnTo>
                  <a:lnTo>
                    <a:pt x="263" y="36"/>
                  </a:lnTo>
                  <a:lnTo>
                    <a:pt x="258" y="43"/>
                  </a:lnTo>
                  <a:lnTo>
                    <a:pt x="258" y="46"/>
                  </a:lnTo>
                  <a:lnTo>
                    <a:pt x="257" y="46"/>
                  </a:lnTo>
                  <a:lnTo>
                    <a:pt x="254" y="36"/>
                  </a:lnTo>
                  <a:lnTo>
                    <a:pt x="252" y="41"/>
                  </a:lnTo>
                  <a:lnTo>
                    <a:pt x="252" y="46"/>
                  </a:lnTo>
                  <a:lnTo>
                    <a:pt x="246" y="47"/>
                  </a:lnTo>
                  <a:lnTo>
                    <a:pt x="241" y="50"/>
                  </a:lnTo>
                  <a:lnTo>
                    <a:pt x="239" y="46"/>
                  </a:lnTo>
                  <a:lnTo>
                    <a:pt x="236" y="43"/>
                  </a:lnTo>
                  <a:lnTo>
                    <a:pt x="233" y="47"/>
                  </a:lnTo>
                  <a:lnTo>
                    <a:pt x="233" y="52"/>
                  </a:lnTo>
                  <a:lnTo>
                    <a:pt x="236" y="52"/>
                  </a:lnTo>
                  <a:lnTo>
                    <a:pt x="239" y="52"/>
                  </a:lnTo>
                  <a:lnTo>
                    <a:pt x="236" y="55"/>
                  </a:lnTo>
                  <a:lnTo>
                    <a:pt x="231" y="55"/>
                  </a:lnTo>
                  <a:lnTo>
                    <a:pt x="231" y="58"/>
                  </a:lnTo>
                  <a:lnTo>
                    <a:pt x="231" y="63"/>
                  </a:lnTo>
                  <a:lnTo>
                    <a:pt x="225" y="60"/>
                  </a:lnTo>
                  <a:lnTo>
                    <a:pt x="222" y="60"/>
                  </a:lnTo>
                  <a:lnTo>
                    <a:pt x="222" y="68"/>
                  </a:lnTo>
                  <a:lnTo>
                    <a:pt x="219" y="68"/>
                  </a:lnTo>
                  <a:lnTo>
                    <a:pt x="216" y="66"/>
                  </a:lnTo>
                  <a:lnTo>
                    <a:pt x="216" y="60"/>
                  </a:lnTo>
                  <a:lnTo>
                    <a:pt x="219" y="58"/>
                  </a:lnTo>
                  <a:lnTo>
                    <a:pt x="219" y="52"/>
                  </a:lnTo>
                  <a:lnTo>
                    <a:pt x="219" y="50"/>
                  </a:lnTo>
                  <a:lnTo>
                    <a:pt x="216" y="50"/>
                  </a:lnTo>
                  <a:lnTo>
                    <a:pt x="211" y="52"/>
                  </a:lnTo>
                  <a:lnTo>
                    <a:pt x="208" y="55"/>
                  </a:lnTo>
                  <a:lnTo>
                    <a:pt x="203" y="58"/>
                  </a:lnTo>
                  <a:lnTo>
                    <a:pt x="203" y="68"/>
                  </a:lnTo>
                  <a:lnTo>
                    <a:pt x="203" y="71"/>
                  </a:lnTo>
                  <a:lnTo>
                    <a:pt x="208" y="71"/>
                  </a:lnTo>
                  <a:lnTo>
                    <a:pt x="216" y="68"/>
                  </a:lnTo>
                  <a:lnTo>
                    <a:pt x="214" y="77"/>
                  </a:lnTo>
                  <a:lnTo>
                    <a:pt x="211" y="85"/>
                  </a:lnTo>
                  <a:lnTo>
                    <a:pt x="206" y="90"/>
                  </a:lnTo>
                  <a:lnTo>
                    <a:pt x="195" y="96"/>
                  </a:lnTo>
                  <a:lnTo>
                    <a:pt x="195" y="98"/>
                  </a:lnTo>
                  <a:lnTo>
                    <a:pt x="201" y="101"/>
                  </a:lnTo>
                  <a:lnTo>
                    <a:pt x="201" y="106"/>
                  </a:lnTo>
                  <a:lnTo>
                    <a:pt x="201" y="110"/>
                  </a:lnTo>
                  <a:lnTo>
                    <a:pt x="194" y="106"/>
                  </a:lnTo>
                  <a:lnTo>
                    <a:pt x="186" y="103"/>
                  </a:lnTo>
                  <a:lnTo>
                    <a:pt x="191" y="113"/>
                  </a:lnTo>
                  <a:lnTo>
                    <a:pt x="195" y="126"/>
                  </a:lnTo>
                  <a:lnTo>
                    <a:pt x="189" y="126"/>
                  </a:lnTo>
                  <a:lnTo>
                    <a:pt x="184" y="126"/>
                  </a:lnTo>
                  <a:lnTo>
                    <a:pt x="184" y="131"/>
                  </a:lnTo>
                  <a:lnTo>
                    <a:pt x="184" y="136"/>
                  </a:lnTo>
                  <a:lnTo>
                    <a:pt x="176" y="140"/>
                  </a:lnTo>
                  <a:lnTo>
                    <a:pt x="168" y="143"/>
                  </a:lnTo>
                  <a:lnTo>
                    <a:pt x="168" y="140"/>
                  </a:lnTo>
                  <a:lnTo>
                    <a:pt x="165" y="140"/>
                  </a:lnTo>
                  <a:lnTo>
                    <a:pt x="164" y="145"/>
                  </a:lnTo>
                  <a:lnTo>
                    <a:pt x="161" y="150"/>
                  </a:lnTo>
                  <a:lnTo>
                    <a:pt x="156" y="150"/>
                  </a:lnTo>
                  <a:lnTo>
                    <a:pt x="154" y="150"/>
                  </a:lnTo>
                  <a:lnTo>
                    <a:pt x="154" y="156"/>
                  </a:lnTo>
                  <a:lnTo>
                    <a:pt x="159" y="156"/>
                  </a:lnTo>
                  <a:lnTo>
                    <a:pt x="156" y="161"/>
                  </a:lnTo>
                  <a:lnTo>
                    <a:pt x="156" y="169"/>
                  </a:lnTo>
                  <a:lnTo>
                    <a:pt x="154" y="170"/>
                  </a:lnTo>
                  <a:lnTo>
                    <a:pt x="148" y="170"/>
                  </a:lnTo>
                  <a:lnTo>
                    <a:pt x="140" y="175"/>
                  </a:lnTo>
                  <a:lnTo>
                    <a:pt x="135" y="178"/>
                  </a:lnTo>
                  <a:lnTo>
                    <a:pt x="133" y="183"/>
                  </a:lnTo>
                  <a:lnTo>
                    <a:pt x="131" y="193"/>
                  </a:lnTo>
                  <a:lnTo>
                    <a:pt x="126" y="191"/>
                  </a:lnTo>
                  <a:lnTo>
                    <a:pt x="121" y="188"/>
                  </a:lnTo>
                  <a:lnTo>
                    <a:pt x="113" y="199"/>
                  </a:lnTo>
                  <a:lnTo>
                    <a:pt x="108" y="205"/>
                  </a:lnTo>
                  <a:lnTo>
                    <a:pt x="102" y="205"/>
                  </a:lnTo>
                  <a:lnTo>
                    <a:pt x="101" y="208"/>
                  </a:lnTo>
                  <a:lnTo>
                    <a:pt x="99" y="213"/>
                  </a:lnTo>
                  <a:lnTo>
                    <a:pt x="96" y="221"/>
                  </a:lnTo>
                  <a:lnTo>
                    <a:pt x="91" y="221"/>
                  </a:lnTo>
                  <a:lnTo>
                    <a:pt x="91" y="223"/>
                  </a:lnTo>
                  <a:lnTo>
                    <a:pt x="93" y="226"/>
                  </a:lnTo>
                  <a:lnTo>
                    <a:pt x="99" y="226"/>
                  </a:lnTo>
                  <a:lnTo>
                    <a:pt x="101" y="221"/>
                  </a:lnTo>
                  <a:lnTo>
                    <a:pt x="105" y="218"/>
                  </a:lnTo>
                  <a:lnTo>
                    <a:pt x="108" y="218"/>
                  </a:lnTo>
                  <a:lnTo>
                    <a:pt x="110" y="218"/>
                  </a:lnTo>
                  <a:lnTo>
                    <a:pt x="110" y="221"/>
                  </a:lnTo>
                  <a:lnTo>
                    <a:pt x="110" y="223"/>
                  </a:lnTo>
                  <a:lnTo>
                    <a:pt x="105" y="226"/>
                  </a:lnTo>
                  <a:lnTo>
                    <a:pt x="101" y="229"/>
                  </a:lnTo>
                  <a:lnTo>
                    <a:pt x="101" y="233"/>
                  </a:lnTo>
                  <a:lnTo>
                    <a:pt x="93" y="233"/>
                  </a:lnTo>
                  <a:lnTo>
                    <a:pt x="88" y="233"/>
                  </a:lnTo>
                  <a:lnTo>
                    <a:pt x="88" y="226"/>
                  </a:lnTo>
                  <a:lnTo>
                    <a:pt x="86" y="223"/>
                  </a:lnTo>
                  <a:lnTo>
                    <a:pt x="83" y="226"/>
                  </a:lnTo>
                  <a:lnTo>
                    <a:pt x="80" y="229"/>
                  </a:lnTo>
                  <a:lnTo>
                    <a:pt x="72" y="223"/>
                  </a:lnTo>
                  <a:lnTo>
                    <a:pt x="68" y="221"/>
                  </a:lnTo>
                  <a:lnTo>
                    <a:pt x="66" y="223"/>
                  </a:lnTo>
                  <a:lnTo>
                    <a:pt x="63" y="229"/>
                  </a:lnTo>
                  <a:lnTo>
                    <a:pt x="68" y="229"/>
                  </a:lnTo>
                  <a:lnTo>
                    <a:pt x="71" y="226"/>
                  </a:lnTo>
                  <a:lnTo>
                    <a:pt x="71" y="231"/>
                  </a:lnTo>
                  <a:lnTo>
                    <a:pt x="72" y="235"/>
                  </a:lnTo>
                  <a:lnTo>
                    <a:pt x="71" y="235"/>
                  </a:lnTo>
                  <a:lnTo>
                    <a:pt x="71" y="240"/>
                  </a:lnTo>
                  <a:lnTo>
                    <a:pt x="66" y="240"/>
                  </a:lnTo>
                  <a:lnTo>
                    <a:pt x="63" y="240"/>
                  </a:lnTo>
                  <a:lnTo>
                    <a:pt x="61" y="246"/>
                  </a:lnTo>
                  <a:lnTo>
                    <a:pt x="58" y="251"/>
                  </a:lnTo>
                  <a:lnTo>
                    <a:pt x="48" y="251"/>
                  </a:lnTo>
                  <a:lnTo>
                    <a:pt x="40" y="251"/>
                  </a:lnTo>
                  <a:lnTo>
                    <a:pt x="40" y="256"/>
                  </a:lnTo>
                  <a:lnTo>
                    <a:pt x="42" y="253"/>
                  </a:lnTo>
                  <a:lnTo>
                    <a:pt x="45" y="256"/>
                  </a:lnTo>
                  <a:lnTo>
                    <a:pt x="45" y="259"/>
                  </a:lnTo>
                  <a:lnTo>
                    <a:pt x="45" y="261"/>
                  </a:lnTo>
                  <a:lnTo>
                    <a:pt x="40" y="263"/>
                  </a:lnTo>
                  <a:lnTo>
                    <a:pt x="38" y="263"/>
                  </a:lnTo>
                  <a:lnTo>
                    <a:pt x="33" y="263"/>
                  </a:lnTo>
                  <a:lnTo>
                    <a:pt x="28" y="263"/>
                  </a:lnTo>
                  <a:lnTo>
                    <a:pt x="28" y="265"/>
                  </a:lnTo>
                  <a:lnTo>
                    <a:pt x="28" y="270"/>
                  </a:lnTo>
                  <a:lnTo>
                    <a:pt x="33" y="270"/>
                  </a:lnTo>
                  <a:lnTo>
                    <a:pt x="36" y="270"/>
                  </a:lnTo>
                  <a:lnTo>
                    <a:pt x="31" y="273"/>
                  </a:lnTo>
                  <a:lnTo>
                    <a:pt x="20" y="276"/>
                  </a:lnTo>
                  <a:lnTo>
                    <a:pt x="8" y="278"/>
                  </a:lnTo>
                  <a:lnTo>
                    <a:pt x="8" y="284"/>
                  </a:lnTo>
                  <a:lnTo>
                    <a:pt x="17" y="286"/>
                  </a:lnTo>
                  <a:lnTo>
                    <a:pt x="20" y="289"/>
                  </a:lnTo>
                  <a:lnTo>
                    <a:pt x="6" y="286"/>
                  </a:lnTo>
                  <a:lnTo>
                    <a:pt x="0" y="291"/>
                  </a:lnTo>
                  <a:lnTo>
                    <a:pt x="3" y="298"/>
                  </a:lnTo>
                  <a:lnTo>
                    <a:pt x="6" y="300"/>
                  </a:lnTo>
                  <a:lnTo>
                    <a:pt x="8" y="300"/>
                  </a:lnTo>
                  <a:lnTo>
                    <a:pt x="15" y="300"/>
                  </a:lnTo>
                  <a:lnTo>
                    <a:pt x="10" y="303"/>
                  </a:lnTo>
                  <a:lnTo>
                    <a:pt x="3" y="306"/>
                  </a:lnTo>
                  <a:lnTo>
                    <a:pt x="3" y="308"/>
                  </a:lnTo>
                  <a:lnTo>
                    <a:pt x="6" y="311"/>
                  </a:lnTo>
                  <a:lnTo>
                    <a:pt x="10" y="311"/>
                  </a:lnTo>
                  <a:lnTo>
                    <a:pt x="10" y="316"/>
                  </a:lnTo>
                  <a:lnTo>
                    <a:pt x="6" y="316"/>
                  </a:lnTo>
                  <a:lnTo>
                    <a:pt x="3" y="319"/>
                  </a:lnTo>
                  <a:lnTo>
                    <a:pt x="10" y="321"/>
                  </a:lnTo>
                  <a:lnTo>
                    <a:pt x="12" y="321"/>
                  </a:lnTo>
                  <a:lnTo>
                    <a:pt x="12" y="325"/>
                  </a:lnTo>
                  <a:lnTo>
                    <a:pt x="10" y="328"/>
                  </a:lnTo>
                  <a:lnTo>
                    <a:pt x="15" y="331"/>
                  </a:lnTo>
                  <a:lnTo>
                    <a:pt x="15" y="328"/>
                  </a:lnTo>
                  <a:lnTo>
                    <a:pt x="17" y="333"/>
                  </a:lnTo>
                  <a:lnTo>
                    <a:pt x="20" y="328"/>
                  </a:lnTo>
                  <a:lnTo>
                    <a:pt x="25" y="324"/>
                  </a:lnTo>
                  <a:lnTo>
                    <a:pt x="31" y="324"/>
                  </a:lnTo>
                  <a:lnTo>
                    <a:pt x="33" y="325"/>
                  </a:lnTo>
                  <a:lnTo>
                    <a:pt x="28" y="325"/>
                  </a:lnTo>
                  <a:lnTo>
                    <a:pt x="23" y="336"/>
                  </a:lnTo>
                  <a:lnTo>
                    <a:pt x="17" y="346"/>
                  </a:lnTo>
                  <a:lnTo>
                    <a:pt x="12" y="346"/>
                  </a:lnTo>
                  <a:lnTo>
                    <a:pt x="8" y="346"/>
                  </a:lnTo>
                  <a:lnTo>
                    <a:pt x="8" y="349"/>
                  </a:lnTo>
                  <a:lnTo>
                    <a:pt x="8" y="354"/>
                  </a:lnTo>
                  <a:lnTo>
                    <a:pt x="10" y="355"/>
                  </a:lnTo>
                  <a:lnTo>
                    <a:pt x="15" y="358"/>
                  </a:lnTo>
                  <a:lnTo>
                    <a:pt x="17" y="354"/>
                  </a:lnTo>
                  <a:lnTo>
                    <a:pt x="23" y="354"/>
                  </a:lnTo>
                  <a:lnTo>
                    <a:pt x="23" y="358"/>
                  </a:lnTo>
                  <a:lnTo>
                    <a:pt x="23" y="361"/>
                  </a:lnTo>
                  <a:lnTo>
                    <a:pt x="17" y="366"/>
                  </a:lnTo>
                  <a:lnTo>
                    <a:pt x="15" y="368"/>
                  </a:lnTo>
                  <a:lnTo>
                    <a:pt x="15" y="374"/>
                  </a:lnTo>
                  <a:lnTo>
                    <a:pt x="15" y="379"/>
                  </a:lnTo>
                  <a:lnTo>
                    <a:pt x="20" y="379"/>
                  </a:lnTo>
                  <a:lnTo>
                    <a:pt x="23" y="387"/>
                  </a:lnTo>
                  <a:lnTo>
                    <a:pt x="28" y="387"/>
                  </a:lnTo>
                  <a:lnTo>
                    <a:pt x="33" y="384"/>
                  </a:lnTo>
                  <a:lnTo>
                    <a:pt x="36" y="384"/>
                  </a:lnTo>
                  <a:lnTo>
                    <a:pt x="36" y="387"/>
                  </a:lnTo>
                  <a:lnTo>
                    <a:pt x="36" y="391"/>
                  </a:lnTo>
                  <a:lnTo>
                    <a:pt x="53" y="387"/>
                  </a:lnTo>
                  <a:lnTo>
                    <a:pt x="71" y="379"/>
                  </a:lnTo>
                  <a:lnTo>
                    <a:pt x="72" y="374"/>
                  </a:lnTo>
                  <a:lnTo>
                    <a:pt x="75" y="371"/>
                  </a:lnTo>
                  <a:lnTo>
                    <a:pt x="80" y="371"/>
                  </a:lnTo>
                  <a:lnTo>
                    <a:pt x="86" y="371"/>
                  </a:lnTo>
                  <a:lnTo>
                    <a:pt x="96" y="366"/>
                  </a:lnTo>
                  <a:lnTo>
                    <a:pt x="105" y="358"/>
                  </a:lnTo>
                  <a:lnTo>
                    <a:pt x="105" y="361"/>
                  </a:lnTo>
                  <a:lnTo>
                    <a:pt x="108" y="363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78" name="Freeform 8">
              <a:extLst>
                <a:ext uri="{FF2B5EF4-FFF2-40B4-BE49-F238E27FC236}">
                  <a16:creationId xmlns:a16="http://schemas.microsoft.com/office/drawing/2014/main" id="{957DFD3C-8F15-4749-8FD9-1FB6F8395195}"/>
                </a:ext>
              </a:extLst>
            </p:cNvPr>
            <p:cNvSpPr>
              <a:spLocks/>
            </p:cNvSpPr>
            <p:nvPr/>
          </p:nvSpPr>
          <p:spPr bwMode="gray">
            <a:xfrm>
              <a:off x="4738688" y="1939925"/>
              <a:ext cx="4763" cy="7938"/>
            </a:xfrm>
            <a:custGeom>
              <a:avLst/>
              <a:gdLst>
                <a:gd name="T0" fmla="*/ 0 w 3"/>
                <a:gd name="T1" fmla="*/ 0 h 5"/>
                <a:gd name="T2" fmla="*/ 3 w 3"/>
                <a:gd name="T3" fmla="*/ 5 h 5"/>
                <a:gd name="T4" fmla="*/ 3 w 3"/>
                <a:gd name="T5" fmla="*/ 0 h 5"/>
                <a:gd name="T6" fmla="*/ 0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lnTo>
                    <a:pt x="3" y="5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79" name="Freeform 9">
              <a:extLst>
                <a:ext uri="{FF2B5EF4-FFF2-40B4-BE49-F238E27FC236}">
                  <a16:creationId xmlns:a16="http://schemas.microsoft.com/office/drawing/2014/main" id="{D977EBE1-8EC7-4F5A-A2EB-CCE8A441FB6F}"/>
                </a:ext>
              </a:extLst>
            </p:cNvPr>
            <p:cNvSpPr>
              <a:spLocks/>
            </p:cNvSpPr>
            <p:nvPr/>
          </p:nvSpPr>
          <p:spPr bwMode="gray">
            <a:xfrm>
              <a:off x="4776788" y="1887537"/>
              <a:ext cx="3175" cy="7938"/>
            </a:xfrm>
            <a:custGeom>
              <a:avLst/>
              <a:gdLst>
                <a:gd name="T0" fmla="*/ 2 w 2"/>
                <a:gd name="T1" fmla="*/ 0 h 5"/>
                <a:gd name="T2" fmla="*/ 2 w 2"/>
                <a:gd name="T3" fmla="*/ 2 h 5"/>
                <a:gd name="T4" fmla="*/ 0 w 2"/>
                <a:gd name="T5" fmla="*/ 5 h 5"/>
                <a:gd name="T6" fmla="*/ 0 w 2"/>
                <a:gd name="T7" fmla="*/ 0 h 5"/>
                <a:gd name="T8" fmla="*/ 2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0"/>
                  </a:moveTo>
                  <a:lnTo>
                    <a:pt x="2" y="2"/>
                  </a:lnTo>
                  <a:lnTo>
                    <a:pt x="0" y="5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80" name="Freeform 10">
              <a:extLst>
                <a:ext uri="{FF2B5EF4-FFF2-40B4-BE49-F238E27FC236}">
                  <a16:creationId xmlns:a16="http://schemas.microsoft.com/office/drawing/2014/main" id="{D7A84FD3-9E39-4761-87C5-CE87E5C10A7A}"/>
                </a:ext>
              </a:extLst>
            </p:cNvPr>
            <p:cNvSpPr>
              <a:spLocks/>
            </p:cNvSpPr>
            <p:nvPr/>
          </p:nvSpPr>
          <p:spPr bwMode="gray">
            <a:xfrm>
              <a:off x="4743450" y="1887537"/>
              <a:ext cx="25400" cy="15875"/>
            </a:xfrm>
            <a:custGeom>
              <a:avLst/>
              <a:gdLst>
                <a:gd name="T0" fmla="*/ 10 w 16"/>
                <a:gd name="T1" fmla="*/ 0 h 10"/>
                <a:gd name="T2" fmla="*/ 16 w 16"/>
                <a:gd name="T3" fmla="*/ 5 h 10"/>
                <a:gd name="T4" fmla="*/ 16 w 16"/>
                <a:gd name="T5" fmla="*/ 10 h 10"/>
                <a:gd name="T6" fmla="*/ 10 w 16"/>
                <a:gd name="T7" fmla="*/ 8 h 10"/>
                <a:gd name="T8" fmla="*/ 2 w 16"/>
                <a:gd name="T9" fmla="*/ 5 h 10"/>
                <a:gd name="T10" fmla="*/ 0 w 16"/>
                <a:gd name="T11" fmla="*/ 5 h 10"/>
                <a:gd name="T12" fmla="*/ 8 w 16"/>
                <a:gd name="T13" fmla="*/ 5 h 10"/>
                <a:gd name="T14" fmla="*/ 8 w 16"/>
                <a:gd name="T15" fmla="*/ 0 h 10"/>
                <a:gd name="T16" fmla="*/ 10 w 16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0">
                  <a:moveTo>
                    <a:pt x="10" y="0"/>
                  </a:moveTo>
                  <a:lnTo>
                    <a:pt x="16" y="5"/>
                  </a:lnTo>
                  <a:lnTo>
                    <a:pt x="16" y="10"/>
                  </a:lnTo>
                  <a:lnTo>
                    <a:pt x="10" y="8"/>
                  </a:lnTo>
                  <a:lnTo>
                    <a:pt x="2" y="5"/>
                  </a:lnTo>
                  <a:lnTo>
                    <a:pt x="0" y="5"/>
                  </a:lnTo>
                  <a:lnTo>
                    <a:pt x="8" y="5"/>
                  </a:lnTo>
                  <a:lnTo>
                    <a:pt x="8" y="0"/>
                  </a:lnTo>
                  <a:lnTo>
                    <a:pt x="1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81" name="Freeform 11">
              <a:extLst>
                <a:ext uri="{FF2B5EF4-FFF2-40B4-BE49-F238E27FC236}">
                  <a16:creationId xmlns:a16="http://schemas.microsoft.com/office/drawing/2014/main" id="{3E6C0A7A-2507-43F7-BE0B-3D5638BB58BC}"/>
                </a:ext>
              </a:extLst>
            </p:cNvPr>
            <p:cNvSpPr>
              <a:spLocks/>
            </p:cNvSpPr>
            <p:nvPr/>
          </p:nvSpPr>
          <p:spPr bwMode="gray">
            <a:xfrm>
              <a:off x="4779963" y="1847850"/>
              <a:ext cx="3175" cy="7938"/>
            </a:xfrm>
            <a:custGeom>
              <a:avLst/>
              <a:gdLst>
                <a:gd name="T0" fmla="*/ 2 w 2"/>
                <a:gd name="T1" fmla="*/ 0 h 5"/>
                <a:gd name="T2" fmla="*/ 2 w 2"/>
                <a:gd name="T3" fmla="*/ 3 h 5"/>
                <a:gd name="T4" fmla="*/ 0 w 2"/>
                <a:gd name="T5" fmla="*/ 5 h 5"/>
                <a:gd name="T6" fmla="*/ 0 w 2"/>
                <a:gd name="T7" fmla="*/ 0 h 5"/>
                <a:gd name="T8" fmla="*/ 2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0"/>
                  </a:moveTo>
                  <a:lnTo>
                    <a:pt x="2" y="3"/>
                  </a:lnTo>
                  <a:lnTo>
                    <a:pt x="0" y="5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82" name="Freeform 12">
              <a:extLst>
                <a:ext uri="{FF2B5EF4-FFF2-40B4-BE49-F238E27FC236}">
                  <a16:creationId xmlns:a16="http://schemas.microsoft.com/office/drawing/2014/main" id="{07D644B5-AA24-432D-B363-0B78F946F2EF}"/>
                </a:ext>
              </a:extLst>
            </p:cNvPr>
            <p:cNvSpPr>
              <a:spLocks/>
            </p:cNvSpPr>
            <p:nvPr/>
          </p:nvSpPr>
          <p:spPr bwMode="gray">
            <a:xfrm>
              <a:off x="4954588" y="1570037"/>
              <a:ext cx="9525" cy="7938"/>
            </a:xfrm>
            <a:custGeom>
              <a:avLst/>
              <a:gdLst>
                <a:gd name="T0" fmla="*/ 0 w 6"/>
                <a:gd name="T1" fmla="*/ 0 h 5"/>
                <a:gd name="T2" fmla="*/ 0 w 6"/>
                <a:gd name="T3" fmla="*/ 5 h 5"/>
                <a:gd name="T4" fmla="*/ 3 w 6"/>
                <a:gd name="T5" fmla="*/ 5 h 5"/>
                <a:gd name="T6" fmla="*/ 6 w 6"/>
                <a:gd name="T7" fmla="*/ 3 h 5"/>
                <a:gd name="T8" fmla="*/ 3 w 6"/>
                <a:gd name="T9" fmla="*/ 0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0" y="5"/>
                  </a:lnTo>
                  <a:lnTo>
                    <a:pt x="3" y="5"/>
                  </a:lnTo>
                  <a:lnTo>
                    <a:pt x="6" y="3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83" name="Freeform 13">
              <a:extLst>
                <a:ext uri="{FF2B5EF4-FFF2-40B4-BE49-F238E27FC236}">
                  <a16:creationId xmlns:a16="http://schemas.microsoft.com/office/drawing/2014/main" id="{46970D88-2651-433E-8E90-5DB938AC3B7A}"/>
                </a:ext>
              </a:extLst>
            </p:cNvPr>
            <p:cNvSpPr>
              <a:spLocks/>
            </p:cNvSpPr>
            <p:nvPr/>
          </p:nvSpPr>
          <p:spPr bwMode="gray">
            <a:xfrm>
              <a:off x="5038725" y="1566862"/>
              <a:ext cx="15875" cy="7938"/>
            </a:xfrm>
            <a:custGeom>
              <a:avLst/>
              <a:gdLst>
                <a:gd name="T0" fmla="*/ 7 w 10"/>
                <a:gd name="T1" fmla="*/ 0 h 5"/>
                <a:gd name="T2" fmla="*/ 10 w 10"/>
                <a:gd name="T3" fmla="*/ 0 h 5"/>
                <a:gd name="T4" fmla="*/ 10 w 10"/>
                <a:gd name="T5" fmla="*/ 5 h 5"/>
                <a:gd name="T6" fmla="*/ 2 w 10"/>
                <a:gd name="T7" fmla="*/ 5 h 5"/>
                <a:gd name="T8" fmla="*/ 0 w 10"/>
                <a:gd name="T9" fmla="*/ 2 h 5"/>
                <a:gd name="T10" fmla="*/ 2 w 10"/>
                <a:gd name="T11" fmla="*/ 0 h 5"/>
                <a:gd name="T12" fmla="*/ 7 w 10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5">
                  <a:moveTo>
                    <a:pt x="7" y="0"/>
                  </a:moveTo>
                  <a:lnTo>
                    <a:pt x="10" y="0"/>
                  </a:lnTo>
                  <a:lnTo>
                    <a:pt x="10" y="5"/>
                  </a:lnTo>
                  <a:lnTo>
                    <a:pt x="2" y="5"/>
                  </a:lnTo>
                  <a:lnTo>
                    <a:pt x="0" y="2"/>
                  </a:lnTo>
                  <a:lnTo>
                    <a:pt x="2" y="0"/>
                  </a:lnTo>
                  <a:lnTo>
                    <a:pt x="7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84" name="Freeform 14">
              <a:extLst>
                <a:ext uri="{FF2B5EF4-FFF2-40B4-BE49-F238E27FC236}">
                  <a16:creationId xmlns:a16="http://schemas.microsoft.com/office/drawing/2014/main" id="{34BF3AEB-A261-4D47-A17B-2E6A749AF054}"/>
                </a:ext>
              </a:extLst>
            </p:cNvPr>
            <p:cNvSpPr>
              <a:spLocks/>
            </p:cNvSpPr>
            <p:nvPr/>
          </p:nvSpPr>
          <p:spPr bwMode="gray">
            <a:xfrm>
              <a:off x="4972050" y="1557337"/>
              <a:ext cx="14288" cy="12700"/>
            </a:xfrm>
            <a:custGeom>
              <a:avLst/>
              <a:gdLst>
                <a:gd name="T0" fmla="*/ 6 w 9"/>
                <a:gd name="T1" fmla="*/ 0 h 8"/>
                <a:gd name="T2" fmla="*/ 2 w 9"/>
                <a:gd name="T3" fmla="*/ 3 h 8"/>
                <a:gd name="T4" fmla="*/ 0 w 9"/>
                <a:gd name="T5" fmla="*/ 8 h 8"/>
                <a:gd name="T6" fmla="*/ 2 w 9"/>
                <a:gd name="T7" fmla="*/ 8 h 8"/>
                <a:gd name="T8" fmla="*/ 9 w 9"/>
                <a:gd name="T9" fmla="*/ 6 h 8"/>
                <a:gd name="T10" fmla="*/ 9 w 9"/>
                <a:gd name="T11" fmla="*/ 0 h 8"/>
                <a:gd name="T12" fmla="*/ 6 w 9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8">
                  <a:moveTo>
                    <a:pt x="6" y="0"/>
                  </a:moveTo>
                  <a:lnTo>
                    <a:pt x="2" y="3"/>
                  </a:lnTo>
                  <a:lnTo>
                    <a:pt x="0" y="8"/>
                  </a:lnTo>
                  <a:lnTo>
                    <a:pt x="2" y="8"/>
                  </a:lnTo>
                  <a:lnTo>
                    <a:pt x="9" y="6"/>
                  </a:lnTo>
                  <a:lnTo>
                    <a:pt x="9" y="0"/>
                  </a:lnTo>
                  <a:lnTo>
                    <a:pt x="6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85" name="Freeform 15">
              <a:extLst>
                <a:ext uri="{FF2B5EF4-FFF2-40B4-BE49-F238E27FC236}">
                  <a16:creationId xmlns:a16="http://schemas.microsoft.com/office/drawing/2014/main" id="{33986F1D-9FE8-469A-838D-C8D3CC1E56E7}"/>
                </a:ext>
              </a:extLst>
            </p:cNvPr>
            <p:cNvSpPr>
              <a:spLocks/>
            </p:cNvSpPr>
            <p:nvPr/>
          </p:nvSpPr>
          <p:spPr bwMode="gray">
            <a:xfrm>
              <a:off x="4986338" y="1535112"/>
              <a:ext cx="12700" cy="9525"/>
            </a:xfrm>
            <a:custGeom>
              <a:avLst/>
              <a:gdLst>
                <a:gd name="T0" fmla="*/ 3 w 8"/>
                <a:gd name="T1" fmla="*/ 0 h 6"/>
                <a:gd name="T2" fmla="*/ 0 w 8"/>
                <a:gd name="T3" fmla="*/ 0 h 6"/>
                <a:gd name="T4" fmla="*/ 0 w 8"/>
                <a:gd name="T5" fmla="*/ 1 h 6"/>
                <a:gd name="T6" fmla="*/ 3 w 8"/>
                <a:gd name="T7" fmla="*/ 4 h 6"/>
                <a:gd name="T8" fmla="*/ 5 w 8"/>
                <a:gd name="T9" fmla="*/ 6 h 6"/>
                <a:gd name="T10" fmla="*/ 5 w 8"/>
                <a:gd name="T11" fmla="*/ 4 h 6"/>
                <a:gd name="T12" fmla="*/ 8 w 8"/>
                <a:gd name="T13" fmla="*/ 1 h 6"/>
                <a:gd name="T14" fmla="*/ 8 w 8"/>
                <a:gd name="T15" fmla="*/ 0 h 6"/>
                <a:gd name="T16" fmla="*/ 3 w 8"/>
                <a:gd name="T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6">
                  <a:moveTo>
                    <a:pt x="3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3" y="4"/>
                  </a:lnTo>
                  <a:lnTo>
                    <a:pt x="5" y="6"/>
                  </a:lnTo>
                  <a:lnTo>
                    <a:pt x="5" y="4"/>
                  </a:lnTo>
                  <a:lnTo>
                    <a:pt x="8" y="1"/>
                  </a:lnTo>
                  <a:lnTo>
                    <a:pt x="8" y="0"/>
                  </a:lnTo>
                  <a:lnTo>
                    <a:pt x="3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86" name="Freeform 16">
              <a:extLst>
                <a:ext uri="{FF2B5EF4-FFF2-40B4-BE49-F238E27FC236}">
                  <a16:creationId xmlns:a16="http://schemas.microsoft.com/office/drawing/2014/main" id="{4C514B5E-271E-4EA4-9844-18487C3B13F8}"/>
                </a:ext>
              </a:extLst>
            </p:cNvPr>
            <p:cNvSpPr>
              <a:spLocks/>
            </p:cNvSpPr>
            <p:nvPr/>
          </p:nvSpPr>
          <p:spPr bwMode="gray">
            <a:xfrm>
              <a:off x="4994275" y="1530350"/>
              <a:ext cx="39688" cy="39688"/>
            </a:xfrm>
            <a:custGeom>
              <a:avLst/>
              <a:gdLst>
                <a:gd name="T0" fmla="*/ 11 w 25"/>
                <a:gd name="T1" fmla="*/ 0 h 25"/>
                <a:gd name="T2" fmla="*/ 8 w 25"/>
                <a:gd name="T3" fmla="*/ 4 h 25"/>
                <a:gd name="T4" fmla="*/ 5 w 25"/>
                <a:gd name="T5" fmla="*/ 12 h 25"/>
                <a:gd name="T6" fmla="*/ 0 w 25"/>
                <a:gd name="T7" fmla="*/ 12 h 25"/>
                <a:gd name="T8" fmla="*/ 3 w 25"/>
                <a:gd name="T9" fmla="*/ 17 h 25"/>
                <a:gd name="T10" fmla="*/ 5 w 25"/>
                <a:gd name="T11" fmla="*/ 25 h 25"/>
                <a:gd name="T12" fmla="*/ 16 w 25"/>
                <a:gd name="T13" fmla="*/ 20 h 25"/>
                <a:gd name="T14" fmla="*/ 22 w 25"/>
                <a:gd name="T15" fmla="*/ 12 h 25"/>
                <a:gd name="T16" fmla="*/ 22 w 25"/>
                <a:gd name="T17" fmla="*/ 7 h 25"/>
                <a:gd name="T18" fmla="*/ 25 w 25"/>
                <a:gd name="T19" fmla="*/ 4 h 25"/>
                <a:gd name="T20" fmla="*/ 25 w 25"/>
                <a:gd name="T21" fmla="*/ 3 h 25"/>
                <a:gd name="T22" fmla="*/ 22 w 25"/>
                <a:gd name="T23" fmla="*/ 3 h 25"/>
                <a:gd name="T24" fmla="*/ 16 w 25"/>
                <a:gd name="T25" fmla="*/ 4 h 25"/>
                <a:gd name="T26" fmla="*/ 13 w 25"/>
                <a:gd name="T27" fmla="*/ 7 h 25"/>
                <a:gd name="T28" fmla="*/ 13 w 25"/>
                <a:gd name="T29" fmla="*/ 3 h 25"/>
                <a:gd name="T30" fmla="*/ 11 w 25"/>
                <a:gd name="T3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" h="25">
                  <a:moveTo>
                    <a:pt x="11" y="0"/>
                  </a:moveTo>
                  <a:lnTo>
                    <a:pt x="8" y="4"/>
                  </a:lnTo>
                  <a:lnTo>
                    <a:pt x="5" y="12"/>
                  </a:lnTo>
                  <a:lnTo>
                    <a:pt x="0" y="12"/>
                  </a:lnTo>
                  <a:lnTo>
                    <a:pt x="3" y="17"/>
                  </a:lnTo>
                  <a:lnTo>
                    <a:pt x="5" y="25"/>
                  </a:lnTo>
                  <a:lnTo>
                    <a:pt x="16" y="20"/>
                  </a:lnTo>
                  <a:lnTo>
                    <a:pt x="22" y="12"/>
                  </a:lnTo>
                  <a:lnTo>
                    <a:pt x="22" y="7"/>
                  </a:lnTo>
                  <a:lnTo>
                    <a:pt x="25" y="4"/>
                  </a:lnTo>
                  <a:lnTo>
                    <a:pt x="25" y="3"/>
                  </a:lnTo>
                  <a:lnTo>
                    <a:pt x="22" y="3"/>
                  </a:lnTo>
                  <a:lnTo>
                    <a:pt x="16" y="4"/>
                  </a:lnTo>
                  <a:lnTo>
                    <a:pt x="13" y="7"/>
                  </a:lnTo>
                  <a:lnTo>
                    <a:pt x="13" y="3"/>
                  </a:lnTo>
                  <a:lnTo>
                    <a:pt x="11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87" name="Freeform 17">
              <a:extLst>
                <a:ext uri="{FF2B5EF4-FFF2-40B4-BE49-F238E27FC236}">
                  <a16:creationId xmlns:a16="http://schemas.microsoft.com/office/drawing/2014/main" id="{A1BFBEF9-9043-4CEF-A16D-E5C046CC6E38}"/>
                </a:ext>
              </a:extLst>
            </p:cNvPr>
            <p:cNvSpPr>
              <a:spLocks/>
            </p:cNvSpPr>
            <p:nvPr/>
          </p:nvSpPr>
          <p:spPr bwMode="gray">
            <a:xfrm>
              <a:off x="5027613" y="1514475"/>
              <a:ext cx="6350" cy="7938"/>
            </a:xfrm>
            <a:custGeom>
              <a:avLst/>
              <a:gdLst>
                <a:gd name="T0" fmla="*/ 1 w 4"/>
                <a:gd name="T1" fmla="*/ 0 h 5"/>
                <a:gd name="T2" fmla="*/ 0 w 4"/>
                <a:gd name="T3" fmla="*/ 3 h 5"/>
                <a:gd name="T4" fmla="*/ 1 w 4"/>
                <a:gd name="T5" fmla="*/ 5 h 5"/>
                <a:gd name="T6" fmla="*/ 4 w 4"/>
                <a:gd name="T7" fmla="*/ 0 h 5"/>
                <a:gd name="T8" fmla="*/ 1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0"/>
                  </a:moveTo>
                  <a:lnTo>
                    <a:pt x="0" y="3"/>
                  </a:lnTo>
                  <a:lnTo>
                    <a:pt x="1" y="5"/>
                  </a:lnTo>
                  <a:lnTo>
                    <a:pt x="4" y="0"/>
                  </a:lnTo>
                  <a:lnTo>
                    <a:pt x="1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88" name="Freeform 18">
              <a:extLst>
                <a:ext uri="{FF2B5EF4-FFF2-40B4-BE49-F238E27FC236}">
                  <a16:creationId xmlns:a16="http://schemas.microsoft.com/office/drawing/2014/main" id="{DD47FF64-A956-4447-8143-E1949B311DDC}"/>
                </a:ext>
              </a:extLst>
            </p:cNvPr>
            <p:cNvSpPr>
              <a:spLocks/>
            </p:cNvSpPr>
            <p:nvPr/>
          </p:nvSpPr>
          <p:spPr bwMode="gray">
            <a:xfrm>
              <a:off x="5072063" y="1474787"/>
              <a:ext cx="14288" cy="14288"/>
            </a:xfrm>
            <a:custGeom>
              <a:avLst/>
              <a:gdLst>
                <a:gd name="T0" fmla="*/ 2 w 9"/>
                <a:gd name="T1" fmla="*/ 0 h 9"/>
                <a:gd name="T2" fmla="*/ 2 w 9"/>
                <a:gd name="T3" fmla="*/ 5 h 9"/>
                <a:gd name="T4" fmla="*/ 0 w 9"/>
                <a:gd name="T5" fmla="*/ 9 h 9"/>
                <a:gd name="T6" fmla="*/ 3 w 9"/>
                <a:gd name="T7" fmla="*/ 8 h 9"/>
                <a:gd name="T8" fmla="*/ 9 w 9"/>
                <a:gd name="T9" fmla="*/ 8 h 9"/>
                <a:gd name="T10" fmla="*/ 6 w 9"/>
                <a:gd name="T11" fmla="*/ 5 h 9"/>
                <a:gd name="T12" fmla="*/ 6 w 9"/>
                <a:gd name="T13" fmla="*/ 3 h 9"/>
                <a:gd name="T14" fmla="*/ 6 w 9"/>
                <a:gd name="T15" fmla="*/ 0 h 9"/>
                <a:gd name="T16" fmla="*/ 2 w 9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9">
                  <a:moveTo>
                    <a:pt x="2" y="0"/>
                  </a:moveTo>
                  <a:lnTo>
                    <a:pt x="2" y="5"/>
                  </a:lnTo>
                  <a:lnTo>
                    <a:pt x="0" y="9"/>
                  </a:lnTo>
                  <a:lnTo>
                    <a:pt x="3" y="8"/>
                  </a:lnTo>
                  <a:lnTo>
                    <a:pt x="9" y="8"/>
                  </a:lnTo>
                  <a:lnTo>
                    <a:pt x="6" y="5"/>
                  </a:lnTo>
                  <a:lnTo>
                    <a:pt x="6" y="3"/>
                  </a:lnTo>
                  <a:lnTo>
                    <a:pt x="6" y="0"/>
                  </a:lnTo>
                  <a:lnTo>
                    <a:pt x="2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89" name="Freeform 19">
              <a:extLst>
                <a:ext uri="{FF2B5EF4-FFF2-40B4-BE49-F238E27FC236}">
                  <a16:creationId xmlns:a16="http://schemas.microsoft.com/office/drawing/2014/main" id="{85105E87-5323-4C6B-B4D8-0D5A456B9667}"/>
                </a:ext>
              </a:extLst>
            </p:cNvPr>
            <p:cNvSpPr>
              <a:spLocks/>
            </p:cNvSpPr>
            <p:nvPr/>
          </p:nvSpPr>
          <p:spPr bwMode="gray">
            <a:xfrm>
              <a:off x="5086350" y="1458912"/>
              <a:ext cx="12700" cy="15875"/>
            </a:xfrm>
            <a:custGeom>
              <a:avLst/>
              <a:gdLst>
                <a:gd name="T0" fmla="*/ 0 w 8"/>
                <a:gd name="T1" fmla="*/ 0 h 10"/>
                <a:gd name="T2" fmla="*/ 0 w 8"/>
                <a:gd name="T3" fmla="*/ 5 h 10"/>
                <a:gd name="T4" fmla="*/ 2 w 8"/>
                <a:gd name="T5" fmla="*/ 10 h 10"/>
                <a:gd name="T6" fmla="*/ 5 w 8"/>
                <a:gd name="T7" fmla="*/ 10 h 10"/>
                <a:gd name="T8" fmla="*/ 8 w 8"/>
                <a:gd name="T9" fmla="*/ 8 h 10"/>
                <a:gd name="T10" fmla="*/ 8 w 8"/>
                <a:gd name="T11" fmla="*/ 2 h 10"/>
                <a:gd name="T12" fmla="*/ 0 w 8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0" y="0"/>
                  </a:moveTo>
                  <a:lnTo>
                    <a:pt x="0" y="5"/>
                  </a:lnTo>
                  <a:lnTo>
                    <a:pt x="2" y="10"/>
                  </a:lnTo>
                  <a:lnTo>
                    <a:pt x="5" y="10"/>
                  </a:lnTo>
                  <a:lnTo>
                    <a:pt x="8" y="8"/>
                  </a:lnTo>
                  <a:lnTo>
                    <a:pt x="8" y="2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90" name="Freeform 20">
              <a:extLst>
                <a:ext uri="{FF2B5EF4-FFF2-40B4-BE49-F238E27FC236}">
                  <a16:creationId xmlns:a16="http://schemas.microsoft.com/office/drawing/2014/main" id="{43F3DD0C-7231-4B80-9529-06724FAC6A6C}"/>
                </a:ext>
              </a:extLst>
            </p:cNvPr>
            <p:cNvSpPr>
              <a:spLocks/>
            </p:cNvSpPr>
            <p:nvPr/>
          </p:nvSpPr>
          <p:spPr bwMode="gray">
            <a:xfrm>
              <a:off x="5127625" y="1449387"/>
              <a:ext cx="1588" cy="9525"/>
            </a:xfrm>
            <a:custGeom>
              <a:avLst/>
              <a:gdLst>
                <a:gd name="T0" fmla="*/ 0 w 1"/>
                <a:gd name="T1" fmla="*/ 0 h 6"/>
                <a:gd name="T2" fmla="*/ 1 w 1"/>
                <a:gd name="T3" fmla="*/ 6 h 6"/>
                <a:gd name="T4" fmla="*/ 1 w 1"/>
                <a:gd name="T5" fmla="*/ 0 h 6"/>
                <a:gd name="T6" fmla="*/ 0 w 1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6">
                  <a:moveTo>
                    <a:pt x="0" y="0"/>
                  </a:moveTo>
                  <a:lnTo>
                    <a:pt x="1" y="6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91" name="Freeform 21">
              <a:extLst>
                <a:ext uri="{FF2B5EF4-FFF2-40B4-BE49-F238E27FC236}">
                  <a16:creationId xmlns:a16="http://schemas.microsoft.com/office/drawing/2014/main" id="{28D24F3C-D838-447F-8C5A-CA43297D0DF3}"/>
                </a:ext>
              </a:extLst>
            </p:cNvPr>
            <p:cNvSpPr>
              <a:spLocks/>
            </p:cNvSpPr>
            <p:nvPr/>
          </p:nvSpPr>
          <p:spPr bwMode="gray">
            <a:xfrm>
              <a:off x="5106988" y="1446212"/>
              <a:ext cx="7938" cy="12700"/>
            </a:xfrm>
            <a:custGeom>
              <a:avLst/>
              <a:gdLst>
                <a:gd name="T0" fmla="*/ 0 w 5"/>
                <a:gd name="T1" fmla="*/ 0 h 8"/>
                <a:gd name="T2" fmla="*/ 2 w 5"/>
                <a:gd name="T3" fmla="*/ 2 h 8"/>
                <a:gd name="T4" fmla="*/ 2 w 5"/>
                <a:gd name="T5" fmla="*/ 8 h 8"/>
                <a:gd name="T6" fmla="*/ 5 w 5"/>
                <a:gd name="T7" fmla="*/ 8 h 8"/>
                <a:gd name="T8" fmla="*/ 5 w 5"/>
                <a:gd name="T9" fmla="*/ 5 h 8"/>
                <a:gd name="T10" fmla="*/ 5 w 5"/>
                <a:gd name="T11" fmla="*/ 2 h 8"/>
                <a:gd name="T12" fmla="*/ 0 w 5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8">
                  <a:moveTo>
                    <a:pt x="0" y="0"/>
                  </a:moveTo>
                  <a:lnTo>
                    <a:pt x="2" y="2"/>
                  </a:lnTo>
                  <a:lnTo>
                    <a:pt x="2" y="8"/>
                  </a:lnTo>
                  <a:lnTo>
                    <a:pt x="5" y="8"/>
                  </a:lnTo>
                  <a:lnTo>
                    <a:pt x="5" y="5"/>
                  </a:lnTo>
                  <a:lnTo>
                    <a:pt x="5" y="2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92" name="Freeform 22">
              <a:extLst>
                <a:ext uri="{FF2B5EF4-FFF2-40B4-BE49-F238E27FC236}">
                  <a16:creationId xmlns:a16="http://schemas.microsoft.com/office/drawing/2014/main" id="{4F34B6B1-D744-4CD9-9EBA-27D8BA6222FC}"/>
                </a:ext>
              </a:extLst>
            </p:cNvPr>
            <p:cNvSpPr>
              <a:spLocks/>
            </p:cNvSpPr>
            <p:nvPr/>
          </p:nvSpPr>
          <p:spPr bwMode="gray">
            <a:xfrm>
              <a:off x="5341938" y="1441450"/>
              <a:ext cx="7938" cy="17463"/>
            </a:xfrm>
            <a:custGeom>
              <a:avLst/>
              <a:gdLst>
                <a:gd name="T0" fmla="*/ 2 w 5"/>
                <a:gd name="T1" fmla="*/ 0 h 11"/>
                <a:gd name="T2" fmla="*/ 2 w 5"/>
                <a:gd name="T3" fmla="*/ 3 h 11"/>
                <a:gd name="T4" fmla="*/ 5 w 5"/>
                <a:gd name="T5" fmla="*/ 8 h 11"/>
                <a:gd name="T6" fmla="*/ 2 w 5"/>
                <a:gd name="T7" fmla="*/ 8 h 11"/>
                <a:gd name="T8" fmla="*/ 0 w 5"/>
                <a:gd name="T9" fmla="*/ 11 h 11"/>
                <a:gd name="T10" fmla="*/ 0 w 5"/>
                <a:gd name="T11" fmla="*/ 3 h 11"/>
                <a:gd name="T12" fmla="*/ 2 w 5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1">
                  <a:moveTo>
                    <a:pt x="2" y="0"/>
                  </a:moveTo>
                  <a:lnTo>
                    <a:pt x="2" y="3"/>
                  </a:lnTo>
                  <a:lnTo>
                    <a:pt x="5" y="8"/>
                  </a:lnTo>
                  <a:lnTo>
                    <a:pt x="2" y="8"/>
                  </a:lnTo>
                  <a:lnTo>
                    <a:pt x="0" y="11"/>
                  </a:lnTo>
                  <a:lnTo>
                    <a:pt x="0" y="3"/>
                  </a:lnTo>
                  <a:lnTo>
                    <a:pt x="2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93" name="Freeform 23">
              <a:extLst>
                <a:ext uri="{FF2B5EF4-FFF2-40B4-BE49-F238E27FC236}">
                  <a16:creationId xmlns:a16="http://schemas.microsoft.com/office/drawing/2014/main" id="{0E01ACC2-53BA-416C-827D-E5F9F1C7C166}"/>
                </a:ext>
              </a:extLst>
            </p:cNvPr>
            <p:cNvSpPr>
              <a:spLocks/>
            </p:cNvSpPr>
            <p:nvPr/>
          </p:nvSpPr>
          <p:spPr bwMode="gray">
            <a:xfrm>
              <a:off x="5175250" y="1441450"/>
              <a:ext cx="6350" cy="7938"/>
            </a:xfrm>
            <a:custGeom>
              <a:avLst/>
              <a:gdLst>
                <a:gd name="T0" fmla="*/ 0 w 4"/>
                <a:gd name="T1" fmla="*/ 0 h 5"/>
                <a:gd name="T2" fmla="*/ 0 w 4"/>
                <a:gd name="T3" fmla="*/ 5 h 5"/>
                <a:gd name="T4" fmla="*/ 4 w 4"/>
                <a:gd name="T5" fmla="*/ 5 h 5"/>
                <a:gd name="T6" fmla="*/ 1 w 4"/>
                <a:gd name="T7" fmla="*/ 3 h 5"/>
                <a:gd name="T8" fmla="*/ 0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lnTo>
                    <a:pt x="0" y="5"/>
                  </a:lnTo>
                  <a:lnTo>
                    <a:pt x="4" y="5"/>
                  </a:lnTo>
                  <a:lnTo>
                    <a:pt x="1" y="3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94" name="Freeform 24">
              <a:extLst>
                <a:ext uri="{FF2B5EF4-FFF2-40B4-BE49-F238E27FC236}">
                  <a16:creationId xmlns:a16="http://schemas.microsoft.com/office/drawing/2014/main" id="{B2A561A7-9D41-42DA-AE70-2A2DE38025E0}"/>
                </a:ext>
              </a:extLst>
            </p:cNvPr>
            <p:cNvSpPr>
              <a:spLocks/>
            </p:cNvSpPr>
            <p:nvPr/>
          </p:nvSpPr>
          <p:spPr bwMode="gray">
            <a:xfrm>
              <a:off x="5189538" y="1435100"/>
              <a:ext cx="17463" cy="19050"/>
            </a:xfrm>
            <a:custGeom>
              <a:avLst/>
              <a:gdLst>
                <a:gd name="T0" fmla="*/ 8 w 11"/>
                <a:gd name="T1" fmla="*/ 0 h 12"/>
                <a:gd name="T2" fmla="*/ 3 w 11"/>
                <a:gd name="T3" fmla="*/ 3 h 12"/>
                <a:gd name="T4" fmla="*/ 0 w 11"/>
                <a:gd name="T5" fmla="*/ 4 h 12"/>
                <a:gd name="T6" fmla="*/ 3 w 11"/>
                <a:gd name="T7" fmla="*/ 9 h 12"/>
                <a:gd name="T8" fmla="*/ 8 w 11"/>
                <a:gd name="T9" fmla="*/ 12 h 12"/>
                <a:gd name="T10" fmla="*/ 11 w 11"/>
                <a:gd name="T11" fmla="*/ 4 h 12"/>
                <a:gd name="T12" fmla="*/ 8 w 11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2">
                  <a:moveTo>
                    <a:pt x="8" y="0"/>
                  </a:moveTo>
                  <a:lnTo>
                    <a:pt x="3" y="3"/>
                  </a:lnTo>
                  <a:lnTo>
                    <a:pt x="0" y="4"/>
                  </a:lnTo>
                  <a:lnTo>
                    <a:pt x="3" y="9"/>
                  </a:lnTo>
                  <a:lnTo>
                    <a:pt x="8" y="12"/>
                  </a:lnTo>
                  <a:lnTo>
                    <a:pt x="11" y="4"/>
                  </a:lnTo>
                  <a:lnTo>
                    <a:pt x="8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95" name="Freeform 25">
              <a:extLst>
                <a:ext uri="{FF2B5EF4-FFF2-40B4-BE49-F238E27FC236}">
                  <a16:creationId xmlns:a16="http://schemas.microsoft.com/office/drawing/2014/main" id="{9FB6BF5B-F7AC-4766-8387-46F7FDF4E7D2}"/>
                </a:ext>
              </a:extLst>
            </p:cNvPr>
            <p:cNvSpPr>
              <a:spLocks/>
            </p:cNvSpPr>
            <p:nvPr/>
          </p:nvSpPr>
          <p:spPr bwMode="gray">
            <a:xfrm>
              <a:off x="5218113" y="1414462"/>
              <a:ext cx="4763" cy="9525"/>
            </a:xfrm>
            <a:custGeom>
              <a:avLst/>
              <a:gdLst>
                <a:gd name="T0" fmla="*/ 0 w 3"/>
                <a:gd name="T1" fmla="*/ 0 h 6"/>
                <a:gd name="T2" fmla="*/ 3 w 3"/>
                <a:gd name="T3" fmla="*/ 6 h 6"/>
                <a:gd name="T4" fmla="*/ 3 w 3"/>
                <a:gd name="T5" fmla="*/ 0 h 6"/>
                <a:gd name="T6" fmla="*/ 0 w 3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6">
                  <a:moveTo>
                    <a:pt x="0" y="0"/>
                  </a:moveTo>
                  <a:lnTo>
                    <a:pt x="3" y="6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96" name="Freeform 26">
              <a:extLst>
                <a:ext uri="{FF2B5EF4-FFF2-40B4-BE49-F238E27FC236}">
                  <a16:creationId xmlns:a16="http://schemas.microsoft.com/office/drawing/2014/main" id="{F55DE9B2-27D1-4E9F-AF1B-DDCAC7BDFB0B}"/>
                </a:ext>
              </a:extLst>
            </p:cNvPr>
            <p:cNvSpPr>
              <a:spLocks/>
            </p:cNvSpPr>
            <p:nvPr/>
          </p:nvSpPr>
          <p:spPr bwMode="gray">
            <a:xfrm>
              <a:off x="5157788" y="1414462"/>
              <a:ext cx="36513" cy="26988"/>
            </a:xfrm>
            <a:custGeom>
              <a:avLst/>
              <a:gdLst>
                <a:gd name="T0" fmla="*/ 18 w 23"/>
                <a:gd name="T1" fmla="*/ 0 h 17"/>
                <a:gd name="T2" fmla="*/ 15 w 23"/>
                <a:gd name="T3" fmla="*/ 3 h 17"/>
                <a:gd name="T4" fmla="*/ 12 w 23"/>
                <a:gd name="T5" fmla="*/ 8 h 17"/>
                <a:gd name="T6" fmla="*/ 6 w 23"/>
                <a:gd name="T7" fmla="*/ 8 h 17"/>
                <a:gd name="T8" fmla="*/ 0 w 23"/>
                <a:gd name="T9" fmla="*/ 11 h 17"/>
                <a:gd name="T10" fmla="*/ 0 w 23"/>
                <a:gd name="T11" fmla="*/ 13 h 17"/>
                <a:gd name="T12" fmla="*/ 0 w 23"/>
                <a:gd name="T13" fmla="*/ 17 h 17"/>
                <a:gd name="T14" fmla="*/ 3 w 23"/>
                <a:gd name="T15" fmla="*/ 17 h 17"/>
                <a:gd name="T16" fmla="*/ 11 w 23"/>
                <a:gd name="T17" fmla="*/ 13 h 17"/>
                <a:gd name="T18" fmla="*/ 18 w 23"/>
                <a:gd name="T19" fmla="*/ 6 h 17"/>
                <a:gd name="T20" fmla="*/ 20 w 23"/>
                <a:gd name="T21" fmla="*/ 3 h 17"/>
                <a:gd name="T22" fmla="*/ 23 w 23"/>
                <a:gd name="T23" fmla="*/ 0 h 17"/>
                <a:gd name="T24" fmla="*/ 20 w 23"/>
                <a:gd name="T25" fmla="*/ 0 h 17"/>
                <a:gd name="T26" fmla="*/ 18 w 23"/>
                <a:gd name="T2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17">
                  <a:moveTo>
                    <a:pt x="18" y="0"/>
                  </a:moveTo>
                  <a:lnTo>
                    <a:pt x="15" y="3"/>
                  </a:lnTo>
                  <a:lnTo>
                    <a:pt x="12" y="8"/>
                  </a:lnTo>
                  <a:lnTo>
                    <a:pt x="6" y="8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3" y="17"/>
                  </a:lnTo>
                  <a:lnTo>
                    <a:pt x="11" y="13"/>
                  </a:lnTo>
                  <a:lnTo>
                    <a:pt x="18" y="6"/>
                  </a:lnTo>
                  <a:lnTo>
                    <a:pt x="20" y="3"/>
                  </a:lnTo>
                  <a:lnTo>
                    <a:pt x="23" y="0"/>
                  </a:lnTo>
                  <a:lnTo>
                    <a:pt x="20" y="0"/>
                  </a:lnTo>
                  <a:lnTo>
                    <a:pt x="18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97" name="Freeform 27">
              <a:extLst>
                <a:ext uri="{FF2B5EF4-FFF2-40B4-BE49-F238E27FC236}">
                  <a16:creationId xmlns:a16="http://schemas.microsoft.com/office/drawing/2014/main" id="{CF5C126A-5566-4DD4-B596-187E6D31573E}"/>
                </a:ext>
              </a:extLst>
            </p:cNvPr>
            <p:cNvSpPr>
              <a:spLocks/>
            </p:cNvSpPr>
            <p:nvPr/>
          </p:nvSpPr>
          <p:spPr bwMode="gray">
            <a:xfrm>
              <a:off x="5262563" y="1411287"/>
              <a:ext cx="12700" cy="15875"/>
            </a:xfrm>
            <a:custGeom>
              <a:avLst/>
              <a:gdLst>
                <a:gd name="T0" fmla="*/ 0 w 8"/>
                <a:gd name="T1" fmla="*/ 0 h 10"/>
                <a:gd name="T2" fmla="*/ 0 w 8"/>
                <a:gd name="T3" fmla="*/ 10 h 10"/>
                <a:gd name="T4" fmla="*/ 5 w 8"/>
                <a:gd name="T5" fmla="*/ 8 h 10"/>
                <a:gd name="T6" fmla="*/ 8 w 8"/>
                <a:gd name="T7" fmla="*/ 5 h 10"/>
                <a:gd name="T8" fmla="*/ 5 w 8"/>
                <a:gd name="T9" fmla="*/ 0 h 10"/>
                <a:gd name="T10" fmla="*/ 0 w 8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0">
                  <a:moveTo>
                    <a:pt x="0" y="0"/>
                  </a:moveTo>
                  <a:lnTo>
                    <a:pt x="0" y="10"/>
                  </a:lnTo>
                  <a:lnTo>
                    <a:pt x="5" y="8"/>
                  </a:lnTo>
                  <a:lnTo>
                    <a:pt x="8" y="5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98" name="Freeform 28">
              <a:extLst>
                <a:ext uri="{FF2B5EF4-FFF2-40B4-BE49-F238E27FC236}">
                  <a16:creationId xmlns:a16="http://schemas.microsoft.com/office/drawing/2014/main" id="{2FA8816E-4A69-4D08-8A9C-89D0BCE526D9}"/>
                </a:ext>
              </a:extLst>
            </p:cNvPr>
            <p:cNvSpPr>
              <a:spLocks/>
            </p:cNvSpPr>
            <p:nvPr/>
          </p:nvSpPr>
          <p:spPr bwMode="gray">
            <a:xfrm>
              <a:off x="5129213" y="1095375"/>
              <a:ext cx="98425" cy="41275"/>
            </a:xfrm>
            <a:custGeom>
              <a:avLst/>
              <a:gdLst>
                <a:gd name="T0" fmla="*/ 8 w 62"/>
                <a:gd name="T1" fmla="*/ 0 h 26"/>
                <a:gd name="T2" fmla="*/ 3 w 62"/>
                <a:gd name="T3" fmla="*/ 3 h 26"/>
                <a:gd name="T4" fmla="*/ 0 w 62"/>
                <a:gd name="T5" fmla="*/ 8 h 26"/>
                <a:gd name="T6" fmla="*/ 3 w 62"/>
                <a:gd name="T7" fmla="*/ 13 h 26"/>
                <a:gd name="T8" fmla="*/ 5 w 62"/>
                <a:gd name="T9" fmla="*/ 19 h 26"/>
                <a:gd name="T10" fmla="*/ 0 w 62"/>
                <a:gd name="T11" fmla="*/ 21 h 26"/>
                <a:gd name="T12" fmla="*/ 0 w 62"/>
                <a:gd name="T13" fmla="*/ 26 h 26"/>
                <a:gd name="T14" fmla="*/ 26 w 62"/>
                <a:gd name="T15" fmla="*/ 24 h 26"/>
                <a:gd name="T16" fmla="*/ 59 w 62"/>
                <a:gd name="T17" fmla="*/ 21 h 26"/>
                <a:gd name="T18" fmla="*/ 62 w 62"/>
                <a:gd name="T19" fmla="*/ 11 h 26"/>
                <a:gd name="T20" fmla="*/ 56 w 62"/>
                <a:gd name="T21" fmla="*/ 11 h 26"/>
                <a:gd name="T22" fmla="*/ 49 w 62"/>
                <a:gd name="T23" fmla="*/ 13 h 26"/>
                <a:gd name="T24" fmla="*/ 41 w 62"/>
                <a:gd name="T25" fmla="*/ 5 h 26"/>
                <a:gd name="T26" fmla="*/ 33 w 62"/>
                <a:gd name="T27" fmla="*/ 0 h 26"/>
                <a:gd name="T28" fmla="*/ 8 w 62"/>
                <a:gd name="T29" fmla="*/ 0 h 26"/>
                <a:gd name="connsiteX0" fmla="*/ 1290 w 10000"/>
                <a:gd name="connsiteY0" fmla="*/ 0 h 10000"/>
                <a:gd name="connsiteX1" fmla="*/ 484 w 10000"/>
                <a:gd name="connsiteY1" fmla="*/ 1154 h 10000"/>
                <a:gd name="connsiteX2" fmla="*/ 0 w 10000"/>
                <a:gd name="connsiteY2" fmla="*/ 3077 h 10000"/>
                <a:gd name="connsiteX3" fmla="*/ 484 w 10000"/>
                <a:gd name="connsiteY3" fmla="*/ 5000 h 10000"/>
                <a:gd name="connsiteX4" fmla="*/ 806 w 10000"/>
                <a:gd name="connsiteY4" fmla="*/ 7308 h 10000"/>
                <a:gd name="connsiteX5" fmla="*/ 0 w 10000"/>
                <a:gd name="connsiteY5" fmla="*/ 8077 h 10000"/>
                <a:gd name="connsiteX6" fmla="*/ 0 w 10000"/>
                <a:gd name="connsiteY6" fmla="*/ 10000 h 10000"/>
                <a:gd name="connsiteX7" fmla="*/ 4194 w 10000"/>
                <a:gd name="connsiteY7" fmla="*/ 9231 h 10000"/>
                <a:gd name="connsiteX8" fmla="*/ 9516 w 10000"/>
                <a:gd name="connsiteY8" fmla="*/ 8077 h 10000"/>
                <a:gd name="connsiteX9" fmla="*/ 10000 w 10000"/>
                <a:gd name="connsiteY9" fmla="*/ 4231 h 10000"/>
                <a:gd name="connsiteX10" fmla="*/ 9032 w 10000"/>
                <a:gd name="connsiteY10" fmla="*/ 4231 h 10000"/>
                <a:gd name="connsiteX11" fmla="*/ 7903 w 10000"/>
                <a:gd name="connsiteY11" fmla="*/ 5000 h 10000"/>
                <a:gd name="connsiteX12" fmla="*/ 6613 w 10000"/>
                <a:gd name="connsiteY12" fmla="*/ 1923 h 10000"/>
                <a:gd name="connsiteX13" fmla="*/ 5323 w 10000"/>
                <a:gd name="connsiteY13" fmla="*/ 0 h 10000"/>
                <a:gd name="connsiteX14" fmla="*/ 1290 w 10000"/>
                <a:gd name="connsiteY14" fmla="*/ 0 h 10000"/>
                <a:gd name="connsiteX15" fmla="*/ 1290 w 10000"/>
                <a:gd name="connsiteY15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00" h="10000">
                  <a:moveTo>
                    <a:pt x="1290" y="0"/>
                  </a:moveTo>
                  <a:lnTo>
                    <a:pt x="484" y="1154"/>
                  </a:lnTo>
                  <a:lnTo>
                    <a:pt x="0" y="3077"/>
                  </a:lnTo>
                  <a:lnTo>
                    <a:pt x="484" y="5000"/>
                  </a:lnTo>
                  <a:cubicBezTo>
                    <a:pt x="591" y="5769"/>
                    <a:pt x="699" y="6539"/>
                    <a:pt x="806" y="7308"/>
                  </a:cubicBezTo>
                  <a:lnTo>
                    <a:pt x="0" y="8077"/>
                  </a:lnTo>
                  <a:lnTo>
                    <a:pt x="0" y="10000"/>
                  </a:lnTo>
                  <a:lnTo>
                    <a:pt x="4194" y="9231"/>
                  </a:lnTo>
                  <a:lnTo>
                    <a:pt x="9516" y="8077"/>
                  </a:lnTo>
                  <a:cubicBezTo>
                    <a:pt x="9677" y="6795"/>
                    <a:pt x="9839" y="5513"/>
                    <a:pt x="10000" y="4231"/>
                  </a:cubicBezTo>
                  <a:lnTo>
                    <a:pt x="9032" y="4231"/>
                  </a:lnTo>
                  <a:lnTo>
                    <a:pt x="7903" y="5000"/>
                  </a:lnTo>
                  <a:lnTo>
                    <a:pt x="6613" y="1923"/>
                  </a:lnTo>
                  <a:lnTo>
                    <a:pt x="5323" y="0"/>
                  </a:lnTo>
                  <a:lnTo>
                    <a:pt x="1290" y="0"/>
                  </a:lnTo>
                  <a:lnTo>
                    <a:pt x="129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99" name="Freeform 29">
              <a:extLst>
                <a:ext uri="{FF2B5EF4-FFF2-40B4-BE49-F238E27FC236}">
                  <a16:creationId xmlns:a16="http://schemas.microsoft.com/office/drawing/2014/main" id="{2712EF95-EDD1-4831-B1AD-FA88FB6F0137}"/>
                </a:ext>
              </a:extLst>
            </p:cNvPr>
            <p:cNvSpPr>
              <a:spLocks/>
            </p:cNvSpPr>
            <p:nvPr/>
          </p:nvSpPr>
          <p:spPr bwMode="gray">
            <a:xfrm>
              <a:off x="5110163" y="1065212"/>
              <a:ext cx="47625" cy="28575"/>
            </a:xfrm>
            <a:custGeom>
              <a:avLst/>
              <a:gdLst>
                <a:gd name="T0" fmla="*/ 15 w 30"/>
                <a:gd name="T1" fmla="*/ 0 h 18"/>
                <a:gd name="T2" fmla="*/ 6 w 30"/>
                <a:gd name="T3" fmla="*/ 2 h 18"/>
                <a:gd name="T4" fmla="*/ 0 w 30"/>
                <a:gd name="T5" fmla="*/ 5 h 18"/>
                <a:gd name="T6" fmla="*/ 0 w 30"/>
                <a:gd name="T7" fmla="*/ 8 h 18"/>
                <a:gd name="T8" fmla="*/ 3 w 30"/>
                <a:gd name="T9" fmla="*/ 13 h 18"/>
                <a:gd name="T10" fmla="*/ 8 w 30"/>
                <a:gd name="T11" fmla="*/ 15 h 18"/>
                <a:gd name="T12" fmla="*/ 12 w 30"/>
                <a:gd name="T13" fmla="*/ 18 h 18"/>
                <a:gd name="T14" fmla="*/ 20 w 30"/>
                <a:gd name="T15" fmla="*/ 18 h 18"/>
                <a:gd name="T16" fmla="*/ 28 w 30"/>
                <a:gd name="T17" fmla="*/ 18 h 18"/>
                <a:gd name="T18" fmla="*/ 28 w 30"/>
                <a:gd name="T19" fmla="*/ 13 h 18"/>
                <a:gd name="T20" fmla="*/ 28 w 30"/>
                <a:gd name="T21" fmla="*/ 10 h 18"/>
                <a:gd name="T22" fmla="*/ 30 w 30"/>
                <a:gd name="T23" fmla="*/ 10 h 18"/>
                <a:gd name="T24" fmla="*/ 30 w 30"/>
                <a:gd name="T25" fmla="*/ 8 h 18"/>
                <a:gd name="T26" fmla="*/ 28 w 30"/>
                <a:gd name="T27" fmla="*/ 5 h 18"/>
                <a:gd name="T28" fmla="*/ 23 w 30"/>
                <a:gd name="T29" fmla="*/ 2 h 18"/>
                <a:gd name="T30" fmla="*/ 15 w 30"/>
                <a:gd name="T31" fmla="*/ 0 h 18"/>
                <a:gd name="connsiteX0" fmla="*/ 5000 w 10000"/>
                <a:gd name="connsiteY0" fmla="*/ 0 h 10000"/>
                <a:gd name="connsiteX1" fmla="*/ 2000 w 10000"/>
                <a:gd name="connsiteY1" fmla="*/ 1111 h 10000"/>
                <a:gd name="connsiteX2" fmla="*/ 0 w 10000"/>
                <a:gd name="connsiteY2" fmla="*/ 2778 h 10000"/>
                <a:gd name="connsiteX3" fmla="*/ 0 w 10000"/>
                <a:gd name="connsiteY3" fmla="*/ 4444 h 10000"/>
                <a:gd name="connsiteX4" fmla="*/ 1000 w 10000"/>
                <a:gd name="connsiteY4" fmla="*/ 7222 h 10000"/>
                <a:gd name="connsiteX5" fmla="*/ 2667 w 10000"/>
                <a:gd name="connsiteY5" fmla="*/ 8333 h 10000"/>
                <a:gd name="connsiteX6" fmla="*/ 4000 w 10000"/>
                <a:gd name="connsiteY6" fmla="*/ 10000 h 10000"/>
                <a:gd name="connsiteX7" fmla="*/ 6667 w 10000"/>
                <a:gd name="connsiteY7" fmla="*/ 10000 h 10000"/>
                <a:gd name="connsiteX8" fmla="*/ 9333 w 10000"/>
                <a:gd name="connsiteY8" fmla="*/ 10000 h 10000"/>
                <a:gd name="connsiteX9" fmla="*/ 9333 w 10000"/>
                <a:gd name="connsiteY9" fmla="*/ 7222 h 10000"/>
                <a:gd name="connsiteX10" fmla="*/ 9333 w 10000"/>
                <a:gd name="connsiteY10" fmla="*/ 5556 h 10000"/>
                <a:gd name="connsiteX11" fmla="*/ 10000 w 10000"/>
                <a:gd name="connsiteY11" fmla="*/ 5556 h 10000"/>
                <a:gd name="connsiteX12" fmla="*/ 10000 w 10000"/>
                <a:gd name="connsiteY12" fmla="*/ 4444 h 10000"/>
                <a:gd name="connsiteX13" fmla="*/ 9333 w 10000"/>
                <a:gd name="connsiteY13" fmla="*/ 2778 h 10000"/>
                <a:gd name="connsiteX14" fmla="*/ 7667 w 10000"/>
                <a:gd name="connsiteY14" fmla="*/ 1111 h 10000"/>
                <a:gd name="connsiteX15" fmla="*/ 5000 w 10000"/>
                <a:gd name="connsiteY15" fmla="*/ 0 h 10000"/>
                <a:gd name="connsiteX16" fmla="*/ 5000 w 10000"/>
                <a:gd name="connsiteY16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0000" h="10000">
                  <a:moveTo>
                    <a:pt x="5000" y="0"/>
                  </a:moveTo>
                  <a:lnTo>
                    <a:pt x="2000" y="1111"/>
                  </a:lnTo>
                  <a:lnTo>
                    <a:pt x="0" y="2778"/>
                  </a:lnTo>
                  <a:lnTo>
                    <a:pt x="0" y="4444"/>
                  </a:lnTo>
                  <a:lnTo>
                    <a:pt x="1000" y="7222"/>
                  </a:lnTo>
                  <a:lnTo>
                    <a:pt x="2667" y="8333"/>
                  </a:lnTo>
                  <a:lnTo>
                    <a:pt x="4000" y="10000"/>
                  </a:lnTo>
                  <a:lnTo>
                    <a:pt x="6667" y="10000"/>
                  </a:lnTo>
                  <a:lnTo>
                    <a:pt x="9333" y="10000"/>
                  </a:lnTo>
                  <a:lnTo>
                    <a:pt x="9333" y="7222"/>
                  </a:lnTo>
                  <a:lnTo>
                    <a:pt x="9333" y="5556"/>
                  </a:lnTo>
                  <a:lnTo>
                    <a:pt x="10000" y="5556"/>
                  </a:lnTo>
                  <a:lnTo>
                    <a:pt x="10000" y="4444"/>
                  </a:lnTo>
                  <a:lnTo>
                    <a:pt x="9333" y="2778"/>
                  </a:lnTo>
                  <a:lnTo>
                    <a:pt x="7667" y="1111"/>
                  </a:lnTo>
                  <a:lnTo>
                    <a:pt x="5000" y="0"/>
                  </a:lnTo>
                  <a:lnTo>
                    <a:pt x="500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00" name="Freeform 30">
              <a:extLst>
                <a:ext uri="{FF2B5EF4-FFF2-40B4-BE49-F238E27FC236}">
                  <a16:creationId xmlns:a16="http://schemas.microsoft.com/office/drawing/2014/main" id="{E86BAED0-D276-486E-AC4B-4AE977C94113}"/>
                </a:ext>
              </a:extLst>
            </p:cNvPr>
            <p:cNvSpPr>
              <a:spLocks/>
            </p:cNvSpPr>
            <p:nvPr/>
          </p:nvSpPr>
          <p:spPr bwMode="gray">
            <a:xfrm>
              <a:off x="5297488" y="1047750"/>
              <a:ext cx="7938" cy="12700"/>
            </a:xfrm>
            <a:custGeom>
              <a:avLst/>
              <a:gdLst>
                <a:gd name="T0" fmla="*/ 0 w 5"/>
                <a:gd name="T1" fmla="*/ 0 h 8"/>
                <a:gd name="T2" fmla="*/ 3 w 5"/>
                <a:gd name="T3" fmla="*/ 8 h 8"/>
                <a:gd name="T4" fmla="*/ 5 w 5"/>
                <a:gd name="T5" fmla="*/ 8 h 8"/>
                <a:gd name="T6" fmla="*/ 5 w 5"/>
                <a:gd name="T7" fmla="*/ 5 h 8"/>
                <a:gd name="T8" fmla="*/ 3 w 5"/>
                <a:gd name="T9" fmla="*/ 3 h 8"/>
                <a:gd name="T10" fmla="*/ 0 w 5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8">
                  <a:moveTo>
                    <a:pt x="0" y="0"/>
                  </a:moveTo>
                  <a:lnTo>
                    <a:pt x="3" y="8"/>
                  </a:lnTo>
                  <a:lnTo>
                    <a:pt x="5" y="8"/>
                  </a:lnTo>
                  <a:lnTo>
                    <a:pt x="5" y="5"/>
                  </a:lnTo>
                  <a:lnTo>
                    <a:pt x="3" y="3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01" name="Freeform 31">
              <a:extLst>
                <a:ext uri="{FF2B5EF4-FFF2-40B4-BE49-F238E27FC236}">
                  <a16:creationId xmlns:a16="http://schemas.microsoft.com/office/drawing/2014/main" id="{1DF19E7D-B3D5-474C-A5C6-6685FBFA70DA}"/>
                </a:ext>
              </a:extLst>
            </p:cNvPr>
            <p:cNvSpPr>
              <a:spLocks/>
            </p:cNvSpPr>
            <p:nvPr/>
          </p:nvSpPr>
          <p:spPr bwMode="gray">
            <a:xfrm>
              <a:off x="5337175" y="1033462"/>
              <a:ext cx="38100" cy="12700"/>
            </a:xfrm>
            <a:custGeom>
              <a:avLst/>
              <a:gdLst>
                <a:gd name="T0" fmla="*/ 3 w 24"/>
                <a:gd name="T1" fmla="*/ 0 h 8"/>
                <a:gd name="T2" fmla="*/ 0 w 24"/>
                <a:gd name="T3" fmla="*/ 8 h 8"/>
                <a:gd name="T4" fmla="*/ 5 w 24"/>
                <a:gd name="T5" fmla="*/ 8 h 8"/>
                <a:gd name="T6" fmla="*/ 16 w 24"/>
                <a:gd name="T7" fmla="*/ 5 h 8"/>
                <a:gd name="T8" fmla="*/ 21 w 24"/>
                <a:gd name="T9" fmla="*/ 5 h 8"/>
                <a:gd name="T10" fmla="*/ 24 w 24"/>
                <a:gd name="T11" fmla="*/ 5 h 8"/>
                <a:gd name="T12" fmla="*/ 24 w 24"/>
                <a:gd name="T13" fmla="*/ 3 h 8"/>
                <a:gd name="T14" fmla="*/ 21 w 24"/>
                <a:gd name="T15" fmla="*/ 3 h 8"/>
                <a:gd name="T16" fmla="*/ 13 w 24"/>
                <a:gd name="T17" fmla="*/ 0 h 8"/>
                <a:gd name="T18" fmla="*/ 3 w 24"/>
                <a:gd name="T19" fmla="*/ 0 h 8"/>
                <a:gd name="connsiteX0" fmla="*/ 1250 w 10000"/>
                <a:gd name="connsiteY0" fmla="*/ 0 h 10000"/>
                <a:gd name="connsiteX1" fmla="*/ 0 w 10000"/>
                <a:gd name="connsiteY1" fmla="*/ 10000 h 10000"/>
                <a:gd name="connsiteX2" fmla="*/ 2083 w 10000"/>
                <a:gd name="connsiteY2" fmla="*/ 10000 h 10000"/>
                <a:gd name="connsiteX3" fmla="*/ 6667 w 10000"/>
                <a:gd name="connsiteY3" fmla="*/ 6250 h 10000"/>
                <a:gd name="connsiteX4" fmla="*/ 8750 w 10000"/>
                <a:gd name="connsiteY4" fmla="*/ 6250 h 10000"/>
                <a:gd name="connsiteX5" fmla="*/ 10000 w 10000"/>
                <a:gd name="connsiteY5" fmla="*/ 6250 h 10000"/>
                <a:gd name="connsiteX6" fmla="*/ 10000 w 10000"/>
                <a:gd name="connsiteY6" fmla="*/ 3750 h 10000"/>
                <a:gd name="connsiteX7" fmla="*/ 8750 w 10000"/>
                <a:gd name="connsiteY7" fmla="*/ 3750 h 10000"/>
                <a:gd name="connsiteX8" fmla="*/ 5417 w 10000"/>
                <a:gd name="connsiteY8" fmla="*/ 0 h 10000"/>
                <a:gd name="connsiteX9" fmla="*/ 1250 w 10000"/>
                <a:gd name="connsiteY9" fmla="*/ 0 h 10000"/>
                <a:gd name="connsiteX10" fmla="*/ 1250 w 10000"/>
                <a:gd name="connsiteY10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000" h="10000">
                  <a:moveTo>
                    <a:pt x="1250" y="0"/>
                  </a:moveTo>
                  <a:lnTo>
                    <a:pt x="0" y="10000"/>
                  </a:lnTo>
                  <a:lnTo>
                    <a:pt x="2083" y="10000"/>
                  </a:lnTo>
                  <a:lnTo>
                    <a:pt x="6667" y="6250"/>
                  </a:lnTo>
                  <a:lnTo>
                    <a:pt x="8750" y="6250"/>
                  </a:lnTo>
                  <a:lnTo>
                    <a:pt x="10000" y="6250"/>
                  </a:lnTo>
                  <a:lnTo>
                    <a:pt x="10000" y="3750"/>
                  </a:lnTo>
                  <a:lnTo>
                    <a:pt x="8750" y="3750"/>
                  </a:lnTo>
                  <a:lnTo>
                    <a:pt x="5417" y="0"/>
                  </a:lnTo>
                  <a:lnTo>
                    <a:pt x="1250" y="0"/>
                  </a:lnTo>
                  <a:lnTo>
                    <a:pt x="125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02" name="Freeform 32">
              <a:extLst>
                <a:ext uri="{FF2B5EF4-FFF2-40B4-BE49-F238E27FC236}">
                  <a16:creationId xmlns:a16="http://schemas.microsoft.com/office/drawing/2014/main" id="{63FB86FD-ACB8-4FE4-96CA-3E6F3D206CE0}"/>
                </a:ext>
              </a:extLst>
            </p:cNvPr>
            <p:cNvSpPr>
              <a:spLocks/>
            </p:cNvSpPr>
            <p:nvPr/>
          </p:nvSpPr>
          <p:spPr bwMode="gray">
            <a:xfrm>
              <a:off x="5002213" y="1028700"/>
              <a:ext cx="4763" cy="9525"/>
            </a:xfrm>
            <a:custGeom>
              <a:avLst/>
              <a:gdLst>
                <a:gd name="T0" fmla="*/ 3 w 3"/>
                <a:gd name="T1" fmla="*/ 0 h 6"/>
                <a:gd name="T2" fmla="*/ 3 w 3"/>
                <a:gd name="T3" fmla="*/ 3 h 6"/>
                <a:gd name="T4" fmla="*/ 0 w 3"/>
                <a:gd name="T5" fmla="*/ 6 h 6"/>
                <a:gd name="T6" fmla="*/ 0 w 3"/>
                <a:gd name="T7" fmla="*/ 0 h 6"/>
                <a:gd name="T8" fmla="*/ 3 w 3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6">
                  <a:moveTo>
                    <a:pt x="3" y="0"/>
                  </a:moveTo>
                  <a:lnTo>
                    <a:pt x="3" y="3"/>
                  </a:lnTo>
                  <a:lnTo>
                    <a:pt x="0" y="6"/>
                  </a:lnTo>
                  <a:lnTo>
                    <a:pt x="0" y="0"/>
                  </a:lnTo>
                  <a:lnTo>
                    <a:pt x="3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03" name="Freeform 33">
              <a:extLst>
                <a:ext uri="{FF2B5EF4-FFF2-40B4-BE49-F238E27FC236}">
                  <a16:creationId xmlns:a16="http://schemas.microsoft.com/office/drawing/2014/main" id="{139FF8CE-AD9E-4D5B-A0E0-E5D516361DBB}"/>
                </a:ext>
              </a:extLst>
            </p:cNvPr>
            <p:cNvSpPr>
              <a:spLocks/>
            </p:cNvSpPr>
            <p:nvPr/>
          </p:nvSpPr>
          <p:spPr bwMode="gray">
            <a:xfrm>
              <a:off x="4894263" y="1020762"/>
              <a:ext cx="17463" cy="34925"/>
            </a:xfrm>
            <a:custGeom>
              <a:avLst/>
              <a:gdLst>
                <a:gd name="T0" fmla="*/ 0 w 11"/>
                <a:gd name="T1" fmla="*/ 0 h 22"/>
                <a:gd name="T2" fmla="*/ 3 w 11"/>
                <a:gd name="T3" fmla="*/ 13 h 22"/>
                <a:gd name="T4" fmla="*/ 6 w 11"/>
                <a:gd name="T5" fmla="*/ 22 h 22"/>
                <a:gd name="T6" fmla="*/ 8 w 11"/>
                <a:gd name="T7" fmla="*/ 22 h 22"/>
                <a:gd name="T8" fmla="*/ 11 w 11"/>
                <a:gd name="T9" fmla="*/ 20 h 22"/>
                <a:gd name="T10" fmla="*/ 6 w 11"/>
                <a:gd name="T11" fmla="*/ 11 h 22"/>
                <a:gd name="T12" fmla="*/ 0 w 11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22">
                  <a:moveTo>
                    <a:pt x="0" y="0"/>
                  </a:moveTo>
                  <a:lnTo>
                    <a:pt x="3" y="13"/>
                  </a:lnTo>
                  <a:lnTo>
                    <a:pt x="6" y="22"/>
                  </a:lnTo>
                  <a:lnTo>
                    <a:pt x="8" y="22"/>
                  </a:lnTo>
                  <a:lnTo>
                    <a:pt x="11" y="20"/>
                  </a:lnTo>
                  <a:lnTo>
                    <a:pt x="6" y="11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04" name="Freeform 34">
              <a:extLst>
                <a:ext uri="{FF2B5EF4-FFF2-40B4-BE49-F238E27FC236}">
                  <a16:creationId xmlns:a16="http://schemas.microsoft.com/office/drawing/2014/main" id="{31917BC3-BC60-45CF-9CB6-934B882410B7}"/>
                </a:ext>
              </a:extLst>
            </p:cNvPr>
            <p:cNvSpPr>
              <a:spLocks/>
            </p:cNvSpPr>
            <p:nvPr/>
          </p:nvSpPr>
          <p:spPr bwMode="gray">
            <a:xfrm>
              <a:off x="4903788" y="965200"/>
              <a:ext cx="223838" cy="207963"/>
            </a:xfrm>
            <a:custGeom>
              <a:avLst/>
              <a:gdLst>
                <a:gd name="T0" fmla="*/ 65 w 141"/>
                <a:gd name="T1" fmla="*/ 10 h 131"/>
                <a:gd name="T2" fmla="*/ 60 w 141"/>
                <a:gd name="T3" fmla="*/ 25 h 131"/>
                <a:gd name="T4" fmla="*/ 49 w 141"/>
                <a:gd name="T5" fmla="*/ 25 h 131"/>
                <a:gd name="T6" fmla="*/ 35 w 141"/>
                <a:gd name="T7" fmla="*/ 16 h 131"/>
                <a:gd name="T8" fmla="*/ 32 w 141"/>
                <a:gd name="T9" fmla="*/ 25 h 131"/>
                <a:gd name="T10" fmla="*/ 24 w 141"/>
                <a:gd name="T11" fmla="*/ 18 h 131"/>
                <a:gd name="T12" fmla="*/ 32 w 141"/>
                <a:gd name="T13" fmla="*/ 10 h 131"/>
                <a:gd name="T14" fmla="*/ 30 w 141"/>
                <a:gd name="T15" fmla="*/ 8 h 131"/>
                <a:gd name="T16" fmla="*/ 13 w 141"/>
                <a:gd name="T17" fmla="*/ 8 h 131"/>
                <a:gd name="T18" fmla="*/ 10 w 141"/>
                <a:gd name="T19" fmla="*/ 13 h 131"/>
                <a:gd name="T20" fmla="*/ 2 w 141"/>
                <a:gd name="T21" fmla="*/ 10 h 131"/>
                <a:gd name="T22" fmla="*/ 0 w 141"/>
                <a:gd name="T23" fmla="*/ 25 h 131"/>
                <a:gd name="T24" fmla="*/ 7 w 141"/>
                <a:gd name="T25" fmla="*/ 22 h 131"/>
                <a:gd name="T26" fmla="*/ 7 w 141"/>
                <a:gd name="T27" fmla="*/ 33 h 131"/>
                <a:gd name="T28" fmla="*/ 2 w 141"/>
                <a:gd name="T29" fmla="*/ 33 h 131"/>
                <a:gd name="T30" fmla="*/ 2 w 141"/>
                <a:gd name="T31" fmla="*/ 40 h 131"/>
                <a:gd name="T32" fmla="*/ 13 w 141"/>
                <a:gd name="T33" fmla="*/ 46 h 131"/>
                <a:gd name="T34" fmla="*/ 15 w 141"/>
                <a:gd name="T35" fmla="*/ 63 h 131"/>
                <a:gd name="T36" fmla="*/ 27 w 141"/>
                <a:gd name="T37" fmla="*/ 63 h 131"/>
                <a:gd name="T38" fmla="*/ 30 w 141"/>
                <a:gd name="T39" fmla="*/ 55 h 131"/>
                <a:gd name="T40" fmla="*/ 40 w 141"/>
                <a:gd name="T41" fmla="*/ 57 h 131"/>
                <a:gd name="T42" fmla="*/ 48 w 141"/>
                <a:gd name="T43" fmla="*/ 48 h 131"/>
                <a:gd name="T44" fmla="*/ 52 w 141"/>
                <a:gd name="T45" fmla="*/ 52 h 131"/>
                <a:gd name="T46" fmla="*/ 73 w 141"/>
                <a:gd name="T47" fmla="*/ 60 h 131"/>
                <a:gd name="T48" fmla="*/ 73 w 141"/>
                <a:gd name="T49" fmla="*/ 65 h 131"/>
                <a:gd name="T50" fmla="*/ 57 w 141"/>
                <a:gd name="T51" fmla="*/ 68 h 131"/>
                <a:gd name="T52" fmla="*/ 40 w 141"/>
                <a:gd name="T53" fmla="*/ 73 h 131"/>
                <a:gd name="T54" fmla="*/ 35 w 141"/>
                <a:gd name="T55" fmla="*/ 68 h 131"/>
                <a:gd name="T56" fmla="*/ 24 w 141"/>
                <a:gd name="T57" fmla="*/ 71 h 131"/>
                <a:gd name="T58" fmla="*/ 30 w 141"/>
                <a:gd name="T59" fmla="*/ 82 h 131"/>
                <a:gd name="T60" fmla="*/ 45 w 141"/>
                <a:gd name="T61" fmla="*/ 81 h 131"/>
                <a:gd name="T62" fmla="*/ 55 w 141"/>
                <a:gd name="T63" fmla="*/ 82 h 131"/>
                <a:gd name="T64" fmla="*/ 48 w 141"/>
                <a:gd name="T65" fmla="*/ 90 h 131"/>
                <a:gd name="T66" fmla="*/ 48 w 141"/>
                <a:gd name="T67" fmla="*/ 95 h 131"/>
                <a:gd name="T68" fmla="*/ 38 w 141"/>
                <a:gd name="T69" fmla="*/ 95 h 131"/>
                <a:gd name="T70" fmla="*/ 30 w 141"/>
                <a:gd name="T71" fmla="*/ 101 h 131"/>
                <a:gd name="T72" fmla="*/ 40 w 141"/>
                <a:gd name="T73" fmla="*/ 108 h 131"/>
                <a:gd name="T74" fmla="*/ 49 w 141"/>
                <a:gd name="T75" fmla="*/ 115 h 131"/>
                <a:gd name="T76" fmla="*/ 57 w 141"/>
                <a:gd name="T77" fmla="*/ 118 h 131"/>
                <a:gd name="T78" fmla="*/ 65 w 141"/>
                <a:gd name="T79" fmla="*/ 115 h 131"/>
                <a:gd name="T80" fmla="*/ 68 w 141"/>
                <a:gd name="T81" fmla="*/ 128 h 131"/>
                <a:gd name="T82" fmla="*/ 73 w 141"/>
                <a:gd name="T83" fmla="*/ 131 h 131"/>
                <a:gd name="T84" fmla="*/ 79 w 141"/>
                <a:gd name="T85" fmla="*/ 128 h 131"/>
                <a:gd name="T86" fmla="*/ 78 w 141"/>
                <a:gd name="T87" fmla="*/ 120 h 131"/>
                <a:gd name="T88" fmla="*/ 82 w 141"/>
                <a:gd name="T89" fmla="*/ 112 h 131"/>
                <a:gd name="T90" fmla="*/ 92 w 141"/>
                <a:gd name="T91" fmla="*/ 111 h 131"/>
                <a:gd name="T92" fmla="*/ 100 w 141"/>
                <a:gd name="T93" fmla="*/ 106 h 131"/>
                <a:gd name="T94" fmla="*/ 106 w 141"/>
                <a:gd name="T95" fmla="*/ 101 h 131"/>
                <a:gd name="T96" fmla="*/ 109 w 141"/>
                <a:gd name="T97" fmla="*/ 93 h 131"/>
                <a:gd name="T98" fmla="*/ 117 w 141"/>
                <a:gd name="T99" fmla="*/ 85 h 131"/>
                <a:gd name="T100" fmla="*/ 115 w 141"/>
                <a:gd name="T101" fmla="*/ 82 h 131"/>
                <a:gd name="T102" fmla="*/ 115 w 141"/>
                <a:gd name="T103" fmla="*/ 65 h 131"/>
                <a:gd name="T104" fmla="*/ 141 w 141"/>
                <a:gd name="T105" fmla="*/ 60 h 131"/>
                <a:gd name="T106" fmla="*/ 138 w 141"/>
                <a:gd name="T107" fmla="*/ 52 h 131"/>
                <a:gd name="T108" fmla="*/ 115 w 141"/>
                <a:gd name="T109" fmla="*/ 48 h 131"/>
                <a:gd name="T110" fmla="*/ 109 w 141"/>
                <a:gd name="T111" fmla="*/ 30 h 131"/>
                <a:gd name="T112" fmla="*/ 100 w 141"/>
                <a:gd name="T113" fmla="*/ 30 h 131"/>
                <a:gd name="T114" fmla="*/ 103 w 141"/>
                <a:gd name="T115" fmla="*/ 18 h 131"/>
                <a:gd name="T116" fmla="*/ 90 w 141"/>
                <a:gd name="T117" fmla="*/ 10 h 131"/>
                <a:gd name="T118" fmla="*/ 82 w 141"/>
                <a:gd name="T119" fmla="*/ 8 h 131"/>
                <a:gd name="T120" fmla="*/ 78 w 141"/>
                <a:gd name="T121" fmla="*/ 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1" h="131">
                  <a:moveTo>
                    <a:pt x="73" y="0"/>
                  </a:moveTo>
                  <a:lnTo>
                    <a:pt x="65" y="10"/>
                  </a:lnTo>
                  <a:lnTo>
                    <a:pt x="60" y="16"/>
                  </a:lnTo>
                  <a:lnTo>
                    <a:pt x="60" y="25"/>
                  </a:lnTo>
                  <a:lnTo>
                    <a:pt x="62" y="40"/>
                  </a:lnTo>
                  <a:lnTo>
                    <a:pt x="49" y="25"/>
                  </a:lnTo>
                  <a:lnTo>
                    <a:pt x="40" y="10"/>
                  </a:lnTo>
                  <a:lnTo>
                    <a:pt x="35" y="16"/>
                  </a:lnTo>
                  <a:lnTo>
                    <a:pt x="32" y="20"/>
                  </a:lnTo>
                  <a:lnTo>
                    <a:pt x="32" y="25"/>
                  </a:lnTo>
                  <a:lnTo>
                    <a:pt x="27" y="20"/>
                  </a:lnTo>
                  <a:lnTo>
                    <a:pt x="24" y="18"/>
                  </a:lnTo>
                  <a:lnTo>
                    <a:pt x="24" y="16"/>
                  </a:lnTo>
                  <a:lnTo>
                    <a:pt x="32" y="10"/>
                  </a:lnTo>
                  <a:lnTo>
                    <a:pt x="30" y="10"/>
                  </a:lnTo>
                  <a:lnTo>
                    <a:pt x="30" y="8"/>
                  </a:lnTo>
                  <a:lnTo>
                    <a:pt x="19" y="8"/>
                  </a:lnTo>
                  <a:lnTo>
                    <a:pt x="13" y="8"/>
                  </a:lnTo>
                  <a:lnTo>
                    <a:pt x="10" y="10"/>
                  </a:lnTo>
                  <a:lnTo>
                    <a:pt x="10" y="13"/>
                  </a:lnTo>
                  <a:lnTo>
                    <a:pt x="5" y="10"/>
                  </a:lnTo>
                  <a:lnTo>
                    <a:pt x="2" y="10"/>
                  </a:lnTo>
                  <a:lnTo>
                    <a:pt x="0" y="18"/>
                  </a:lnTo>
                  <a:lnTo>
                    <a:pt x="0" y="25"/>
                  </a:lnTo>
                  <a:lnTo>
                    <a:pt x="2" y="22"/>
                  </a:lnTo>
                  <a:lnTo>
                    <a:pt x="7" y="22"/>
                  </a:lnTo>
                  <a:lnTo>
                    <a:pt x="5" y="27"/>
                  </a:lnTo>
                  <a:lnTo>
                    <a:pt x="7" y="33"/>
                  </a:lnTo>
                  <a:lnTo>
                    <a:pt x="2" y="30"/>
                  </a:lnTo>
                  <a:lnTo>
                    <a:pt x="2" y="33"/>
                  </a:lnTo>
                  <a:lnTo>
                    <a:pt x="2" y="38"/>
                  </a:lnTo>
                  <a:lnTo>
                    <a:pt x="2" y="40"/>
                  </a:lnTo>
                  <a:lnTo>
                    <a:pt x="7" y="43"/>
                  </a:lnTo>
                  <a:lnTo>
                    <a:pt x="13" y="46"/>
                  </a:lnTo>
                  <a:lnTo>
                    <a:pt x="15" y="55"/>
                  </a:lnTo>
                  <a:lnTo>
                    <a:pt x="15" y="63"/>
                  </a:lnTo>
                  <a:lnTo>
                    <a:pt x="19" y="63"/>
                  </a:lnTo>
                  <a:lnTo>
                    <a:pt x="27" y="63"/>
                  </a:lnTo>
                  <a:lnTo>
                    <a:pt x="27" y="57"/>
                  </a:lnTo>
                  <a:lnTo>
                    <a:pt x="30" y="55"/>
                  </a:lnTo>
                  <a:lnTo>
                    <a:pt x="32" y="57"/>
                  </a:lnTo>
                  <a:lnTo>
                    <a:pt x="40" y="57"/>
                  </a:lnTo>
                  <a:lnTo>
                    <a:pt x="43" y="48"/>
                  </a:lnTo>
                  <a:lnTo>
                    <a:pt x="48" y="48"/>
                  </a:lnTo>
                  <a:lnTo>
                    <a:pt x="52" y="48"/>
                  </a:lnTo>
                  <a:lnTo>
                    <a:pt x="52" y="52"/>
                  </a:lnTo>
                  <a:lnTo>
                    <a:pt x="52" y="57"/>
                  </a:lnTo>
                  <a:lnTo>
                    <a:pt x="73" y="60"/>
                  </a:lnTo>
                  <a:lnTo>
                    <a:pt x="79" y="65"/>
                  </a:lnTo>
                  <a:lnTo>
                    <a:pt x="73" y="65"/>
                  </a:lnTo>
                  <a:lnTo>
                    <a:pt x="65" y="68"/>
                  </a:lnTo>
                  <a:lnTo>
                    <a:pt x="57" y="68"/>
                  </a:lnTo>
                  <a:lnTo>
                    <a:pt x="45" y="71"/>
                  </a:lnTo>
                  <a:lnTo>
                    <a:pt x="40" y="73"/>
                  </a:lnTo>
                  <a:lnTo>
                    <a:pt x="38" y="73"/>
                  </a:lnTo>
                  <a:lnTo>
                    <a:pt x="35" y="68"/>
                  </a:lnTo>
                  <a:lnTo>
                    <a:pt x="30" y="68"/>
                  </a:lnTo>
                  <a:lnTo>
                    <a:pt x="24" y="71"/>
                  </a:lnTo>
                  <a:lnTo>
                    <a:pt x="27" y="85"/>
                  </a:lnTo>
                  <a:lnTo>
                    <a:pt x="30" y="82"/>
                  </a:lnTo>
                  <a:lnTo>
                    <a:pt x="32" y="81"/>
                  </a:lnTo>
                  <a:lnTo>
                    <a:pt x="45" y="81"/>
                  </a:lnTo>
                  <a:lnTo>
                    <a:pt x="60" y="81"/>
                  </a:lnTo>
                  <a:lnTo>
                    <a:pt x="55" y="82"/>
                  </a:lnTo>
                  <a:lnTo>
                    <a:pt x="48" y="87"/>
                  </a:lnTo>
                  <a:lnTo>
                    <a:pt x="48" y="90"/>
                  </a:lnTo>
                  <a:lnTo>
                    <a:pt x="48" y="93"/>
                  </a:lnTo>
                  <a:lnTo>
                    <a:pt x="48" y="95"/>
                  </a:lnTo>
                  <a:lnTo>
                    <a:pt x="52" y="98"/>
                  </a:lnTo>
                  <a:lnTo>
                    <a:pt x="38" y="95"/>
                  </a:lnTo>
                  <a:lnTo>
                    <a:pt x="30" y="95"/>
                  </a:lnTo>
                  <a:lnTo>
                    <a:pt x="30" y="101"/>
                  </a:lnTo>
                  <a:lnTo>
                    <a:pt x="32" y="108"/>
                  </a:lnTo>
                  <a:lnTo>
                    <a:pt x="40" y="108"/>
                  </a:lnTo>
                  <a:lnTo>
                    <a:pt x="49" y="111"/>
                  </a:lnTo>
                  <a:lnTo>
                    <a:pt x="49" y="115"/>
                  </a:lnTo>
                  <a:lnTo>
                    <a:pt x="55" y="115"/>
                  </a:lnTo>
                  <a:lnTo>
                    <a:pt x="57" y="118"/>
                  </a:lnTo>
                  <a:lnTo>
                    <a:pt x="62" y="115"/>
                  </a:lnTo>
                  <a:lnTo>
                    <a:pt x="65" y="115"/>
                  </a:lnTo>
                  <a:lnTo>
                    <a:pt x="65" y="120"/>
                  </a:lnTo>
                  <a:lnTo>
                    <a:pt x="68" y="128"/>
                  </a:lnTo>
                  <a:lnTo>
                    <a:pt x="70" y="128"/>
                  </a:lnTo>
                  <a:lnTo>
                    <a:pt x="73" y="131"/>
                  </a:lnTo>
                  <a:lnTo>
                    <a:pt x="75" y="128"/>
                  </a:lnTo>
                  <a:lnTo>
                    <a:pt x="79" y="128"/>
                  </a:lnTo>
                  <a:lnTo>
                    <a:pt x="79" y="123"/>
                  </a:lnTo>
                  <a:lnTo>
                    <a:pt x="78" y="120"/>
                  </a:lnTo>
                  <a:lnTo>
                    <a:pt x="78" y="115"/>
                  </a:lnTo>
                  <a:lnTo>
                    <a:pt x="82" y="112"/>
                  </a:lnTo>
                  <a:lnTo>
                    <a:pt x="90" y="115"/>
                  </a:lnTo>
                  <a:lnTo>
                    <a:pt x="92" y="111"/>
                  </a:lnTo>
                  <a:lnTo>
                    <a:pt x="98" y="108"/>
                  </a:lnTo>
                  <a:lnTo>
                    <a:pt x="100" y="106"/>
                  </a:lnTo>
                  <a:lnTo>
                    <a:pt x="100" y="101"/>
                  </a:lnTo>
                  <a:lnTo>
                    <a:pt x="106" y="101"/>
                  </a:lnTo>
                  <a:lnTo>
                    <a:pt x="109" y="101"/>
                  </a:lnTo>
                  <a:lnTo>
                    <a:pt x="109" y="93"/>
                  </a:lnTo>
                  <a:lnTo>
                    <a:pt x="109" y="87"/>
                  </a:lnTo>
                  <a:lnTo>
                    <a:pt x="117" y="85"/>
                  </a:lnTo>
                  <a:lnTo>
                    <a:pt x="117" y="82"/>
                  </a:lnTo>
                  <a:lnTo>
                    <a:pt x="115" y="82"/>
                  </a:lnTo>
                  <a:lnTo>
                    <a:pt x="115" y="73"/>
                  </a:lnTo>
                  <a:lnTo>
                    <a:pt x="115" y="65"/>
                  </a:lnTo>
                  <a:lnTo>
                    <a:pt x="128" y="60"/>
                  </a:lnTo>
                  <a:lnTo>
                    <a:pt x="141" y="60"/>
                  </a:lnTo>
                  <a:lnTo>
                    <a:pt x="138" y="55"/>
                  </a:lnTo>
                  <a:lnTo>
                    <a:pt x="138" y="52"/>
                  </a:lnTo>
                  <a:lnTo>
                    <a:pt x="125" y="51"/>
                  </a:lnTo>
                  <a:lnTo>
                    <a:pt x="115" y="48"/>
                  </a:lnTo>
                  <a:lnTo>
                    <a:pt x="112" y="40"/>
                  </a:lnTo>
                  <a:lnTo>
                    <a:pt x="109" y="30"/>
                  </a:lnTo>
                  <a:lnTo>
                    <a:pt x="106" y="30"/>
                  </a:lnTo>
                  <a:lnTo>
                    <a:pt x="100" y="30"/>
                  </a:lnTo>
                  <a:lnTo>
                    <a:pt x="103" y="25"/>
                  </a:lnTo>
                  <a:lnTo>
                    <a:pt x="103" y="18"/>
                  </a:lnTo>
                  <a:lnTo>
                    <a:pt x="95" y="16"/>
                  </a:lnTo>
                  <a:lnTo>
                    <a:pt x="90" y="10"/>
                  </a:lnTo>
                  <a:lnTo>
                    <a:pt x="87" y="8"/>
                  </a:lnTo>
                  <a:lnTo>
                    <a:pt x="82" y="8"/>
                  </a:lnTo>
                  <a:lnTo>
                    <a:pt x="79" y="10"/>
                  </a:lnTo>
                  <a:lnTo>
                    <a:pt x="78" y="3"/>
                  </a:lnTo>
                  <a:lnTo>
                    <a:pt x="73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05" name="Freeform 35">
              <a:extLst>
                <a:ext uri="{FF2B5EF4-FFF2-40B4-BE49-F238E27FC236}">
                  <a16:creationId xmlns:a16="http://schemas.microsoft.com/office/drawing/2014/main" id="{E3964DAA-FBC2-4C30-8FC4-AD60A576030A}"/>
                </a:ext>
              </a:extLst>
            </p:cNvPr>
            <p:cNvSpPr>
              <a:spLocks/>
            </p:cNvSpPr>
            <p:nvPr/>
          </p:nvSpPr>
          <p:spPr bwMode="gray">
            <a:xfrm>
              <a:off x="5072063" y="933450"/>
              <a:ext cx="242888" cy="100013"/>
            </a:xfrm>
            <a:custGeom>
              <a:avLst/>
              <a:gdLst>
                <a:gd name="T0" fmla="*/ 27 w 153"/>
                <a:gd name="T1" fmla="*/ 3 h 63"/>
                <a:gd name="T2" fmla="*/ 30 w 153"/>
                <a:gd name="T3" fmla="*/ 10 h 63"/>
                <a:gd name="T4" fmla="*/ 24 w 153"/>
                <a:gd name="T5" fmla="*/ 12 h 63"/>
                <a:gd name="T6" fmla="*/ 22 w 153"/>
                <a:gd name="T7" fmla="*/ 17 h 63"/>
                <a:gd name="T8" fmla="*/ 11 w 153"/>
                <a:gd name="T9" fmla="*/ 17 h 63"/>
                <a:gd name="T10" fmla="*/ 0 w 153"/>
                <a:gd name="T11" fmla="*/ 20 h 63"/>
                <a:gd name="T12" fmla="*/ 14 w 153"/>
                <a:gd name="T13" fmla="*/ 23 h 63"/>
                <a:gd name="T14" fmla="*/ 6 w 153"/>
                <a:gd name="T15" fmla="*/ 30 h 63"/>
                <a:gd name="T16" fmla="*/ 6 w 153"/>
                <a:gd name="T17" fmla="*/ 38 h 63"/>
                <a:gd name="T18" fmla="*/ 49 w 153"/>
                <a:gd name="T19" fmla="*/ 36 h 63"/>
                <a:gd name="T20" fmla="*/ 49 w 153"/>
                <a:gd name="T21" fmla="*/ 42 h 63"/>
                <a:gd name="T22" fmla="*/ 32 w 153"/>
                <a:gd name="T23" fmla="*/ 45 h 63"/>
                <a:gd name="T24" fmla="*/ 22 w 153"/>
                <a:gd name="T25" fmla="*/ 42 h 63"/>
                <a:gd name="T26" fmla="*/ 36 w 153"/>
                <a:gd name="T27" fmla="*/ 53 h 63"/>
                <a:gd name="T28" fmla="*/ 62 w 153"/>
                <a:gd name="T29" fmla="*/ 60 h 63"/>
                <a:gd name="T30" fmla="*/ 69 w 153"/>
                <a:gd name="T31" fmla="*/ 58 h 63"/>
                <a:gd name="T32" fmla="*/ 109 w 153"/>
                <a:gd name="T33" fmla="*/ 63 h 63"/>
                <a:gd name="T34" fmla="*/ 112 w 153"/>
                <a:gd name="T35" fmla="*/ 53 h 63"/>
                <a:gd name="T36" fmla="*/ 129 w 153"/>
                <a:gd name="T37" fmla="*/ 50 h 63"/>
                <a:gd name="T38" fmla="*/ 129 w 153"/>
                <a:gd name="T39" fmla="*/ 40 h 63"/>
                <a:gd name="T40" fmla="*/ 140 w 153"/>
                <a:gd name="T41" fmla="*/ 40 h 63"/>
                <a:gd name="T42" fmla="*/ 153 w 153"/>
                <a:gd name="T43" fmla="*/ 23 h 63"/>
                <a:gd name="T44" fmla="*/ 128 w 153"/>
                <a:gd name="T45" fmla="*/ 20 h 63"/>
                <a:gd name="T46" fmla="*/ 129 w 153"/>
                <a:gd name="T47" fmla="*/ 15 h 63"/>
                <a:gd name="T48" fmla="*/ 123 w 153"/>
                <a:gd name="T49" fmla="*/ 20 h 63"/>
                <a:gd name="T50" fmla="*/ 117 w 153"/>
                <a:gd name="T51" fmla="*/ 15 h 63"/>
                <a:gd name="T52" fmla="*/ 112 w 153"/>
                <a:gd name="T53" fmla="*/ 15 h 63"/>
                <a:gd name="T54" fmla="*/ 104 w 153"/>
                <a:gd name="T55" fmla="*/ 20 h 63"/>
                <a:gd name="T56" fmla="*/ 98 w 153"/>
                <a:gd name="T57" fmla="*/ 23 h 63"/>
                <a:gd name="T58" fmla="*/ 99 w 153"/>
                <a:gd name="T59" fmla="*/ 15 h 63"/>
                <a:gd name="T60" fmla="*/ 95 w 153"/>
                <a:gd name="T61" fmla="*/ 12 h 63"/>
                <a:gd name="T62" fmla="*/ 90 w 153"/>
                <a:gd name="T63" fmla="*/ 17 h 63"/>
                <a:gd name="T64" fmla="*/ 85 w 153"/>
                <a:gd name="T65" fmla="*/ 20 h 63"/>
                <a:gd name="T66" fmla="*/ 74 w 153"/>
                <a:gd name="T67" fmla="*/ 23 h 63"/>
                <a:gd name="T68" fmla="*/ 65 w 153"/>
                <a:gd name="T69" fmla="*/ 17 h 63"/>
                <a:gd name="T70" fmla="*/ 57 w 153"/>
                <a:gd name="T71" fmla="*/ 15 h 63"/>
                <a:gd name="T72" fmla="*/ 36 w 153"/>
                <a:gd name="T73" fmla="*/ 6 h 63"/>
                <a:gd name="connsiteX0" fmla="*/ 1765 w 10000"/>
                <a:gd name="connsiteY0" fmla="*/ 0 h 10000"/>
                <a:gd name="connsiteX1" fmla="*/ 1765 w 10000"/>
                <a:gd name="connsiteY1" fmla="*/ 476 h 10000"/>
                <a:gd name="connsiteX2" fmla="*/ 1765 w 10000"/>
                <a:gd name="connsiteY2" fmla="*/ 1270 h 10000"/>
                <a:gd name="connsiteX3" fmla="*/ 1961 w 10000"/>
                <a:gd name="connsiteY3" fmla="*/ 1587 h 10000"/>
                <a:gd name="connsiteX4" fmla="*/ 1961 w 10000"/>
                <a:gd name="connsiteY4" fmla="*/ 1905 h 10000"/>
                <a:gd name="connsiteX5" fmla="*/ 1569 w 10000"/>
                <a:gd name="connsiteY5" fmla="*/ 1905 h 10000"/>
                <a:gd name="connsiteX6" fmla="*/ 1438 w 10000"/>
                <a:gd name="connsiteY6" fmla="*/ 1905 h 10000"/>
                <a:gd name="connsiteX7" fmla="*/ 1438 w 10000"/>
                <a:gd name="connsiteY7" fmla="*/ 2698 h 10000"/>
                <a:gd name="connsiteX8" fmla="*/ 1438 w 10000"/>
                <a:gd name="connsiteY8" fmla="*/ 3651 h 10000"/>
                <a:gd name="connsiteX9" fmla="*/ 719 w 10000"/>
                <a:gd name="connsiteY9" fmla="*/ 2698 h 10000"/>
                <a:gd name="connsiteX10" fmla="*/ 0 w 10000"/>
                <a:gd name="connsiteY10" fmla="*/ 2381 h 10000"/>
                <a:gd name="connsiteX11" fmla="*/ 0 w 10000"/>
                <a:gd name="connsiteY11" fmla="*/ 3175 h 10000"/>
                <a:gd name="connsiteX12" fmla="*/ 392 w 10000"/>
                <a:gd name="connsiteY12" fmla="*/ 3175 h 10000"/>
                <a:gd name="connsiteX13" fmla="*/ 915 w 10000"/>
                <a:gd name="connsiteY13" fmla="*/ 3651 h 10000"/>
                <a:gd name="connsiteX14" fmla="*/ 719 w 10000"/>
                <a:gd name="connsiteY14" fmla="*/ 4444 h 10000"/>
                <a:gd name="connsiteX15" fmla="*/ 392 w 10000"/>
                <a:gd name="connsiteY15" fmla="*/ 4762 h 10000"/>
                <a:gd name="connsiteX16" fmla="*/ 392 w 10000"/>
                <a:gd name="connsiteY16" fmla="*/ 5238 h 10000"/>
                <a:gd name="connsiteX17" fmla="*/ 392 w 10000"/>
                <a:gd name="connsiteY17" fmla="*/ 6032 h 10000"/>
                <a:gd name="connsiteX18" fmla="*/ 1765 w 10000"/>
                <a:gd name="connsiteY18" fmla="*/ 6032 h 10000"/>
                <a:gd name="connsiteX19" fmla="*/ 3203 w 10000"/>
                <a:gd name="connsiteY19" fmla="*/ 5714 h 10000"/>
                <a:gd name="connsiteX20" fmla="*/ 3203 w 10000"/>
                <a:gd name="connsiteY20" fmla="*/ 6032 h 10000"/>
                <a:gd name="connsiteX21" fmla="*/ 3203 w 10000"/>
                <a:gd name="connsiteY21" fmla="*/ 6667 h 10000"/>
                <a:gd name="connsiteX22" fmla="*/ 2549 w 10000"/>
                <a:gd name="connsiteY22" fmla="*/ 6667 h 10000"/>
                <a:gd name="connsiteX23" fmla="*/ 2092 w 10000"/>
                <a:gd name="connsiteY23" fmla="*/ 7143 h 10000"/>
                <a:gd name="connsiteX24" fmla="*/ 1765 w 10000"/>
                <a:gd name="connsiteY24" fmla="*/ 6667 h 10000"/>
                <a:gd name="connsiteX25" fmla="*/ 1438 w 10000"/>
                <a:gd name="connsiteY25" fmla="*/ 6667 h 10000"/>
                <a:gd name="connsiteX26" fmla="*/ 1242 w 10000"/>
                <a:gd name="connsiteY26" fmla="*/ 7937 h 10000"/>
                <a:gd name="connsiteX27" fmla="*/ 2353 w 10000"/>
                <a:gd name="connsiteY27" fmla="*/ 8413 h 10000"/>
                <a:gd name="connsiteX28" fmla="*/ 3725 w 10000"/>
                <a:gd name="connsiteY28" fmla="*/ 8730 h 10000"/>
                <a:gd name="connsiteX29" fmla="*/ 4052 w 10000"/>
                <a:gd name="connsiteY29" fmla="*/ 9524 h 10000"/>
                <a:gd name="connsiteX30" fmla="*/ 4314 w 10000"/>
                <a:gd name="connsiteY30" fmla="*/ 9206 h 10000"/>
                <a:gd name="connsiteX31" fmla="*/ 4510 w 10000"/>
                <a:gd name="connsiteY31" fmla="*/ 9206 h 10000"/>
                <a:gd name="connsiteX32" fmla="*/ 5686 w 10000"/>
                <a:gd name="connsiteY32" fmla="*/ 9524 h 10000"/>
                <a:gd name="connsiteX33" fmla="*/ 7124 w 10000"/>
                <a:gd name="connsiteY33" fmla="*/ 10000 h 10000"/>
                <a:gd name="connsiteX34" fmla="*/ 7320 w 10000"/>
                <a:gd name="connsiteY34" fmla="*/ 9206 h 10000"/>
                <a:gd name="connsiteX35" fmla="*/ 7320 w 10000"/>
                <a:gd name="connsiteY35" fmla="*/ 8413 h 10000"/>
                <a:gd name="connsiteX36" fmla="*/ 7843 w 10000"/>
                <a:gd name="connsiteY36" fmla="*/ 7937 h 10000"/>
                <a:gd name="connsiteX37" fmla="*/ 8431 w 10000"/>
                <a:gd name="connsiteY37" fmla="*/ 7937 h 10000"/>
                <a:gd name="connsiteX38" fmla="*/ 8627 w 10000"/>
                <a:gd name="connsiteY38" fmla="*/ 7143 h 10000"/>
                <a:gd name="connsiteX39" fmla="*/ 8431 w 10000"/>
                <a:gd name="connsiteY39" fmla="*/ 6349 h 10000"/>
                <a:gd name="connsiteX40" fmla="*/ 8758 w 10000"/>
                <a:gd name="connsiteY40" fmla="*/ 6349 h 10000"/>
                <a:gd name="connsiteX41" fmla="*/ 9150 w 10000"/>
                <a:gd name="connsiteY41" fmla="*/ 6349 h 10000"/>
                <a:gd name="connsiteX42" fmla="*/ 9608 w 10000"/>
                <a:gd name="connsiteY42" fmla="*/ 5238 h 10000"/>
                <a:gd name="connsiteX43" fmla="*/ 10000 w 10000"/>
                <a:gd name="connsiteY43" fmla="*/ 3651 h 10000"/>
                <a:gd name="connsiteX44" fmla="*/ 9150 w 10000"/>
                <a:gd name="connsiteY44" fmla="*/ 3651 h 10000"/>
                <a:gd name="connsiteX45" fmla="*/ 8366 w 10000"/>
                <a:gd name="connsiteY45" fmla="*/ 3175 h 10000"/>
                <a:gd name="connsiteX46" fmla="*/ 8366 w 10000"/>
                <a:gd name="connsiteY46" fmla="*/ 2698 h 10000"/>
                <a:gd name="connsiteX47" fmla="*/ 8431 w 10000"/>
                <a:gd name="connsiteY47" fmla="*/ 2381 h 10000"/>
                <a:gd name="connsiteX48" fmla="*/ 8170 w 10000"/>
                <a:gd name="connsiteY48" fmla="*/ 2381 h 10000"/>
                <a:gd name="connsiteX49" fmla="*/ 8039 w 10000"/>
                <a:gd name="connsiteY49" fmla="*/ 3175 h 10000"/>
                <a:gd name="connsiteX50" fmla="*/ 7516 w 10000"/>
                <a:gd name="connsiteY50" fmla="*/ 2698 h 10000"/>
                <a:gd name="connsiteX51" fmla="*/ 7647 w 10000"/>
                <a:gd name="connsiteY51" fmla="*/ 2381 h 10000"/>
                <a:gd name="connsiteX52" fmla="*/ 7843 w 10000"/>
                <a:gd name="connsiteY52" fmla="*/ 1905 h 10000"/>
                <a:gd name="connsiteX53" fmla="*/ 7320 w 10000"/>
                <a:gd name="connsiteY53" fmla="*/ 2381 h 10000"/>
                <a:gd name="connsiteX54" fmla="*/ 6993 w 10000"/>
                <a:gd name="connsiteY54" fmla="*/ 3175 h 10000"/>
                <a:gd name="connsiteX55" fmla="*/ 6797 w 10000"/>
                <a:gd name="connsiteY55" fmla="*/ 3175 h 10000"/>
                <a:gd name="connsiteX56" fmla="*/ 6667 w 10000"/>
                <a:gd name="connsiteY56" fmla="*/ 3651 h 10000"/>
                <a:gd name="connsiteX57" fmla="*/ 6405 w 10000"/>
                <a:gd name="connsiteY57" fmla="*/ 3651 h 10000"/>
                <a:gd name="connsiteX58" fmla="*/ 6471 w 10000"/>
                <a:gd name="connsiteY58" fmla="*/ 2698 h 10000"/>
                <a:gd name="connsiteX59" fmla="*/ 6471 w 10000"/>
                <a:gd name="connsiteY59" fmla="*/ 2381 h 10000"/>
                <a:gd name="connsiteX60" fmla="*/ 6209 w 10000"/>
                <a:gd name="connsiteY60" fmla="*/ 1270 h 10000"/>
                <a:gd name="connsiteX61" fmla="*/ 6209 w 10000"/>
                <a:gd name="connsiteY61" fmla="*/ 1905 h 10000"/>
                <a:gd name="connsiteX62" fmla="*/ 6209 w 10000"/>
                <a:gd name="connsiteY62" fmla="*/ 3175 h 10000"/>
                <a:gd name="connsiteX63" fmla="*/ 5882 w 10000"/>
                <a:gd name="connsiteY63" fmla="*/ 2698 h 10000"/>
                <a:gd name="connsiteX64" fmla="*/ 5686 w 10000"/>
                <a:gd name="connsiteY64" fmla="*/ 2381 h 10000"/>
                <a:gd name="connsiteX65" fmla="*/ 5556 w 10000"/>
                <a:gd name="connsiteY65" fmla="*/ 3175 h 10000"/>
                <a:gd name="connsiteX66" fmla="*/ 5556 w 10000"/>
                <a:gd name="connsiteY66" fmla="*/ 3968 h 10000"/>
                <a:gd name="connsiteX67" fmla="*/ 4837 w 10000"/>
                <a:gd name="connsiteY67" fmla="*/ 3651 h 10000"/>
                <a:gd name="connsiteX68" fmla="*/ 4314 w 10000"/>
                <a:gd name="connsiteY68" fmla="*/ 3175 h 10000"/>
                <a:gd name="connsiteX69" fmla="*/ 4248 w 10000"/>
                <a:gd name="connsiteY69" fmla="*/ 2698 h 10000"/>
                <a:gd name="connsiteX70" fmla="*/ 4248 w 10000"/>
                <a:gd name="connsiteY70" fmla="*/ 2381 h 10000"/>
                <a:gd name="connsiteX71" fmla="*/ 3725 w 10000"/>
                <a:gd name="connsiteY71" fmla="*/ 2381 h 10000"/>
                <a:gd name="connsiteX72" fmla="*/ 3072 w 10000"/>
                <a:gd name="connsiteY72" fmla="*/ 1905 h 10000"/>
                <a:gd name="connsiteX73" fmla="*/ 2353 w 10000"/>
                <a:gd name="connsiteY73" fmla="*/ 952 h 10000"/>
                <a:gd name="connsiteX74" fmla="*/ 1765 w 10000"/>
                <a:gd name="connsiteY74" fmla="*/ 0 h 10000"/>
                <a:gd name="connsiteX75" fmla="*/ 1765 w 10000"/>
                <a:gd name="connsiteY75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0000" h="10000">
                  <a:moveTo>
                    <a:pt x="1765" y="0"/>
                  </a:moveTo>
                  <a:lnTo>
                    <a:pt x="1765" y="476"/>
                  </a:lnTo>
                  <a:lnTo>
                    <a:pt x="1765" y="1270"/>
                  </a:lnTo>
                  <a:cubicBezTo>
                    <a:pt x="1830" y="1376"/>
                    <a:pt x="1896" y="1481"/>
                    <a:pt x="1961" y="1587"/>
                  </a:cubicBezTo>
                  <a:lnTo>
                    <a:pt x="1961" y="1905"/>
                  </a:lnTo>
                  <a:lnTo>
                    <a:pt x="1569" y="1905"/>
                  </a:lnTo>
                  <a:lnTo>
                    <a:pt x="1438" y="1905"/>
                  </a:lnTo>
                  <a:lnTo>
                    <a:pt x="1438" y="2698"/>
                  </a:lnTo>
                  <a:lnTo>
                    <a:pt x="1438" y="3651"/>
                  </a:lnTo>
                  <a:lnTo>
                    <a:pt x="719" y="2698"/>
                  </a:lnTo>
                  <a:lnTo>
                    <a:pt x="0" y="2381"/>
                  </a:lnTo>
                  <a:lnTo>
                    <a:pt x="0" y="3175"/>
                  </a:lnTo>
                  <a:lnTo>
                    <a:pt x="392" y="3175"/>
                  </a:lnTo>
                  <a:lnTo>
                    <a:pt x="915" y="3651"/>
                  </a:lnTo>
                  <a:cubicBezTo>
                    <a:pt x="850" y="3915"/>
                    <a:pt x="784" y="4180"/>
                    <a:pt x="719" y="4444"/>
                  </a:cubicBezTo>
                  <a:lnTo>
                    <a:pt x="392" y="4762"/>
                  </a:lnTo>
                  <a:lnTo>
                    <a:pt x="392" y="5238"/>
                  </a:lnTo>
                  <a:lnTo>
                    <a:pt x="392" y="6032"/>
                  </a:lnTo>
                  <a:lnTo>
                    <a:pt x="1765" y="6032"/>
                  </a:lnTo>
                  <a:lnTo>
                    <a:pt x="3203" y="5714"/>
                  </a:lnTo>
                  <a:lnTo>
                    <a:pt x="3203" y="6032"/>
                  </a:lnTo>
                  <a:lnTo>
                    <a:pt x="3203" y="6667"/>
                  </a:lnTo>
                  <a:lnTo>
                    <a:pt x="2549" y="6667"/>
                  </a:lnTo>
                  <a:lnTo>
                    <a:pt x="2092" y="7143"/>
                  </a:lnTo>
                  <a:lnTo>
                    <a:pt x="1765" y="6667"/>
                  </a:lnTo>
                  <a:lnTo>
                    <a:pt x="1438" y="6667"/>
                  </a:lnTo>
                  <a:cubicBezTo>
                    <a:pt x="1373" y="7090"/>
                    <a:pt x="1307" y="7514"/>
                    <a:pt x="1242" y="7937"/>
                  </a:cubicBezTo>
                  <a:lnTo>
                    <a:pt x="2353" y="8413"/>
                  </a:lnTo>
                  <a:lnTo>
                    <a:pt x="3725" y="8730"/>
                  </a:lnTo>
                  <a:lnTo>
                    <a:pt x="4052" y="9524"/>
                  </a:lnTo>
                  <a:lnTo>
                    <a:pt x="4314" y="9206"/>
                  </a:lnTo>
                  <a:lnTo>
                    <a:pt x="4510" y="9206"/>
                  </a:lnTo>
                  <a:lnTo>
                    <a:pt x="5686" y="9524"/>
                  </a:lnTo>
                  <a:lnTo>
                    <a:pt x="7124" y="10000"/>
                  </a:lnTo>
                  <a:cubicBezTo>
                    <a:pt x="7189" y="9735"/>
                    <a:pt x="7255" y="9471"/>
                    <a:pt x="7320" y="9206"/>
                  </a:cubicBezTo>
                  <a:lnTo>
                    <a:pt x="7320" y="8413"/>
                  </a:lnTo>
                  <a:lnTo>
                    <a:pt x="7843" y="7937"/>
                  </a:lnTo>
                  <a:lnTo>
                    <a:pt x="8431" y="7937"/>
                  </a:lnTo>
                  <a:cubicBezTo>
                    <a:pt x="8496" y="7672"/>
                    <a:pt x="8562" y="7408"/>
                    <a:pt x="8627" y="7143"/>
                  </a:cubicBezTo>
                  <a:cubicBezTo>
                    <a:pt x="8562" y="6878"/>
                    <a:pt x="8496" y="6614"/>
                    <a:pt x="8431" y="6349"/>
                  </a:cubicBezTo>
                  <a:lnTo>
                    <a:pt x="8758" y="6349"/>
                  </a:lnTo>
                  <a:lnTo>
                    <a:pt x="9150" y="6349"/>
                  </a:lnTo>
                  <a:lnTo>
                    <a:pt x="9608" y="5238"/>
                  </a:lnTo>
                  <a:cubicBezTo>
                    <a:pt x="9739" y="4709"/>
                    <a:pt x="9869" y="4180"/>
                    <a:pt x="10000" y="3651"/>
                  </a:cubicBezTo>
                  <a:lnTo>
                    <a:pt x="9150" y="3651"/>
                  </a:lnTo>
                  <a:lnTo>
                    <a:pt x="8366" y="3175"/>
                  </a:lnTo>
                  <a:lnTo>
                    <a:pt x="8366" y="2698"/>
                  </a:lnTo>
                  <a:cubicBezTo>
                    <a:pt x="8388" y="2592"/>
                    <a:pt x="8409" y="2487"/>
                    <a:pt x="8431" y="2381"/>
                  </a:cubicBezTo>
                  <a:lnTo>
                    <a:pt x="8170" y="2381"/>
                  </a:lnTo>
                  <a:cubicBezTo>
                    <a:pt x="8126" y="2646"/>
                    <a:pt x="8083" y="2910"/>
                    <a:pt x="8039" y="3175"/>
                  </a:cubicBezTo>
                  <a:lnTo>
                    <a:pt x="7516" y="2698"/>
                  </a:lnTo>
                  <a:cubicBezTo>
                    <a:pt x="7560" y="2592"/>
                    <a:pt x="7603" y="2487"/>
                    <a:pt x="7647" y="2381"/>
                  </a:cubicBezTo>
                  <a:cubicBezTo>
                    <a:pt x="7712" y="2222"/>
                    <a:pt x="7778" y="2064"/>
                    <a:pt x="7843" y="1905"/>
                  </a:cubicBezTo>
                  <a:lnTo>
                    <a:pt x="7320" y="2381"/>
                  </a:lnTo>
                  <a:lnTo>
                    <a:pt x="6993" y="3175"/>
                  </a:lnTo>
                  <a:lnTo>
                    <a:pt x="6797" y="3175"/>
                  </a:lnTo>
                  <a:cubicBezTo>
                    <a:pt x="6754" y="3334"/>
                    <a:pt x="6710" y="3492"/>
                    <a:pt x="6667" y="3651"/>
                  </a:cubicBezTo>
                  <a:lnTo>
                    <a:pt x="6405" y="3651"/>
                  </a:lnTo>
                  <a:cubicBezTo>
                    <a:pt x="6427" y="3333"/>
                    <a:pt x="6449" y="3016"/>
                    <a:pt x="6471" y="2698"/>
                  </a:cubicBezTo>
                  <a:lnTo>
                    <a:pt x="6471" y="2381"/>
                  </a:lnTo>
                  <a:cubicBezTo>
                    <a:pt x="6384" y="2011"/>
                    <a:pt x="6296" y="1640"/>
                    <a:pt x="6209" y="1270"/>
                  </a:cubicBezTo>
                  <a:lnTo>
                    <a:pt x="6209" y="1905"/>
                  </a:lnTo>
                  <a:lnTo>
                    <a:pt x="6209" y="3175"/>
                  </a:lnTo>
                  <a:lnTo>
                    <a:pt x="5882" y="2698"/>
                  </a:lnTo>
                  <a:cubicBezTo>
                    <a:pt x="5817" y="2592"/>
                    <a:pt x="5751" y="2487"/>
                    <a:pt x="5686" y="2381"/>
                  </a:cubicBezTo>
                  <a:cubicBezTo>
                    <a:pt x="5643" y="2646"/>
                    <a:pt x="5599" y="2910"/>
                    <a:pt x="5556" y="3175"/>
                  </a:cubicBezTo>
                  <a:lnTo>
                    <a:pt x="5556" y="3968"/>
                  </a:lnTo>
                  <a:lnTo>
                    <a:pt x="4837" y="3651"/>
                  </a:lnTo>
                  <a:lnTo>
                    <a:pt x="4314" y="3175"/>
                  </a:lnTo>
                  <a:lnTo>
                    <a:pt x="4248" y="2698"/>
                  </a:lnTo>
                  <a:lnTo>
                    <a:pt x="4248" y="2381"/>
                  </a:lnTo>
                  <a:lnTo>
                    <a:pt x="3725" y="2381"/>
                  </a:lnTo>
                  <a:lnTo>
                    <a:pt x="3072" y="1905"/>
                  </a:lnTo>
                  <a:lnTo>
                    <a:pt x="2353" y="952"/>
                  </a:lnTo>
                  <a:lnTo>
                    <a:pt x="1765" y="0"/>
                  </a:lnTo>
                  <a:lnTo>
                    <a:pt x="1765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06" name="Freeform 2211">
              <a:extLst>
                <a:ext uri="{FF2B5EF4-FFF2-40B4-BE49-F238E27FC236}">
                  <a16:creationId xmlns:a16="http://schemas.microsoft.com/office/drawing/2014/main" id="{7B7A8CCF-EE98-4442-8EFA-CACFCC31AAC3}"/>
                </a:ext>
              </a:extLst>
            </p:cNvPr>
            <p:cNvSpPr>
              <a:spLocks/>
            </p:cNvSpPr>
            <p:nvPr/>
          </p:nvSpPr>
          <p:spPr bwMode="gray">
            <a:xfrm>
              <a:off x="5413375" y="4362450"/>
              <a:ext cx="76200" cy="252413"/>
            </a:xfrm>
            <a:custGeom>
              <a:avLst/>
              <a:gdLst>
                <a:gd name="T0" fmla="*/ 2147483647 w 46"/>
                <a:gd name="T1" fmla="*/ 0 h 137"/>
                <a:gd name="T2" fmla="*/ 2147483647 w 46"/>
                <a:gd name="T3" fmla="*/ 2147483647 h 137"/>
                <a:gd name="T4" fmla="*/ 2147483647 w 46"/>
                <a:gd name="T5" fmla="*/ 2147483647 h 137"/>
                <a:gd name="T6" fmla="*/ 0 w 46"/>
                <a:gd name="T7" fmla="*/ 2147483647 h 137"/>
                <a:gd name="T8" fmla="*/ 2147483647 w 46"/>
                <a:gd name="T9" fmla="*/ 2147483647 h 137"/>
                <a:gd name="T10" fmla="*/ 2147483647 w 46"/>
                <a:gd name="T11" fmla="*/ 2147483647 h 137"/>
                <a:gd name="T12" fmla="*/ 2147483647 w 46"/>
                <a:gd name="T13" fmla="*/ 2147483647 h 137"/>
                <a:gd name="T14" fmla="*/ 2147483647 w 46"/>
                <a:gd name="T15" fmla="*/ 2147483647 h 137"/>
                <a:gd name="T16" fmla="*/ 2147483647 w 46"/>
                <a:gd name="T17" fmla="*/ 2147483647 h 137"/>
                <a:gd name="T18" fmla="*/ 2147483647 w 46"/>
                <a:gd name="T19" fmla="*/ 2147483647 h 137"/>
                <a:gd name="T20" fmla="*/ 2147483647 w 46"/>
                <a:gd name="T21" fmla="*/ 2147483647 h 137"/>
                <a:gd name="T22" fmla="*/ 2147483647 w 46"/>
                <a:gd name="T23" fmla="*/ 2147483647 h 137"/>
                <a:gd name="T24" fmla="*/ 2147483647 w 46"/>
                <a:gd name="T25" fmla="*/ 2147483647 h 137"/>
                <a:gd name="T26" fmla="*/ 2147483647 w 46"/>
                <a:gd name="T27" fmla="*/ 0 h 13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6"/>
                <a:gd name="T43" fmla="*/ 0 h 137"/>
                <a:gd name="T44" fmla="*/ 46 w 46"/>
                <a:gd name="T45" fmla="*/ 137 h 13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6" h="137">
                  <a:moveTo>
                    <a:pt x="15" y="0"/>
                  </a:moveTo>
                  <a:cubicBezTo>
                    <a:pt x="16" y="10"/>
                    <a:pt x="19" y="19"/>
                    <a:pt x="10" y="25"/>
                  </a:cubicBezTo>
                  <a:cubicBezTo>
                    <a:pt x="12" y="43"/>
                    <a:pt x="15" y="41"/>
                    <a:pt x="6" y="52"/>
                  </a:cubicBezTo>
                  <a:cubicBezTo>
                    <a:pt x="4" y="59"/>
                    <a:pt x="4" y="64"/>
                    <a:pt x="0" y="70"/>
                  </a:cubicBezTo>
                  <a:cubicBezTo>
                    <a:pt x="1" y="78"/>
                    <a:pt x="1" y="80"/>
                    <a:pt x="7" y="85"/>
                  </a:cubicBezTo>
                  <a:cubicBezTo>
                    <a:pt x="10" y="92"/>
                    <a:pt x="7" y="97"/>
                    <a:pt x="15" y="94"/>
                  </a:cubicBezTo>
                  <a:cubicBezTo>
                    <a:pt x="24" y="97"/>
                    <a:pt x="24" y="98"/>
                    <a:pt x="22" y="108"/>
                  </a:cubicBezTo>
                  <a:cubicBezTo>
                    <a:pt x="24" y="116"/>
                    <a:pt x="29" y="122"/>
                    <a:pt x="36" y="126"/>
                  </a:cubicBezTo>
                  <a:cubicBezTo>
                    <a:pt x="38" y="137"/>
                    <a:pt x="45" y="132"/>
                    <a:pt x="46" y="124"/>
                  </a:cubicBezTo>
                  <a:cubicBezTo>
                    <a:pt x="45" y="109"/>
                    <a:pt x="45" y="110"/>
                    <a:pt x="40" y="99"/>
                  </a:cubicBezTo>
                  <a:cubicBezTo>
                    <a:pt x="39" y="88"/>
                    <a:pt x="32" y="83"/>
                    <a:pt x="28" y="73"/>
                  </a:cubicBezTo>
                  <a:cubicBezTo>
                    <a:pt x="27" y="61"/>
                    <a:pt x="26" y="59"/>
                    <a:pt x="24" y="49"/>
                  </a:cubicBezTo>
                  <a:cubicBezTo>
                    <a:pt x="23" y="37"/>
                    <a:pt x="24" y="24"/>
                    <a:pt x="22" y="12"/>
                  </a:cubicBezTo>
                  <a:cubicBezTo>
                    <a:pt x="21" y="8"/>
                    <a:pt x="15" y="6"/>
                    <a:pt x="15" y="0"/>
                  </a:cubicBez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07" name="Freeform 367">
              <a:extLst>
                <a:ext uri="{FF2B5EF4-FFF2-40B4-BE49-F238E27FC236}">
                  <a16:creationId xmlns:a16="http://schemas.microsoft.com/office/drawing/2014/main" id="{40622309-62F5-4097-B8CC-3B21AFCB685E}"/>
                </a:ext>
              </a:extLst>
            </p:cNvPr>
            <p:cNvSpPr>
              <a:spLocks/>
            </p:cNvSpPr>
            <p:nvPr/>
          </p:nvSpPr>
          <p:spPr bwMode="gray">
            <a:xfrm>
              <a:off x="5240338" y="4554538"/>
              <a:ext cx="200025" cy="231775"/>
            </a:xfrm>
            <a:custGeom>
              <a:avLst/>
              <a:gdLst>
                <a:gd name="T0" fmla="*/ 2147483647 w 96"/>
                <a:gd name="T1" fmla="*/ 2147483647 h 111"/>
                <a:gd name="T2" fmla="*/ 2147483647 w 96"/>
                <a:gd name="T3" fmla="*/ 2147483647 h 111"/>
                <a:gd name="T4" fmla="*/ 2147483647 w 96"/>
                <a:gd name="T5" fmla="*/ 2147483647 h 111"/>
                <a:gd name="T6" fmla="*/ 2147483647 w 96"/>
                <a:gd name="T7" fmla="*/ 2147483647 h 111"/>
                <a:gd name="T8" fmla="*/ 2147483647 w 96"/>
                <a:gd name="T9" fmla="*/ 2147483647 h 111"/>
                <a:gd name="T10" fmla="*/ 2147483647 w 96"/>
                <a:gd name="T11" fmla="*/ 2147483647 h 111"/>
                <a:gd name="T12" fmla="*/ 2147483647 w 96"/>
                <a:gd name="T13" fmla="*/ 2147483647 h 111"/>
                <a:gd name="T14" fmla="*/ 2147483647 w 96"/>
                <a:gd name="T15" fmla="*/ 2147483647 h 111"/>
                <a:gd name="T16" fmla="*/ 2147483647 w 96"/>
                <a:gd name="T17" fmla="*/ 2147483647 h 111"/>
                <a:gd name="T18" fmla="*/ 2147483647 w 96"/>
                <a:gd name="T19" fmla="*/ 2147483647 h 111"/>
                <a:gd name="T20" fmla="*/ 2147483647 w 96"/>
                <a:gd name="T21" fmla="*/ 2147483647 h 111"/>
                <a:gd name="T22" fmla="*/ 2147483647 w 96"/>
                <a:gd name="T23" fmla="*/ 2147483647 h 111"/>
                <a:gd name="T24" fmla="*/ 2147483647 w 96"/>
                <a:gd name="T25" fmla="*/ 2147483647 h 111"/>
                <a:gd name="T26" fmla="*/ 2147483647 w 96"/>
                <a:gd name="T27" fmla="*/ 2147483647 h 111"/>
                <a:gd name="T28" fmla="*/ 2147483647 w 96"/>
                <a:gd name="T29" fmla="*/ 2147483647 h 111"/>
                <a:gd name="T30" fmla="*/ 2147483647 w 96"/>
                <a:gd name="T31" fmla="*/ 2147483647 h 111"/>
                <a:gd name="T32" fmla="*/ 2147483647 w 96"/>
                <a:gd name="T33" fmla="*/ 2147483647 h 111"/>
                <a:gd name="T34" fmla="*/ 2147483647 w 96"/>
                <a:gd name="T35" fmla="*/ 2147483647 h 111"/>
                <a:gd name="T36" fmla="*/ 2147483647 w 96"/>
                <a:gd name="T37" fmla="*/ 2147483647 h 111"/>
                <a:gd name="T38" fmla="*/ 2147483647 w 96"/>
                <a:gd name="T39" fmla="*/ 2147483647 h 111"/>
                <a:gd name="T40" fmla="*/ 2147483647 w 96"/>
                <a:gd name="T41" fmla="*/ 2147483647 h 111"/>
                <a:gd name="T42" fmla="*/ 2147483647 w 96"/>
                <a:gd name="T43" fmla="*/ 2147483647 h 111"/>
                <a:gd name="T44" fmla="*/ 2147483647 w 96"/>
                <a:gd name="T45" fmla="*/ 2147483647 h 111"/>
                <a:gd name="T46" fmla="*/ 2147483647 w 96"/>
                <a:gd name="T47" fmla="*/ 2147483647 h 111"/>
                <a:gd name="T48" fmla="*/ 2147483647 w 96"/>
                <a:gd name="T49" fmla="*/ 2147483647 h 111"/>
                <a:gd name="T50" fmla="*/ 2147483647 w 96"/>
                <a:gd name="T51" fmla="*/ 2147483647 h 111"/>
                <a:gd name="T52" fmla="*/ 2147483647 w 96"/>
                <a:gd name="T53" fmla="*/ 2147483647 h 111"/>
                <a:gd name="T54" fmla="*/ 2147483647 w 96"/>
                <a:gd name="T55" fmla="*/ 2147483647 h 111"/>
                <a:gd name="T56" fmla="*/ 2147483647 w 96"/>
                <a:gd name="T57" fmla="*/ 2147483647 h 111"/>
                <a:gd name="T58" fmla="*/ 2147483647 w 96"/>
                <a:gd name="T59" fmla="*/ 2147483647 h 111"/>
                <a:gd name="T60" fmla="*/ 2147483647 w 96"/>
                <a:gd name="T61" fmla="*/ 2147483647 h 111"/>
                <a:gd name="T62" fmla="*/ 2147483647 w 96"/>
                <a:gd name="T63" fmla="*/ 2147483647 h 111"/>
                <a:gd name="T64" fmla="*/ 2147483647 w 96"/>
                <a:gd name="T65" fmla="*/ 2147483647 h 111"/>
                <a:gd name="T66" fmla="*/ 0 w 96"/>
                <a:gd name="T67" fmla="*/ 2147483647 h 111"/>
                <a:gd name="T68" fmla="*/ 2147483647 w 96"/>
                <a:gd name="T69" fmla="*/ 2147483647 h 111"/>
                <a:gd name="T70" fmla="*/ 2147483647 w 96"/>
                <a:gd name="T71" fmla="*/ 2147483647 h 111"/>
                <a:gd name="T72" fmla="*/ 2147483647 w 96"/>
                <a:gd name="T73" fmla="*/ 2147483647 h 111"/>
                <a:gd name="T74" fmla="*/ 2147483647 w 96"/>
                <a:gd name="T75" fmla="*/ 2147483647 h 111"/>
                <a:gd name="T76" fmla="*/ 2147483647 w 96"/>
                <a:gd name="T77" fmla="*/ 2147483647 h 111"/>
                <a:gd name="T78" fmla="*/ 2147483647 w 96"/>
                <a:gd name="T79" fmla="*/ 2147483647 h 111"/>
                <a:gd name="T80" fmla="*/ 2147483647 w 96"/>
                <a:gd name="T81" fmla="*/ 2147483647 h 111"/>
                <a:gd name="T82" fmla="*/ 2147483647 w 96"/>
                <a:gd name="T83" fmla="*/ 2147483647 h 111"/>
                <a:gd name="T84" fmla="*/ 2147483647 w 96"/>
                <a:gd name="T85" fmla="*/ 2147483647 h 111"/>
                <a:gd name="T86" fmla="*/ 2147483647 w 96"/>
                <a:gd name="T87" fmla="*/ 2147483647 h 111"/>
                <a:gd name="T88" fmla="*/ 2147483647 w 96"/>
                <a:gd name="T89" fmla="*/ 0 h 11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96"/>
                <a:gd name="T136" fmla="*/ 0 h 111"/>
                <a:gd name="T137" fmla="*/ 96 w 96"/>
                <a:gd name="T138" fmla="*/ 111 h 11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96" h="111">
                  <a:moveTo>
                    <a:pt x="65" y="0"/>
                  </a:moveTo>
                  <a:lnTo>
                    <a:pt x="65" y="10"/>
                  </a:lnTo>
                  <a:lnTo>
                    <a:pt x="67" y="10"/>
                  </a:lnTo>
                  <a:lnTo>
                    <a:pt x="71" y="10"/>
                  </a:lnTo>
                  <a:lnTo>
                    <a:pt x="73" y="12"/>
                  </a:lnTo>
                  <a:lnTo>
                    <a:pt x="77" y="14"/>
                  </a:lnTo>
                  <a:lnTo>
                    <a:pt x="81" y="15"/>
                  </a:lnTo>
                  <a:lnTo>
                    <a:pt x="85" y="17"/>
                  </a:lnTo>
                  <a:lnTo>
                    <a:pt x="88" y="19"/>
                  </a:lnTo>
                  <a:lnTo>
                    <a:pt x="92" y="21"/>
                  </a:lnTo>
                  <a:lnTo>
                    <a:pt x="94" y="25"/>
                  </a:lnTo>
                  <a:lnTo>
                    <a:pt x="94" y="29"/>
                  </a:lnTo>
                  <a:lnTo>
                    <a:pt x="92" y="29"/>
                  </a:lnTo>
                  <a:lnTo>
                    <a:pt x="90" y="35"/>
                  </a:lnTo>
                  <a:lnTo>
                    <a:pt x="90" y="38"/>
                  </a:lnTo>
                  <a:lnTo>
                    <a:pt x="92" y="44"/>
                  </a:lnTo>
                  <a:lnTo>
                    <a:pt x="94" y="48"/>
                  </a:lnTo>
                  <a:lnTo>
                    <a:pt x="96" y="50"/>
                  </a:lnTo>
                  <a:lnTo>
                    <a:pt x="96" y="52"/>
                  </a:lnTo>
                  <a:lnTo>
                    <a:pt x="92" y="56"/>
                  </a:lnTo>
                  <a:lnTo>
                    <a:pt x="90" y="58"/>
                  </a:lnTo>
                  <a:lnTo>
                    <a:pt x="90" y="62"/>
                  </a:lnTo>
                  <a:lnTo>
                    <a:pt x="92" y="63"/>
                  </a:lnTo>
                  <a:lnTo>
                    <a:pt x="92" y="65"/>
                  </a:lnTo>
                  <a:lnTo>
                    <a:pt x="92" y="69"/>
                  </a:lnTo>
                  <a:lnTo>
                    <a:pt x="90" y="75"/>
                  </a:lnTo>
                  <a:lnTo>
                    <a:pt x="92" y="79"/>
                  </a:lnTo>
                  <a:lnTo>
                    <a:pt x="92" y="85"/>
                  </a:lnTo>
                  <a:lnTo>
                    <a:pt x="90" y="88"/>
                  </a:lnTo>
                  <a:lnTo>
                    <a:pt x="94" y="90"/>
                  </a:lnTo>
                  <a:lnTo>
                    <a:pt x="90" y="96"/>
                  </a:lnTo>
                  <a:lnTo>
                    <a:pt x="88" y="100"/>
                  </a:lnTo>
                  <a:lnTo>
                    <a:pt x="79" y="111"/>
                  </a:lnTo>
                  <a:lnTo>
                    <a:pt x="77" y="111"/>
                  </a:lnTo>
                  <a:lnTo>
                    <a:pt x="71" y="110"/>
                  </a:lnTo>
                  <a:lnTo>
                    <a:pt x="67" y="110"/>
                  </a:lnTo>
                  <a:lnTo>
                    <a:pt x="67" y="108"/>
                  </a:lnTo>
                  <a:lnTo>
                    <a:pt x="64" y="108"/>
                  </a:lnTo>
                  <a:lnTo>
                    <a:pt x="60" y="110"/>
                  </a:lnTo>
                  <a:lnTo>
                    <a:pt x="56" y="110"/>
                  </a:lnTo>
                  <a:lnTo>
                    <a:pt x="54" y="108"/>
                  </a:lnTo>
                  <a:lnTo>
                    <a:pt x="52" y="108"/>
                  </a:lnTo>
                  <a:lnTo>
                    <a:pt x="48" y="104"/>
                  </a:lnTo>
                  <a:lnTo>
                    <a:pt x="46" y="104"/>
                  </a:lnTo>
                  <a:lnTo>
                    <a:pt x="42" y="102"/>
                  </a:lnTo>
                  <a:lnTo>
                    <a:pt x="39" y="100"/>
                  </a:lnTo>
                  <a:lnTo>
                    <a:pt x="39" y="98"/>
                  </a:lnTo>
                  <a:lnTo>
                    <a:pt x="37" y="94"/>
                  </a:lnTo>
                  <a:lnTo>
                    <a:pt x="39" y="88"/>
                  </a:lnTo>
                  <a:lnTo>
                    <a:pt x="37" y="86"/>
                  </a:lnTo>
                  <a:lnTo>
                    <a:pt x="35" y="85"/>
                  </a:lnTo>
                  <a:lnTo>
                    <a:pt x="33" y="83"/>
                  </a:lnTo>
                  <a:lnTo>
                    <a:pt x="31" y="81"/>
                  </a:lnTo>
                  <a:lnTo>
                    <a:pt x="29" y="77"/>
                  </a:lnTo>
                  <a:lnTo>
                    <a:pt x="29" y="75"/>
                  </a:lnTo>
                  <a:lnTo>
                    <a:pt x="27" y="73"/>
                  </a:lnTo>
                  <a:lnTo>
                    <a:pt x="21" y="69"/>
                  </a:lnTo>
                  <a:lnTo>
                    <a:pt x="17" y="69"/>
                  </a:lnTo>
                  <a:lnTo>
                    <a:pt x="16" y="67"/>
                  </a:lnTo>
                  <a:lnTo>
                    <a:pt x="14" y="65"/>
                  </a:lnTo>
                  <a:lnTo>
                    <a:pt x="10" y="60"/>
                  </a:lnTo>
                  <a:lnTo>
                    <a:pt x="6" y="56"/>
                  </a:lnTo>
                  <a:lnTo>
                    <a:pt x="6" y="52"/>
                  </a:lnTo>
                  <a:lnTo>
                    <a:pt x="4" y="48"/>
                  </a:lnTo>
                  <a:lnTo>
                    <a:pt x="0" y="44"/>
                  </a:lnTo>
                  <a:lnTo>
                    <a:pt x="0" y="40"/>
                  </a:lnTo>
                  <a:lnTo>
                    <a:pt x="2" y="40"/>
                  </a:lnTo>
                  <a:lnTo>
                    <a:pt x="6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6" y="40"/>
                  </a:lnTo>
                  <a:lnTo>
                    <a:pt x="21" y="40"/>
                  </a:lnTo>
                  <a:lnTo>
                    <a:pt x="25" y="38"/>
                  </a:lnTo>
                  <a:lnTo>
                    <a:pt x="29" y="37"/>
                  </a:lnTo>
                  <a:lnTo>
                    <a:pt x="33" y="37"/>
                  </a:lnTo>
                  <a:lnTo>
                    <a:pt x="37" y="35"/>
                  </a:lnTo>
                  <a:lnTo>
                    <a:pt x="39" y="29"/>
                  </a:lnTo>
                  <a:lnTo>
                    <a:pt x="40" y="23"/>
                  </a:lnTo>
                  <a:lnTo>
                    <a:pt x="40" y="21"/>
                  </a:lnTo>
                  <a:lnTo>
                    <a:pt x="42" y="19"/>
                  </a:lnTo>
                  <a:lnTo>
                    <a:pt x="46" y="17"/>
                  </a:lnTo>
                  <a:lnTo>
                    <a:pt x="46" y="14"/>
                  </a:lnTo>
                  <a:lnTo>
                    <a:pt x="48" y="12"/>
                  </a:lnTo>
                  <a:lnTo>
                    <a:pt x="50" y="10"/>
                  </a:lnTo>
                  <a:lnTo>
                    <a:pt x="54" y="8"/>
                  </a:lnTo>
                  <a:lnTo>
                    <a:pt x="56" y="6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08" name="Freeform 368">
              <a:extLst>
                <a:ext uri="{FF2B5EF4-FFF2-40B4-BE49-F238E27FC236}">
                  <a16:creationId xmlns:a16="http://schemas.microsoft.com/office/drawing/2014/main" id="{B053889C-A6FE-4776-85BE-3BBFB7CB0036}"/>
                </a:ext>
              </a:extLst>
            </p:cNvPr>
            <p:cNvSpPr>
              <a:spLocks/>
            </p:cNvSpPr>
            <p:nvPr/>
          </p:nvSpPr>
          <p:spPr bwMode="gray">
            <a:xfrm>
              <a:off x="5157788" y="4329113"/>
              <a:ext cx="295275" cy="309562"/>
            </a:xfrm>
            <a:custGeom>
              <a:avLst/>
              <a:gdLst>
                <a:gd name="T0" fmla="*/ 2147483647 w 142"/>
                <a:gd name="T1" fmla="*/ 2147483647 h 149"/>
                <a:gd name="T2" fmla="*/ 2147483647 w 142"/>
                <a:gd name="T3" fmla="*/ 2147483647 h 149"/>
                <a:gd name="T4" fmla="*/ 2147483647 w 142"/>
                <a:gd name="T5" fmla="*/ 2147483647 h 149"/>
                <a:gd name="T6" fmla="*/ 2147483647 w 142"/>
                <a:gd name="T7" fmla="*/ 2147483647 h 149"/>
                <a:gd name="T8" fmla="*/ 2147483647 w 142"/>
                <a:gd name="T9" fmla="*/ 2147483647 h 149"/>
                <a:gd name="T10" fmla="*/ 2147483647 w 142"/>
                <a:gd name="T11" fmla="*/ 2147483647 h 149"/>
                <a:gd name="T12" fmla="*/ 2147483647 w 142"/>
                <a:gd name="T13" fmla="*/ 2147483647 h 149"/>
                <a:gd name="T14" fmla="*/ 2147483647 w 142"/>
                <a:gd name="T15" fmla="*/ 2147483647 h 149"/>
                <a:gd name="T16" fmla="*/ 2147483647 w 142"/>
                <a:gd name="T17" fmla="*/ 2147483647 h 149"/>
                <a:gd name="T18" fmla="*/ 2147483647 w 142"/>
                <a:gd name="T19" fmla="*/ 2147483647 h 149"/>
                <a:gd name="T20" fmla="*/ 2147483647 w 142"/>
                <a:gd name="T21" fmla="*/ 2147483647 h 149"/>
                <a:gd name="T22" fmla="*/ 2147483647 w 142"/>
                <a:gd name="T23" fmla="*/ 2147483647 h 149"/>
                <a:gd name="T24" fmla="*/ 2147483647 w 142"/>
                <a:gd name="T25" fmla="*/ 2147483647 h 149"/>
                <a:gd name="T26" fmla="*/ 2147483647 w 142"/>
                <a:gd name="T27" fmla="*/ 2147483647 h 149"/>
                <a:gd name="T28" fmla="*/ 2147483647 w 142"/>
                <a:gd name="T29" fmla="*/ 2147483647 h 149"/>
                <a:gd name="T30" fmla="*/ 2147483647 w 142"/>
                <a:gd name="T31" fmla="*/ 2147483647 h 149"/>
                <a:gd name="T32" fmla="*/ 2147483647 w 142"/>
                <a:gd name="T33" fmla="*/ 2147483647 h 149"/>
                <a:gd name="T34" fmla="*/ 2147483647 w 142"/>
                <a:gd name="T35" fmla="*/ 2147483647 h 149"/>
                <a:gd name="T36" fmla="*/ 2147483647 w 142"/>
                <a:gd name="T37" fmla="*/ 2147483647 h 149"/>
                <a:gd name="T38" fmla="*/ 2147483647 w 142"/>
                <a:gd name="T39" fmla="*/ 2147483647 h 149"/>
                <a:gd name="T40" fmla="*/ 2147483647 w 142"/>
                <a:gd name="T41" fmla="*/ 2147483647 h 149"/>
                <a:gd name="T42" fmla="*/ 2147483647 w 142"/>
                <a:gd name="T43" fmla="*/ 2147483647 h 149"/>
                <a:gd name="T44" fmla="*/ 2147483647 w 142"/>
                <a:gd name="T45" fmla="*/ 2147483647 h 149"/>
                <a:gd name="T46" fmla="*/ 2147483647 w 142"/>
                <a:gd name="T47" fmla="*/ 2147483647 h 149"/>
                <a:gd name="T48" fmla="*/ 2147483647 w 142"/>
                <a:gd name="T49" fmla="*/ 2147483647 h 149"/>
                <a:gd name="T50" fmla="*/ 2147483647 w 142"/>
                <a:gd name="T51" fmla="*/ 2147483647 h 149"/>
                <a:gd name="T52" fmla="*/ 2147483647 w 142"/>
                <a:gd name="T53" fmla="*/ 2147483647 h 149"/>
                <a:gd name="T54" fmla="*/ 2147483647 w 142"/>
                <a:gd name="T55" fmla="*/ 2147483647 h 149"/>
                <a:gd name="T56" fmla="*/ 2147483647 w 142"/>
                <a:gd name="T57" fmla="*/ 2147483647 h 149"/>
                <a:gd name="T58" fmla="*/ 2147483647 w 142"/>
                <a:gd name="T59" fmla="*/ 2147483647 h 149"/>
                <a:gd name="T60" fmla="*/ 2147483647 w 142"/>
                <a:gd name="T61" fmla="*/ 2147483647 h 149"/>
                <a:gd name="T62" fmla="*/ 2147483647 w 142"/>
                <a:gd name="T63" fmla="*/ 2147483647 h 149"/>
                <a:gd name="T64" fmla="*/ 2147483647 w 142"/>
                <a:gd name="T65" fmla="*/ 2147483647 h 149"/>
                <a:gd name="T66" fmla="*/ 2147483647 w 142"/>
                <a:gd name="T67" fmla="*/ 2147483647 h 149"/>
                <a:gd name="T68" fmla="*/ 2147483647 w 142"/>
                <a:gd name="T69" fmla="*/ 2147483647 h 149"/>
                <a:gd name="T70" fmla="*/ 2147483647 w 142"/>
                <a:gd name="T71" fmla="*/ 2147483647 h 149"/>
                <a:gd name="T72" fmla="*/ 2147483647 w 142"/>
                <a:gd name="T73" fmla="*/ 2147483647 h 149"/>
                <a:gd name="T74" fmla="*/ 2147483647 w 142"/>
                <a:gd name="T75" fmla="*/ 2147483647 h 149"/>
                <a:gd name="T76" fmla="*/ 2147483647 w 142"/>
                <a:gd name="T77" fmla="*/ 2147483647 h 149"/>
                <a:gd name="T78" fmla="*/ 2147483647 w 142"/>
                <a:gd name="T79" fmla="*/ 2147483647 h 149"/>
                <a:gd name="T80" fmla="*/ 2147483647 w 142"/>
                <a:gd name="T81" fmla="*/ 2147483647 h 149"/>
                <a:gd name="T82" fmla="*/ 2147483647 w 142"/>
                <a:gd name="T83" fmla="*/ 2147483647 h 149"/>
                <a:gd name="T84" fmla="*/ 2147483647 w 142"/>
                <a:gd name="T85" fmla="*/ 2147483647 h 149"/>
                <a:gd name="T86" fmla="*/ 2147483647 w 142"/>
                <a:gd name="T87" fmla="*/ 2147483647 h 149"/>
                <a:gd name="T88" fmla="*/ 2147483647 w 142"/>
                <a:gd name="T89" fmla="*/ 2147483647 h 149"/>
                <a:gd name="T90" fmla="*/ 2147483647 w 142"/>
                <a:gd name="T91" fmla="*/ 2147483647 h 14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2"/>
                <a:gd name="T139" fmla="*/ 0 h 149"/>
                <a:gd name="T140" fmla="*/ 142 w 142"/>
                <a:gd name="T141" fmla="*/ 149 h 149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2" h="149">
                  <a:moveTo>
                    <a:pt x="17" y="146"/>
                  </a:moveTo>
                  <a:lnTo>
                    <a:pt x="31" y="146"/>
                  </a:lnTo>
                  <a:lnTo>
                    <a:pt x="33" y="144"/>
                  </a:lnTo>
                  <a:lnTo>
                    <a:pt x="36" y="146"/>
                  </a:lnTo>
                  <a:lnTo>
                    <a:pt x="38" y="149"/>
                  </a:lnTo>
                  <a:lnTo>
                    <a:pt x="40" y="149"/>
                  </a:lnTo>
                  <a:lnTo>
                    <a:pt x="42" y="149"/>
                  </a:lnTo>
                  <a:lnTo>
                    <a:pt x="46" y="149"/>
                  </a:lnTo>
                  <a:lnTo>
                    <a:pt x="50" y="149"/>
                  </a:lnTo>
                  <a:lnTo>
                    <a:pt x="52" y="149"/>
                  </a:lnTo>
                  <a:lnTo>
                    <a:pt x="56" y="149"/>
                  </a:lnTo>
                  <a:lnTo>
                    <a:pt x="61" y="149"/>
                  </a:lnTo>
                  <a:lnTo>
                    <a:pt x="65" y="147"/>
                  </a:lnTo>
                  <a:lnTo>
                    <a:pt x="69" y="146"/>
                  </a:lnTo>
                  <a:lnTo>
                    <a:pt x="73" y="146"/>
                  </a:lnTo>
                  <a:lnTo>
                    <a:pt x="77" y="144"/>
                  </a:lnTo>
                  <a:lnTo>
                    <a:pt x="79" y="138"/>
                  </a:lnTo>
                  <a:lnTo>
                    <a:pt x="80" y="132"/>
                  </a:lnTo>
                  <a:lnTo>
                    <a:pt x="80" y="130"/>
                  </a:lnTo>
                  <a:lnTo>
                    <a:pt x="82" y="128"/>
                  </a:lnTo>
                  <a:lnTo>
                    <a:pt x="86" y="126"/>
                  </a:lnTo>
                  <a:lnTo>
                    <a:pt x="86" y="123"/>
                  </a:lnTo>
                  <a:lnTo>
                    <a:pt x="88" y="121"/>
                  </a:lnTo>
                  <a:lnTo>
                    <a:pt x="90" y="119"/>
                  </a:lnTo>
                  <a:lnTo>
                    <a:pt x="94" y="117"/>
                  </a:lnTo>
                  <a:lnTo>
                    <a:pt x="96" y="115"/>
                  </a:lnTo>
                  <a:lnTo>
                    <a:pt x="105" y="109"/>
                  </a:lnTo>
                  <a:lnTo>
                    <a:pt x="105" y="105"/>
                  </a:lnTo>
                  <a:lnTo>
                    <a:pt x="102" y="101"/>
                  </a:lnTo>
                  <a:lnTo>
                    <a:pt x="130" y="92"/>
                  </a:lnTo>
                  <a:lnTo>
                    <a:pt x="130" y="90"/>
                  </a:lnTo>
                  <a:lnTo>
                    <a:pt x="128" y="84"/>
                  </a:lnTo>
                  <a:lnTo>
                    <a:pt x="130" y="80"/>
                  </a:lnTo>
                  <a:lnTo>
                    <a:pt x="130" y="76"/>
                  </a:lnTo>
                  <a:lnTo>
                    <a:pt x="130" y="71"/>
                  </a:lnTo>
                  <a:lnTo>
                    <a:pt x="132" y="67"/>
                  </a:lnTo>
                  <a:lnTo>
                    <a:pt x="138" y="63"/>
                  </a:lnTo>
                  <a:lnTo>
                    <a:pt x="140" y="59"/>
                  </a:lnTo>
                  <a:lnTo>
                    <a:pt x="138" y="57"/>
                  </a:lnTo>
                  <a:lnTo>
                    <a:pt x="136" y="55"/>
                  </a:lnTo>
                  <a:lnTo>
                    <a:pt x="136" y="50"/>
                  </a:lnTo>
                  <a:lnTo>
                    <a:pt x="136" y="46"/>
                  </a:lnTo>
                  <a:lnTo>
                    <a:pt x="138" y="42"/>
                  </a:lnTo>
                  <a:lnTo>
                    <a:pt x="140" y="40"/>
                  </a:lnTo>
                  <a:lnTo>
                    <a:pt x="142" y="36"/>
                  </a:lnTo>
                  <a:lnTo>
                    <a:pt x="142" y="32"/>
                  </a:lnTo>
                  <a:lnTo>
                    <a:pt x="142" y="29"/>
                  </a:lnTo>
                  <a:lnTo>
                    <a:pt x="140" y="23"/>
                  </a:lnTo>
                  <a:lnTo>
                    <a:pt x="138" y="21"/>
                  </a:lnTo>
                  <a:lnTo>
                    <a:pt x="138" y="17"/>
                  </a:lnTo>
                  <a:lnTo>
                    <a:pt x="134" y="17"/>
                  </a:lnTo>
                  <a:lnTo>
                    <a:pt x="130" y="15"/>
                  </a:lnTo>
                  <a:lnTo>
                    <a:pt x="128" y="13"/>
                  </a:lnTo>
                  <a:lnTo>
                    <a:pt x="125" y="11"/>
                  </a:lnTo>
                  <a:lnTo>
                    <a:pt x="125" y="7"/>
                  </a:lnTo>
                  <a:lnTo>
                    <a:pt x="125" y="4"/>
                  </a:lnTo>
                  <a:lnTo>
                    <a:pt x="123" y="4"/>
                  </a:lnTo>
                  <a:lnTo>
                    <a:pt x="119" y="4"/>
                  </a:lnTo>
                  <a:lnTo>
                    <a:pt x="119" y="5"/>
                  </a:lnTo>
                  <a:lnTo>
                    <a:pt x="117" y="7"/>
                  </a:lnTo>
                  <a:lnTo>
                    <a:pt x="115" y="7"/>
                  </a:lnTo>
                  <a:lnTo>
                    <a:pt x="111" y="7"/>
                  </a:lnTo>
                  <a:lnTo>
                    <a:pt x="109" y="5"/>
                  </a:lnTo>
                  <a:lnTo>
                    <a:pt x="107" y="4"/>
                  </a:lnTo>
                  <a:lnTo>
                    <a:pt x="105" y="0"/>
                  </a:lnTo>
                  <a:lnTo>
                    <a:pt x="86" y="5"/>
                  </a:lnTo>
                  <a:lnTo>
                    <a:pt x="84" y="7"/>
                  </a:lnTo>
                  <a:lnTo>
                    <a:pt x="79" y="13"/>
                  </a:lnTo>
                  <a:lnTo>
                    <a:pt x="79" y="15"/>
                  </a:lnTo>
                  <a:lnTo>
                    <a:pt x="77" y="17"/>
                  </a:lnTo>
                  <a:lnTo>
                    <a:pt x="75" y="17"/>
                  </a:lnTo>
                  <a:lnTo>
                    <a:pt x="75" y="21"/>
                  </a:lnTo>
                  <a:lnTo>
                    <a:pt x="77" y="23"/>
                  </a:lnTo>
                  <a:lnTo>
                    <a:pt x="77" y="25"/>
                  </a:lnTo>
                  <a:lnTo>
                    <a:pt x="77" y="27"/>
                  </a:lnTo>
                  <a:lnTo>
                    <a:pt x="79" y="32"/>
                  </a:lnTo>
                  <a:lnTo>
                    <a:pt x="80" y="36"/>
                  </a:lnTo>
                  <a:lnTo>
                    <a:pt x="79" y="40"/>
                  </a:lnTo>
                  <a:lnTo>
                    <a:pt x="79" y="42"/>
                  </a:lnTo>
                  <a:lnTo>
                    <a:pt x="80" y="46"/>
                  </a:lnTo>
                  <a:lnTo>
                    <a:pt x="84" y="50"/>
                  </a:lnTo>
                  <a:lnTo>
                    <a:pt x="88" y="52"/>
                  </a:lnTo>
                  <a:lnTo>
                    <a:pt x="92" y="53"/>
                  </a:lnTo>
                  <a:lnTo>
                    <a:pt x="94" y="57"/>
                  </a:lnTo>
                  <a:lnTo>
                    <a:pt x="96" y="57"/>
                  </a:lnTo>
                  <a:lnTo>
                    <a:pt x="100" y="55"/>
                  </a:lnTo>
                  <a:lnTo>
                    <a:pt x="104" y="55"/>
                  </a:lnTo>
                  <a:lnTo>
                    <a:pt x="104" y="71"/>
                  </a:lnTo>
                  <a:lnTo>
                    <a:pt x="98" y="69"/>
                  </a:lnTo>
                  <a:lnTo>
                    <a:pt x="96" y="69"/>
                  </a:lnTo>
                  <a:lnTo>
                    <a:pt x="94" y="71"/>
                  </a:lnTo>
                  <a:lnTo>
                    <a:pt x="90" y="73"/>
                  </a:lnTo>
                  <a:lnTo>
                    <a:pt x="86" y="69"/>
                  </a:lnTo>
                  <a:lnTo>
                    <a:pt x="86" y="65"/>
                  </a:lnTo>
                  <a:lnTo>
                    <a:pt x="86" y="61"/>
                  </a:lnTo>
                  <a:lnTo>
                    <a:pt x="80" y="59"/>
                  </a:lnTo>
                  <a:lnTo>
                    <a:pt x="77" y="57"/>
                  </a:lnTo>
                  <a:lnTo>
                    <a:pt x="75" y="53"/>
                  </a:lnTo>
                  <a:lnTo>
                    <a:pt x="73" y="52"/>
                  </a:lnTo>
                  <a:lnTo>
                    <a:pt x="73" y="48"/>
                  </a:lnTo>
                  <a:lnTo>
                    <a:pt x="69" y="48"/>
                  </a:lnTo>
                  <a:lnTo>
                    <a:pt x="67" y="46"/>
                  </a:lnTo>
                  <a:lnTo>
                    <a:pt x="65" y="48"/>
                  </a:lnTo>
                  <a:lnTo>
                    <a:pt x="63" y="52"/>
                  </a:lnTo>
                  <a:lnTo>
                    <a:pt x="59" y="52"/>
                  </a:lnTo>
                  <a:lnTo>
                    <a:pt x="54" y="52"/>
                  </a:lnTo>
                  <a:lnTo>
                    <a:pt x="50" y="52"/>
                  </a:lnTo>
                  <a:lnTo>
                    <a:pt x="46" y="50"/>
                  </a:lnTo>
                  <a:lnTo>
                    <a:pt x="46" y="48"/>
                  </a:lnTo>
                  <a:lnTo>
                    <a:pt x="46" y="44"/>
                  </a:lnTo>
                  <a:lnTo>
                    <a:pt x="46" y="42"/>
                  </a:lnTo>
                  <a:lnTo>
                    <a:pt x="44" y="42"/>
                  </a:lnTo>
                  <a:lnTo>
                    <a:pt x="42" y="42"/>
                  </a:lnTo>
                  <a:lnTo>
                    <a:pt x="40" y="44"/>
                  </a:lnTo>
                  <a:lnTo>
                    <a:pt x="38" y="44"/>
                  </a:lnTo>
                  <a:lnTo>
                    <a:pt x="36" y="44"/>
                  </a:lnTo>
                  <a:lnTo>
                    <a:pt x="36" y="42"/>
                  </a:lnTo>
                  <a:lnTo>
                    <a:pt x="36" y="38"/>
                  </a:lnTo>
                  <a:lnTo>
                    <a:pt x="34" y="36"/>
                  </a:lnTo>
                  <a:lnTo>
                    <a:pt x="29" y="36"/>
                  </a:lnTo>
                  <a:lnTo>
                    <a:pt x="29" y="40"/>
                  </a:lnTo>
                  <a:lnTo>
                    <a:pt x="31" y="46"/>
                  </a:lnTo>
                  <a:lnTo>
                    <a:pt x="29" y="50"/>
                  </a:lnTo>
                  <a:lnTo>
                    <a:pt x="29" y="53"/>
                  </a:lnTo>
                  <a:lnTo>
                    <a:pt x="29" y="57"/>
                  </a:lnTo>
                  <a:lnTo>
                    <a:pt x="29" y="59"/>
                  </a:lnTo>
                  <a:lnTo>
                    <a:pt x="29" y="63"/>
                  </a:lnTo>
                  <a:lnTo>
                    <a:pt x="29" y="65"/>
                  </a:lnTo>
                  <a:lnTo>
                    <a:pt x="2" y="65"/>
                  </a:lnTo>
                  <a:lnTo>
                    <a:pt x="0" y="121"/>
                  </a:lnTo>
                  <a:lnTo>
                    <a:pt x="2" y="123"/>
                  </a:lnTo>
                  <a:lnTo>
                    <a:pt x="4" y="126"/>
                  </a:lnTo>
                  <a:lnTo>
                    <a:pt x="6" y="132"/>
                  </a:lnTo>
                  <a:lnTo>
                    <a:pt x="9" y="136"/>
                  </a:lnTo>
                  <a:lnTo>
                    <a:pt x="13" y="144"/>
                  </a:lnTo>
                  <a:lnTo>
                    <a:pt x="17" y="146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09" name="Freeform 369">
              <a:extLst>
                <a:ext uri="{FF2B5EF4-FFF2-40B4-BE49-F238E27FC236}">
                  <a16:creationId xmlns:a16="http://schemas.microsoft.com/office/drawing/2014/main" id="{52D557A7-542E-4AF8-9042-13D187A6975D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894263" y="3875088"/>
              <a:ext cx="519112" cy="604837"/>
            </a:xfrm>
            <a:custGeom>
              <a:avLst/>
              <a:gdLst>
                <a:gd name="T0" fmla="*/ 2147483647 w 250"/>
                <a:gd name="T1" fmla="*/ 2147483647 h 292"/>
                <a:gd name="T2" fmla="*/ 2147483647 w 250"/>
                <a:gd name="T3" fmla="*/ 2147483647 h 292"/>
                <a:gd name="T4" fmla="*/ 2147483647 w 250"/>
                <a:gd name="T5" fmla="*/ 2147483647 h 292"/>
                <a:gd name="T6" fmla="*/ 2147483647 w 250"/>
                <a:gd name="T7" fmla="*/ 2147483647 h 292"/>
                <a:gd name="T8" fmla="*/ 2147483647 w 250"/>
                <a:gd name="T9" fmla="*/ 2147483647 h 292"/>
                <a:gd name="T10" fmla="*/ 2147483647 w 250"/>
                <a:gd name="T11" fmla="*/ 2147483647 h 292"/>
                <a:gd name="T12" fmla="*/ 2147483647 w 250"/>
                <a:gd name="T13" fmla="*/ 2147483647 h 292"/>
                <a:gd name="T14" fmla="*/ 2147483647 w 250"/>
                <a:gd name="T15" fmla="*/ 2147483647 h 292"/>
                <a:gd name="T16" fmla="*/ 2147483647 w 250"/>
                <a:gd name="T17" fmla="*/ 2147483647 h 292"/>
                <a:gd name="T18" fmla="*/ 2147483647 w 250"/>
                <a:gd name="T19" fmla="*/ 2147483647 h 292"/>
                <a:gd name="T20" fmla="*/ 2147483647 w 250"/>
                <a:gd name="T21" fmla="*/ 2147483647 h 292"/>
                <a:gd name="T22" fmla="*/ 2147483647 w 250"/>
                <a:gd name="T23" fmla="*/ 2147483647 h 292"/>
                <a:gd name="T24" fmla="*/ 2147483647 w 250"/>
                <a:gd name="T25" fmla="*/ 2147483647 h 292"/>
                <a:gd name="T26" fmla="*/ 2147483647 w 250"/>
                <a:gd name="T27" fmla="*/ 2147483647 h 292"/>
                <a:gd name="T28" fmla="*/ 2147483647 w 250"/>
                <a:gd name="T29" fmla="*/ 2147483647 h 292"/>
                <a:gd name="T30" fmla="*/ 2147483647 w 250"/>
                <a:gd name="T31" fmla="*/ 2147483647 h 292"/>
                <a:gd name="T32" fmla="*/ 2147483647 w 250"/>
                <a:gd name="T33" fmla="*/ 2147483647 h 292"/>
                <a:gd name="T34" fmla="*/ 2147483647 w 250"/>
                <a:gd name="T35" fmla="*/ 2147483647 h 292"/>
                <a:gd name="T36" fmla="*/ 2147483647 w 250"/>
                <a:gd name="T37" fmla="*/ 2147483647 h 292"/>
                <a:gd name="T38" fmla="*/ 2147483647 w 250"/>
                <a:gd name="T39" fmla="*/ 2147483647 h 292"/>
                <a:gd name="T40" fmla="*/ 2147483647 w 250"/>
                <a:gd name="T41" fmla="*/ 2147483647 h 292"/>
                <a:gd name="T42" fmla="*/ 2147483647 w 250"/>
                <a:gd name="T43" fmla="*/ 2147483647 h 292"/>
                <a:gd name="T44" fmla="*/ 2147483647 w 250"/>
                <a:gd name="T45" fmla="*/ 2147483647 h 292"/>
                <a:gd name="T46" fmla="*/ 2147483647 w 250"/>
                <a:gd name="T47" fmla="*/ 2147483647 h 292"/>
                <a:gd name="T48" fmla="*/ 2147483647 w 250"/>
                <a:gd name="T49" fmla="*/ 2147483647 h 292"/>
                <a:gd name="T50" fmla="*/ 2147483647 w 250"/>
                <a:gd name="T51" fmla="*/ 2147483647 h 292"/>
                <a:gd name="T52" fmla="*/ 2147483647 w 250"/>
                <a:gd name="T53" fmla="*/ 2147483647 h 292"/>
                <a:gd name="T54" fmla="*/ 2147483647 w 250"/>
                <a:gd name="T55" fmla="*/ 2147483647 h 292"/>
                <a:gd name="T56" fmla="*/ 2147483647 w 250"/>
                <a:gd name="T57" fmla="*/ 2147483647 h 292"/>
                <a:gd name="T58" fmla="*/ 2147483647 w 250"/>
                <a:gd name="T59" fmla="*/ 2147483647 h 292"/>
                <a:gd name="T60" fmla="*/ 2147483647 w 250"/>
                <a:gd name="T61" fmla="*/ 2147483647 h 292"/>
                <a:gd name="T62" fmla="*/ 2147483647 w 250"/>
                <a:gd name="T63" fmla="*/ 2147483647 h 292"/>
                <a:gd name="T64" fmla="*/ 2147483647 w 250"/>
                <a:gd name="T65" fmla="*/ 2147483647 h 292"/>
                <a:gd name="T66" fmla="*/ 2147483647 w 250"/>
                <a:gd name="T67" fmla="*/ 2147483647 h 292"/>
                <a:gd name="T68" fmla="*/ 2147483647 w 250"/>
                <a:gd name="T69" fmla="*/ 2147483647 h 292"/>
                <a:gd name="T70" fmla="*/ 2147483647 w 250"/>
                <a:gd name="T71" fmla="*/ 2147483647 h 292"/>
                <a:gd name="T72" fmla="*/ 2147483647 w 250"/>
                <a:gd name="T73" fmla="*/ 2147483647 h 292"/>
                <a:gd name="T74" fmla="*/ 2147483647 w 250"/>
                <a:gd name="T75" fmla="*/ 2147483647 h 292"/>
                <a:gd name="T76" fmla="*/ 2147483647 w 250"/>
                <a:gd name="T77" fmla="*/ 2147483647 h 292"/>
                <a:gd name="T78" fmla="*/ 2147483647 w 250"/>
                <a:gd name="T79" fmla="*/ 2147483647 h 292"/>
                <a:gd name="T80" fmla="*/ 2147483647 w 250"/>
                <a:gd name="T81" fmla="*/ 2147483647 h 292"/>
                <a:gd name="T82" fmla="*/ 2147483647 w 250"/>
                <a:gd name="T83" fmla="*/ 2147483647 h 292"/>
                <a:gd name="T84" fmla="*/ 2147483647 w 250"/>
                <a:gd name="T85" fmla="*/ 2147483647 h 292"/>
                <a:gd name="T86" fmla="*/ 2147483647 w 250"/>
                <a:gd name="T87" fmla="*/ 2147483647 h 292"/>
                <a:gd name="T88" fmla="*/ 2147483647 w 250"/>
                <a:gd name="T89" fmla="*/ 2147483647 h 292"/>
                <a:gd name="T90" fmla="*/ 2147483647 w 250"/>
                <a:gd name="T91" fmla="*/ 2147483647 h 292"/>
                <a:gd name="T92" fmla="*/ 2147483647 w 250"/>
                <a:gd name="T93" fmla="*/ 2147483647 h 292"/>
                <a:gd name="T94" fmla="*/ 0 w 250"/>
                <a:gd name="T95" fmla="*/ 2147483647 h 292"/>
                <a:gd name="T96" fmla="*/ 2147483647 w 250"/>
                <a:gd name="T97" fmla="*/ 2147483647 h 292"/>
                <a:gd name="T98" fmla="*/ 2147483647 w 250"/>
                <a:gd name="T99" fmla="*/ 2147483647 h 292"/>
                <a:gd name="T100" fmla="*/ 2147483647 w 250"/>
                <a:gd name="T101" fmla="*/ 2147483647 h 292"/>
                <a:gd name="T102" fmla="*/ 2147483647 w 250"/>
                <a:gd name="T103" fmla="*/ 2147483647 h 292"/>
                <a:gd name="T104" fmla="*/ 2147483647 w 250"/>
                <a:gd name="T105" fmla="*/ 2147483647 h 292"/>
                <a:gd name="T106" fmla="*/ 2147483647 w 250"/>
                <a:gd name="T107" fmla="*/ 2147483647 h 292"/>
                <a:gd name="T108" fmla="*/ 2147483647 w 250"/>
                <a:gd name="T109" fmla="*/ 2147483647 h 292"/>
                <a:gd name="T110" fmla="*/ 2147483647 w 250"/>
                <a:gd name="T111" fmla="*/ 2147483647 h 292"/>
                <a:gd name="T112" fmla="*/ 2147483647 w 250"/>
                <a:gd name="T113" fmla="*/ 2147483647 h 292"/>
                <a:gd name="T114" fmla="*/ 2147483647 w 250"/>
                <a:gd name="T115" fmla="*/ 2147483647 h 29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50"/>
                <a:gd name="T175" fmla="*/ 0 h 292"/>
                <a:gd name="T176" fmla="*/ 250 w 250"/>
                <a:gd name="T177" fmla="*/ 292 h 29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50" h="292">
                  <a:moveTo>
                    <a:pt x="85" y="29"/>
                  </a:moveTo>
                  <a:lnTo>
                    <a:pt x="85" y="15"/>
                  </a:lnTo>
                  <a:lnTo>
                    <a:pt x="88" y="15"/>
                  </a:lnTo>
                  <a:lnTo>
                    <a:pt x="92" y="10"/>
                  </a:lnTo>
                  <a:lnTo>
                    <a:pt x="94" y="4"/>
                  </a:lnTo>
                  <a:lnTo>
                    <a:pt x="96" y="2"/>
                  </a:lnTo>
                  <a:lnTo>
                    <a:pt x="102" y="2"/>
                  </a:lnTo>
                  <a:lnTo>
                    <a:pt x="106" y="4"/>
                  </a:lnTo>
                  <a:lnTo>
                    <a:pt x="112" y="8"/>
                  </a:lnTo>
                  <a:lnTo>
                    <a:pt x="115" y="10"/>
                  </a:lnTo>
                  <a:lnTo>
                    <a:pt x="119" y="11"/>
                  </a:lnTo>
                  <a:lnTo>
                    <a:pt x="125" y="11"/>
                  </a:lnTo>
                  <a:lnTo>
                    <a:pt x="129" y="11"/>
                  </a:lnTo>
                  <a:lnTo>
                    <a:pt x="133" y="13"/>
                  </a:lnTo>
                  <a:lnTo>
                    <a:pt x="138" y="13"/>
                  </a:lnTo>
                  <a:lnTo>
                    <a:pt x="140" y="15"/>
                  </a:lnTo>
                  <a:lnTo>
                    <a:pt x="140" y="11"/>
                  </a:lnTo>
                  <a:lnTo>
                    <a:pt x="144" y="8"/>
                  </a:lnTo>
                  <a:lnTo>
                    <a:pt x="148" y="10"/>
                  </a:lnTo>
                  <a:lnTo>
                    <a:pt x="152" y="10"/>
                  </a:lnTo>
                  <a:lnTo>
                    <a:pt x="158" y="10"/>
                  </a:lnTo>
                  <a:lnTo>
                    <a:pt x="160" y="10"/>
                  </a:lnTo>
                  <a:lnTo>
                    <a:pt x="158" y="6"/>
                  </a:lnTo>
                  <a:lnTo>
                    <a:pt x="161" y="4"/>
                  </a:lnTo>
                  <a:lnTo>
                    <a:pt x="163" y="6"/>
                  </a:lnTo>
                  <a:lnTo>
                    <a:pt x="165" y="6"/>
                  </a:lnTo>
                  <a:lnTo>
                    <a:pt x="169" y="2"/>
                  </a:lnTo>
                  <a:lnTo>
                    <a:pt x="173" y="0"/>
                  </a:lnTo>
                  <a:lnTo>
                    <a:pt x="183" y="0"/>
                  </a:lnTo>
                  <a:lnTo>
                    <a:pt x="184" y="2"/>
                  </a:lnTo>
                  <a:lnTo>
                    <a:pt x="186" y="2"/>
                  </a:lnTo>
                  <a:lnTo>
                    <a:pt x="190" y="2"/>
                  </a:lnTo>
                  <a:lnTo>
                    <a:pt x="194" y="2"/>
                  </a:lnTo>
                  <a:lnTo>
                    <a:pt x="198" y="8"/>
                  </a:lnTo>
                  <a:lnTo>
                    <a:pt x="198" y="11"/>
                  </a:lnTo>
                  <a:lnTo>
                    <a:pt x="200" y="13"/>
                  </a:lnTo>
                  <a:lnTo>
                    <a:pt x="204" y="15"/>
                  </a:lnTo>
                  <a:lnTo>
                    <a:pt x="206" y="11"/>
                  </a:lnTo>
                  <a:lnTo>
                    <a:pt x="207" y="11"/>
                  </a:lnTo>
                  <a:lnTo>
                    <a:pt x="213" y="13"/>
                  </a:lnTo>
                  <a:lnTo>
                    <a:pt x="215" y="15"/>
                  </a:lnTo>
                  <a:lnTo>
                    <a:pt x="217" y="11"/>
                  </a:lnTo>
                  <a:lnTo>
                    <a:pt x="219" y="11"/>
                  </a:lnTo>
                  <a:lnTo>
                    <a:pt x="221" y="11"/>
                  </a:lnTo>
                  <a:lnTo>
                    <a:pt x="223" y="11"/>
                  </a:lnTo>
                  <a:lnTo>
                    <a:pt x="225" y="13"/>
                  </a:lnTo>
                  <a:lnTo>
                    <a:pt x="227" y="19"/>
                  </a:lnTo>
                  <a:lnTo>
                    <a:pt x="229" y="23"/>
                  </a:lnTo>
                  <a:lnTo>
                    <a:pt x="232" y="25"/>
                  </a:lnTo>
                  <a:lnTo>
                    <a:pt x="236" y="27"/>
                  </a:lnTo>
                  <a:lnTo>
                    <a:pt x="240" y="27"/>
                  </a:lnTo>
                  <a:lnTo>
                    <a:pt x="242" y="27"/>
                  </a:lnTo>
                  <a:lnTo>
                    <a:pt x="248" y="31"/>
                  </a:lnTo>
                  <a:lnTo>
                    <a:pt x="250" y="33"/>
                  </a:lnTo>
                  <a:lnTo>
                    <a:pt x="250" y="36"/>
                  </a:lnTo>
                  <a:lnTo>
                    <a:pt x="246" y="42"/>
                  </a:lnTo>
                  <a:lnTo>
                    <a:pt x="244" y="44"/>
                  </a:lnTo>
                  <a:lnTo>
                    <a:pt x="246" y="46"/>
                  </a:lnTo>
                  <a:lnTo>
                    <a:pt x="242" y="50"/>
                  </a:lnTo>
                  <a:lnTo>
                    <a:pt x="242" y="56"/>
                  </a:lnTo>
                  <a:lnTo>
                    <a:pt x="242" y="58"/>
                  </a:lnTo>
                  <a:lnTo>
                    <a:pt x="244" y="59"/>
                  </a:lnTo>
                  <a:lnTo>
                    <a:pt x="244" y="63"/>
                  </a:lnTo>
                  <a:lnTo>
                    <a:pt x="240" y="69"/>
                  </a:lnTo>
                  <a:lnTo>
                    <a:pt x="240" y="67"/>
                  </a:lnTo>
                  <a:lnTo>
                    <a:pt x="242" y="63"/>
                  </a:lnTo>
                  <a:lnTo>
                    <a:pt x="236" y="67"/>
                  </a:lnTo>
                  <a:lnTo>
                    <a:pt x="232" y="71"/>
                  </a:lnTo>
                  <a:lnTo>
                    <a:pt x="232" y="73"/>
                  </a:lnTo>
                  <a:lnTo>
                    <a:pt x="232" y="77"/>
                  </a:lnTo>
                  <a:lnTo>
                    <a:pt x="227" y="79"/>
                  </a:lnTo>
                  <a:lnTo>
                    <a:pt x="225" y="82"/>
                  </a:lnTo>
                  <a:lnTo>
                    <a:pt x="223" y="86"/>
                  </a:lnTo>
                  <a:lnTo>
                    <a:pt x="223" y="92"/>
                  </a:lnTo>
                  <a:lnTo>
                    <a:pt x="221" y="100"/>
                  </a:lnTo>
                  <a:lnTo>
                    <a:pt x="219" y="98"/>
                  </a:lnTo>
                  <a:lnTo>
                    <a:pt x="217" y="98"/>
                  </a:lnTo>
                  <a:lnTo>
                    <a:pt x="213" y="100"/>
                  </a:lnTo>
                  <a:lnTo>
                    <a:pt x="211" y="104"/>
                  </a:lnTo>
                  <a:lnTo>
                    <a:pt x="211" y="106"/>
                  </a:lnTo>
                  <a:lnTo>
                    <a:pt x="213" y="107"/>
                  </a:lnTo>
                  <a:lnTo>
                    <a:pt x="217" y="107"/>
                  </a:lnTo>
                  <a:lnTo>
                    <a:pt x="217" y="106"/>
                  </a:lnTo>
                  <a:lnTo>
                    <a:pt x="219" y="104"/>
                  </a:lnTo>
                  <a:lnTo>
                    <a:pt x="219" y="106"/>
                  </a:lnTo>
                  <a:lnTo>
                    <a:pt x="217" y="107"/>
                  </a:lnTo>
                  <a:lnTo>
                    <a:pt x="215" y="111"/>
                  </a:lnTo>
                  <a:lnTo>
                    <a:pt x="215" y="113"/>
                  </a:lnTo>
                  <a:lnTo>
                    <a:pt x="217" y="115"/>
                  </a:lnTo>
                  <a:lnTo>
                    <a:pt x="217" y="119"/>
                  </a:lnTo>
                  <a:lnTo>
                    <a:pt x="217" y="123"/>
                  </a:lnTo>
                  <a:lnTo>
                    <a:pt x="213" y="119"/>
                  </a:lnTo>
                  <a:lnTo>
                    <a:pt x="211" y="117"/>
                  </a:lnTo>
                  <a:lnTo>
                    <a:pt x="209" y="121"/>
                  </a:lnTo>
                  <a:lnTo>
                    <a:pt x="207" y="125"/>
                  </a:lnTo>
                  <a:lnTo>
                    <a:pt x="207" y="127"/>
                  </a:lnTo>
                  <a:lnTo>
                    <a:pt x="207" y="129"/>
                  </a:lnTo>
                  <a:lnTo>
                    <a:pt x="209" y="130"/>
                  </a:lnTo>
                  <a:lnTo>
                    <a:pt x="211" y="130"/>
                  </a:lnTo>
                  <a:lnTo>
                    <a:pt x="211" y="132"/>
                  </a:lnTo>
                  <a:lnTo>
                    <a:pt x="213" y="136"/>
                  </a:lnTo>
                  <a:lnTo>
                    <a:pt x="217" y="136"/>
                  </a:lnTo>
                  <a:lnTo>
                    <a:pt x="219" y="142"/>
                  </a:lnTo>
                  <a:lnTo>
                    <a:pt x="219" y="144"/>
                  </a:lnTo>
                  <a:lnTo>
                    <a:pt x="217" y="144"/>
                  </a:lnTo>
                  <a:lnTo>
                    <a:pt x="215" y="144"/>
                  </a:lnTo>
                  <a:lnTo>
                    <a:pt x="213" y="148"/>
                  </a:lnTo>
                  <a:lnTo>
                    <a:pt x="211" y="153"/>
                  </a:lnTo>
                  <a:lnTo>
                    <a:pt x="211" y="155"/>
                  </a:lnTo>
                  <a:lnTo>
                    <a:pt x="211" y="157"/>
                  </a:lnTo>
                  <a:lnTo>
                    <a:pt x="213" y="159"/>
                  </a:lnTo>
                  <a:lnTo>
                    <a:pt x="215" y="159"/>
                  </a:lnTo>
                  <a:lnTo>
                    <a:pt x="213" y="163"/>
                  </a:lnTo>
                  <a:lnTo>
                    <a:pt x="213" y="167"/>
                  </a:lnTo>
                  <a:lnTo>
                    <a:pt x="217" y="171"/>
                  </a:lnTo>
                  <a:lnTo>
                    <a:pt x="215" y="177"/>
                  </a:lnTo>
                  <a:lnTo>
                    <a:pt x="213" y="180"/>
                  </a:lnTo>
                  <a:lnTo>
                    <a:pt x="215" y="188"/>
                  </a:lnTo>
                  <a:lnTo>
                    <a:pt x="219" y="198"/>
                  </a:lnTo>
                  <a:lnTo>
                    <a:pt x="231" y="205"/>
                  </a:lnTo>
                  <a:lnTo>
                    <a:pt x="231" y="209"/>
                  </a:lnTo>
                  <a:lnTo>
                    <a:pt x="231" y="211"/>
                  </a:lnTo>
                  <a:lnTo>
                    <a:pt x="232" y="215"/>
                  </a:lnTo>
                  <a:lnTo>
                    <a:pt x="232" y="219"/>
                  </a:lnTo>
                  <a:lnTo>
                    <a:pt x="213" y="224"/>
                  </a:lnTo>
                  <a:lnTo>
                    <a:pt x="206" y="232"/>
                  </a:lnTo>
                  <a:lnTo>
                    <a:pt x="206" y="228"/>
                  </a:lnTo>
                  <a:lnTo>
                    <a:pt x="207" y="226"/>
                  </a:lnTo>
                  <a:lnTo>
                    <a:pt x="202" y="230"/>
                  </a:lnTo>
                  <a:lnTo>
                    <a:pt x="198" y="232"/>
                  </a:lnTo>
                  <a:lnTo>
                    <a:pt x="200" y="234"/>
                  </a:lnTo>
                  <a:lnTo>
                    <a:pt x="200" y="236"/>
                  </a:lnTo>
                  <a:lnTo>
                    <a:pt x="202" y="236"/>
                  </a:lnTo>
                  <a:lnTo>
                    <a:pt x="202" y="240"/>
                  </a:lnTo>
                  <a:lnTo>
                    <a:pt x="204" y="242"/>
                  </a:lnTo>
                  <a:lnTo>
                    <a:pt x="204" y="244"/>
                  </a:lnTo>
                  <a:lnTo>
                    <a:pt x="204" y="246"/>
                  </a:lnTo>
                  <a:lnTo>
                    <a:pt x="206" y="251"/>
                  </a:lnTo>
                  <a:lnTo>
                    <a:pt x="207" y="255"/>
                  </a:lnTo>
                  <a:lnTo>
                    <a:pt x="206" y="259"/>
                  </a:lnTo>
                  <a:lnTo>
                    <a:pt x="206" y="261"/>
                  </a:lnTo>
                  <a:lnTo>
                    <a:pt x="207" y="265"/>
                  </a:lnTo>
                  <a:lnTo>
                    <a:pt x="211" y="269"/>
                  </a:lnTo>
                  <a:lnTo>
                    <a:pt x="215" y="271"/>
                  </a:lnTo>
                  <a:lnTo>
                    <a:pt x="219" y="272"/>
                  </a:lnTo>
                  <a:lnTo>
                    <a:pt x="221" y="276"/>
                  </a:lnTo>
                  <a:lnTo>
                    <a:pt x="223" y="276"/>
                  </a:lnTo>
                  <a:lnTo>
                    <a:pt x="227" y="274"/>
                  </a:lnTo>
                  <a:lnTo>
                    <a:pt x="231" y="274"/>
                  </a:lnTo>
                  <a:lnTo>
                    <a:pt x="231" y="290"/>
                  </a:lnTo>
                  <a:lnTo>
                    <a:pt x="225" y="288"/>
                  </a:lnTo>
                  <a:lnTo>
                    <a:pt x="223" y="288"/>
                  </a:lnTo>
                  <a:lnTo>
                    <a:pt x="221" y="290"/>
                  </a:lnTo>
                  <a:lnTo>
                    <a:pt x="217" y="292"/>
                  </a:lnTo>
                  <a:lnTo>
                    <a:pt x="213" y="288"/>
                  </a:lnTo>
                  <a:lnTo>
                    <a:pt x="213" y="284"/>
                  </a:lnTo>
                  <a:lnTo>
                    <a:pt x="213" y="280"/>
                  </a:lnTo>
                  <a:lnTo>
                    <a:pt x="207" y="278"/>
                  </a:lnTo>
                  <a:lnTo>
                    <a:pt x="204" y="276"/>
                  </a:lnTo>
                  <a:lnTo>
                    <a:pt x="202" y="272"/>
                  </a:lnTo>
                  <a:lnTo>
                    <a:pt x="200" y="271"/>
                  </a:lnTo>
                  <a:lnTo>
                    <a:pt x="200" y="267"/>
                  </a:lnTo>
                  <a:lnTo>
                    <a:pt x="196" y="267"/>
                  </a:lnTo>
                  <a:lnTo>
                    <a:pt x="194" y="265"/>
                  </a:lnTo>
                  <a:lnTo>
                    <a:pt x="192" y="267"/>
                  </a:lnTo>
                  <a:lnTo>
                    <a:pt x="190" y="271"/>
                  </a:lnTo>
                  <a:lnTo>
                    <a:pt x="186" y="271"/>
                  </a:lnTo>
                  <a:lnTo>
                    <a:pt x="177" y="271"/>
                  </a:lnTo>
                  <a:lnTo>
                    <a:pt x="173" y="269"/>
                  </a:lnTo>
                  <a:lnTo>
                    <a:pt x="173" y="267"/>
                  </a:lnTo>
                  <a:lnTo>
                    <a:pt x="173" y="263"/>
                  </a:lnTo>
                  <a:lnTo>
                    <a:pt x="173" y="261"/>
                  </a:lnTo>
                  <a:lnTo>
                    <a:pt x="171" y="261"/>
                  </a:lnTo>
                  <a:lnTo>
                    <a:pt x="169" y="261"/>
                  </a:lnTo>
                  <a:lnTo>
                    <a:pt x="167" y="263"/>
                  </a:lnTo>
                  <a:lnTo>
                    <a:pt x="165" y="263"/>
                  </a:lnTo>
                  <a:lnTo>
                    <a:pt x="163" y="263"/>
                  </a:lnTo>
                  <a:lnTo>
                    <a:pt x="163" y="261"/>
                  </a:lnTo>
                  <a:lnTo>
                    <a:pt x="163" y="257"/>
                  </a:lnTo>
                  <a:lnTo>
                    <a:pt x="161" y="255"/>
                  </a:lnTo>
                  <a:lnTo>
                    <a:pt x="156" y="255"/>
                  </a:lnTo>
                  <a:lnTo>
                    <a:pt x="152" y="255"/>
                  </a:lnTo>
                  <a:lnTo>
                    <a:pt x="146" y="255"/>
                  </a:lnTo>
                  <a:lnTo>
                    <a:pt x="144" y="255"/>
                  </a:lnTo>
                  <a:lnTo>
                    <a:pt x="140" y="257"/>
                  </a:lnTo>
                  <a:lnTo>
                    <a:pt x="138" y="259"/>
                  </a:lnTo>
                  <a:lnTo>
                    <a:pt x="135" y="257"/>
                  </a:lnTo>
                  <a:lnTo>
                    <a:pt x="133" y="253"/>
                  </a:lnTo>
                  <a:lnTo>
                    <a:pt x="133" y="248"/>
                  </a:lnTo>
                  <a:lnTo>
                    <a:pt x="133" y="244"/>
                  </a:lnTo>
                  <a:lnTo>
                    <a:pt x="133" y="240"/>
                  </a:lnTo>
                  <a:lnTo>
                    <a:pt x="135" y="236"/>
                  </a:lnTo>
                  <a:lnTo>
                    <a:pt x="133" y="234"/>
                  </a:lnTo>
                  <a:lnTo>
                    <a:pt x="131" y="230"/>
                  </a:lnTo>
                  <a:lnTo>
                    <a:pt x="131" y="226"/>
                  </a:lnTo>
                  <a:lnTo>
                    <a:pt x="129" y="223"/>
                  </a:lnTo>
                  <a:lnTo>
                    <a:pt x="127" y="217"/>
                  </a:lnTo>
                  <a:lnTo>
                    <a:pt x="129" y="213"/>
                  </a:lnTo>
                  <a:lnTo>
                    <a:pt x="127" y="209"/>
                  </a:lnTo>
                  <a:lnTo>
                    <a:pt x="125" y="207"/>
                  </a:lnTo>
                  <a:lnTo>
                    <a:pt x="125" y="201"/>
                  </a:lnTo>
                  <a:lnTo>
                    <a:pt x="119" y="198"/>
                  </a:lnTo>
                  <a:lnTo>
                    <a:pt x="113" y="198"/>
                  </a:lnTo>
                  <a:lnTo>
                    <a:pt x="113" y="194"/>
                  </a:lnTo>
                  <a:lnTo>
                    <a:pt x="112" y="194"/>
                  </a:lnTo>
                  <a:lnTo>
                    <a:pt x="106" y="194"/>
                  </a:lnTo>
                  <a:lnTo>
                    <a:pt x="102" y="194"/>
                  </a:lnTo>
                  <a:lnTo>
                    <a:pt x="98" y="194"/>
                  </a:lnTo>
                  <a:lnTo>
                    <a:pt x="98" y="200"/>
                  </a:lnTo>
                  <a:lnTo>
                    <a:pt x="100" y="203"/>
                  </a:lnTo>
                  <a:lnTo>
                    <a:pt x="98" y="205"/>
                  </a:lnTo>
                  <a:lnTo>
                    <a:pt x="94" y="205"/>
                  </a:lnTo>
                  <a:lnTo>
                    <a:pt x="92" y="207"/>
                  </a:lnTo>
                  <a:lnTo>
                    <a:pt x="88" y="209"/>
                  </a:lnTo>
                  <a:lnTo>
                    <a:pt x="83" y="209"/>
                  </a:lnTo>
                  <a:lnTo>
                    <a:pt x="79" y="207"/>
                  </a:lnTo>
                  <a:lnTo>
                    <a:pt x="77" y="203"/>
                  </a:lnTo>
                  <a:lnTo>
                    <a:pt x="75" y="200"/>
                  </a:lnTo>
                  <a:lnTo>
                    <a:pt x="75" y="194"/>
                  </a:lnTo>
                  <a:lnTo>
                    <a:pt x="73" y="190"/>
                  </a:lnTo>
                  <a:lnTo>
                    <a:pt x="73" y="186"/>
                  </a:lnTo>
                  <a:lnTo>
                    <a:pt x="73" y="182"/>
                  </a:lnTo>
                  <a:lnTo>
                    <a:pt x="71" y="178"/>
                  </a:lnTo>
                  <a:lnTo>
                    <a:pt x="71" y="175"/>
                  </a:lnTo>
                  <a:lnTo>
                    <a:pt x="46" y="175"/>
                  </a:lnTo>
                  <a:lnTo>
                    <a:pt x="41" y="175"/>
                  </a:lnTo>
                  <a:lnTo>
                    <a:pt x="29" y="175"/>
                  </a:lnTo>
                  <a:lnTo>
                    <a:pt x="21" y="175"/>
                  </a:lnTo>
                  <a:lnTo>
                    <a:pt x="17" y="178"/>
                  </a:lnTo>
                  <a:lnTo>
                    <a:pt x="12" y="182"/>
                  </a:lnTo>
                  <a:lnTo>
                    <a:pt x="8" y="184"/>
                  </a:lnTo>
                  <a:lnTo>
                    <a:pt x="6" y="184"/>
                  </a:lnTo>
                  <a:lnTo>
                    <a:pt x="4" y="177"/>
                  </a:lnTo>
                  <a:lnTo>
                    <a:pt x="0" y="171"/>
                  </a:lnTo>
                  <a:lnTo>
                    <a:pt x="0" y="169"/>
                  </a:lnTo>
                  <a:lnTo>
                    <a:pt x="2" y="169"/>
                  </a:lnTo>
                  <a:lnTo>
                    <a:pt x="12" y="163"/>
                  </a:lnTo>
                  <a:lnTo>
                    <a:pt x="10" y="163"/>
                  </a:lnTo>
                  <a:lnTo>
                    <a:pt x="12" y="159"/>
                  </a:lnTo>
                  <a:lnTo>
                    <a:pt x="14" y="155"/>
                  </a:lnTo>
                  <a:lnTo>
                    <a:pt x="16" y="153"/>
                  </a:lnTo>
                  <a:lnTo>
                    <a:pt x="17" y="153"/>
                  </a:lnTo>
                  <a:lnTo>
                    <a:pt x="19" y="152"/>
                  </a:lnTo>
                  <a:lnTo>
                    <a:pt x="23" y="152"/>
                  </a:lnTo>
                  <a:lnTo>
                    <a:pt x="27" y="152"/>
                  </a:lnTo>
                  <a:lnTo>
                    <a:pt x="29" y="150"/>
                  </a:lnTo>
                  <a:lnTo>
                    <a:pt x="29" y="146"/>
                  </a:lnTo>
                  <a:lnTo>
                    <a:pt x="33" y="148"/>
                  </a:lnTo>
                  <a:lnTo>
                    <a:pt x="37" y="146"/>
                  </a:lnTo>
                  <a:lnTo>
                    <a:pt x="39" y="146"/>
                  </a:lnTo>
                  <a:lnTo>
                    <a:pt x="39" y="153"/>
                  </a:lnTo>
                  <a:lnTo>
                    <a:pt x="41" y="153"/>
                  </a:lnTo>
                  <a:lnTo>
                    <a:pt x="46" y="153"/>
                  </a:lnTo>
                  <a:lnTo>
                    <a:pt x="50" y="153"/>
                  </a:lnTo>
                  <a:lnTo>
                    <a:pt x="52" y="152"/>
                  </a:lnTo>
                  <a:lnTo>
                    <a:pt x="56" y="152"/>
                  </a:lnTo>
                  <a:lnTo>
                    <a:pt x="58" y="150"/>
                  </a:lnTo>
                  <a:lnTo>
                    <a:pt x="60" y="146"/>
                  </a:lnTo>
                  <a:lnTo>
                    <a:pt x="60" y="140"/>
                  </a:lnTo>
                  <a:lnTo>
                    <a:pt x="60" y="138"/>
                  </a:lnTo>
                  <a:lnTo>
                    <a:pt x="64" y="134"/>
                  </a:lnTo>
                  <a:lnTo>
                    <a:pt x="64" y="132"/>
                  </a:lnTo>
                  <a:lnTo>
                    <a:pt x="65" y="129"/>
                  </a:lnTo>
                  <a:lnTo>
                    <a:pt x="64" y="123"/>
                  </a:lnTo>
                  <a:lnTo>
                    <a:pt x="62" y="117"/>
                  </a:lnTo>
                  <a:lnTo>
                    <a:pt x="64" y="113"/>
                  </a:lnTo>
                  <a:lnTo>
                    <a:pt x="65" y="107"/>
                  </a:lnTo>
                  <a:lnTo>
                    <a:pt x="69" y="106"/>
                  </a:lnTo>
                  <a:lnTo>
                    <a:pt x="71" y="102"/>
                  </a:lnTo>
                  <a:lnTo>
                    <a:pt x="71" y="94"/>
                  </a:lnTo>
                  <a:lnTo>
                    <a:pt x="75" y="88"/>
                  </a:lnTo>
                  <a:lnTo>
                    <a:pt x="77" y="81"/>
                  </a:lnTo>
                  <a:lnTo>
                    <a:pt x="77" y="73"/>
                  </a:lnTo>
                  <a:lnTo>
                    <a:pt x="77" y="69"/>
                  </a:lnTo>
                  <a:lnTo>
                    <a:pt x="77" y="63"/>
                  </a:lnTo>
                  <a:lnTo>
                    <a:pt x="77" y="59"/>
                  </a:lnTo>
                  <a:lnTo>
                    <a:pt x="79" y="52"/>
                  </a:lnTo>
                  <a:lnTo>
                    <a:pt x="79" y="46"/>
                  </a:lnTo>
                  <a:lnTo>
                    <a:pt x="83" y="44"/>
                  </a:lnTo>
                  <a:lnTo>
                    <a:pt x="85" y="35"/>
                  </a:lnTo>
                  <a:lnTo>
                    <a:pt x="85" y="29"/>
                  </a:lnTo>
                  <a:close/>
                  <a:moveTo>
                    <a:pt x="217" y="123"/>
                  </a:moveTo>
                  <a:lnTo>
                    <a:pt x="217" y="125"/>
                  </a:lnTo>
                  <a:lnTo>
                    <a:pt x="215" y="127"/>
                  </a:lnTo>
                  <a:lnTo>
                    <a:pt x="215" y="125"/>
                  </a:lnTo>
                  <a:lnTo>
                    <a:pt x="217" y="123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10" name="Freeform 371">
              <a:extLst>
                <a:ext uri="{FF2B5EF4-FFF2-40B4-BE49-F238E27FC236}">
                  <a16:creationId xmlns:a16="http://schemas.microsoft.com/office/drawing/2014/main" id="{69D4EFDA-CA93-43D4-A49B-21EEB3034A7F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694363" y="3449638"/>
              <a:ext cx="303212" cy="201612"/>
            </a:xfrm>
            <a:custGeom>
              <a:avLst/>
              <a:gdLst>
                <a:gd name="T0" fmla="*/ 2147483647 w 146"/>
                <a:gd name="T1" fmla="*/ 2147483647 h 97"/>
                <a:gd name="T2" fmla="*/ 2147483647 w 146"/>
                <a:gd name="T3" fmla="*/ 2147483647 h 97"/>
                <a:gd name="T4" fmla="*/ 2147483647 w 146"/>
                <a:gd name="T5" fmla="*/ 2147483647 h 97"/>
                <a:gd name="T6" fmla="*/ 2147483647 w 146"/>
                <a:gd name="T7" fmla="*/ 2147483647 h 97"/>
                <a:gd name="T8" fmla="*/ 2147483647 w 146"/>
                <a:gd name="T9" fmla="*/ 2147483647 h 97"/>
                <a:gd name="T10" fmla="*/ 2147483647 w 146"/>
                <a:gd name="T11" fmla="*/ 2147483647 h 97"/>
                <a:gd name="T12" fmla="*/ 2147483647 w 146"/>
                <a:gd name="T13" fmla="*/ 2147483647 h 97"/>
                <a:gd name="T14" fmla="*/ 2147483647 w 146"/>
                <a:gd name="T15" fmla="*/ 2147483647 h 97"/>
                <a:gd name="T16" fmla="*/ 2147483647 w 146"/>
                <a:gd name="T17" fmla="*/ 2147483647 h 97"/>
                <a:gd name="T18" fmla="*/ 2147483647 w 146"/>
                <a:gd name="T19" fmla="*/ 0 h 97"/>
                <a:gd name="T20" fmla="*/ 2147483647 w 146"/>
                <a:gd name="T21" fmla="*/ 2147483647 h 97"/>
                <a:gd name="T22" fmla="*/ 2147483647 w 146"/>
                <a:gd name="T23" fmla="*/ 2147483647 h 97"/>
                <a:gd name="T24" fmla="*/ 2147483647 w 146"/>
                <a:gd name="T25" fmla="*/ 2147483647 h 97"/>
                <a:gd name="T26" fmla="*/ 2147483647 w 146"/>
                <a:gd name="T27" fmla="*/ 2147483647 h 97"/>
                <a:gd name="T28" fmla="*/ 2147483647 w 146"/>
                <a:gd name="T29" fmla="*/ 2147483647 h 97"/>
                <a:gd name="T30" fmla="*/ 2147483647 w 146"/>
                <a:gd name="T31" fmla="*/ 2147483647 h 97"/>
                <a:gd name="T32" fmla="*/ 2147483647 w 146"/>
                <a:gd name="T33" fmla="*/ 2147483647 h 97"/>
                <a:gd name="T34" fmla="*/ 2147483647 w 146"/>
                <a:gd name="T35" fmla="*/ 2147483647 h 97"/>
                <a:gd name="T36" fmla="*/ 2147483647 w 146"/>
                <a:gd name="T37" fmla="*/ 2147483647 h 97"/>
                <a:gd name="T38" fmla="*/ 2147483647 w 146"/>
                <a:gd name="T39" fmla="*/ 2147483647 h 97"/>
                <a:gd name="T40" fmla="*/ 2147483647 w 146"/>
                <a:gd name="T41" fmla="*/ 2147483647 h 97"/>
                <a:gd name="T42" fmla="*/ 2147483647 w 146"/>
                <a:gd name="T43" fmla="*/ 2147483647 h 97"/>
                <a:gd name="T44" fmla="*/ 2147483647 w 146"/>
                <a:gd name="T45" fmla="*/ 2147483647 h 97"/>
                <a:gd name="T46" fmla="*/ 2147483647 w 146"/>
                <a:gd name="T47" fmla="*/ 2147483647 h 97"/>
                <a:gd name="T48" fmla="*/ 2147483647 w 146"/>
                <a:gd name="T49" fmla="*/ 2147483647 h 97"/>
                <a:gd name="T50" fmla="*/ 2147483647 w 146"/>
                <a:gd name="T51" fmla="*/ 2147483647 h 97"/>
                <a:gd name="T52" fmla="*/ 2147483647 w 146"/>
                <a:gd name="T53" fmla="*/ 2147483647 h 97"/>
                <a:gd name="T54" fmla="*/ 2147483647 w 146"/>
                <a:gd name="T55" fmla="*/ 2147483647 h 97"/>
                <a:gd name="T56" fmla="*/ 0 w 146"/>
                <a:gd name="T57" fmla="*/ 2147483647 h 97"/>
                <a:gd name="T58" fmla="*/ 0 w 146"/>
                <a:gd name="T59" fmla="*/ 2147483647 h 97"/>
                <a:gd name="T60" fmla="*/ 2147483647 w 146"/>
                <a:gd name="T61" fmla="*/ 2147483647 h 97"/>
                <a:gd name="T62" fmla="*/ 2147483647 w 146"/>
                <a:gd name="T63" fmla="*/ 2147483647 h 97"/>
                <a:gd name="T64" fmla="*/ 2147483647 w 146"/>
                <a:gd name="T65" fmla="*/ 2147483647 h 97"/>
                <a:gd name="T66" fmla="*/ 2147483647 w 146"/>
                <a:gd name="T67" fmla="*/ 2147483647 h 9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6"/>
                <a:gd name="T103" fmla="*/ 0 h 97"/>
                <a:gd name="T104" fmla="*/ 146 w 146"/>
                <a:gd name="T105" fmla="*/ 97 h 9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6" h="97">
                  <a:moveTo>
                    <a:pt x="2" y="32"/>
                  </a:moveTo>
                  <a:lnTo>
                    <a:pt x="4" y="30"/>
                  </a:lnTo>
                  <a:lnTo>
                    <a:pt x="4" y="28"/>
                  </a:lnTo>
                  <a:lnTo>
                    <a:pt x="6" y="26"/>
                  </a:lnTo>
                  <a:lnTo>
                    <a:pt x="8" y="25"/>
                  </a:lnTo>
                  <a:lnTo>
                    <a:pt x="8" y="23"/>
                  </a:lnTo>
                  <a:lnTo>
                    <a:pt x="8" y="21"/>
                  </a:lnTo>
                  <a:lnTo>
                    <a:pt x="10" y="19"/>
                  </a:lnTo>
                  <a:lnTo>
                    <a:pt x="11" y="19"/>
                  </a:lnTo>
                  <a:lnTo>
                    <a:pt x="15" y="19"/>
                  </a:lnTo>
                  <a:lnTo>
                    <a:pt x="15" y="23"/>
                  </a:lnTo>
                  <a:lnTo>
                    <a:pt x="19" y="23"/>
                  </a:lnTo>
                  <a:lnTo>
                    <a:pt x="23" y="23"/>
                  </a:lnTo>
                  <a:lnTo>
                    <a:pt x="36" y="25"/>
                  </a:lnTo>
                  <a:lnTo>
                    <a:pt x="46" y="28"/>
                  </a:lnTo>
                  <a:lnTo>
                    <a:pt x="48" y="44"/>
                  </a:lnTo>
                  <a:lnTo>
                    <a:pt x="52" y="40"/>
                  </a:lnTo>
                  <a:lnTo>
                    <a:pt x="54" y="36"/>
                  </a:lnTo>
                  <a:lnTo>
                    <a:pt x="71" y="15"/>
                  </a:lnTo>
                  <a:lnTo>
                    <a:pt x="115" y="0"/>
                  </a:lnTo>
                  <a:lnTo>
                    <a:pt x="115" y="3"/>
                  </a:lnTo>
                  <a:lnTo>
                    <a:pt x="127" y="26"/>
                  </a:lnTo>
                  <a:lnTo>
                    <a:pt x="134" y="34"/>
                  </a:lnTo>
                  <a:lnTo>
                    <a:pt x="132" y="34"/>
                  </a:lnTo>
                  <a:lnTo>
                    <a:pt x="125" y="34"/>
                  </a:lnTo>
                  <a:lnTo>
                    <a:pt x="119" y="38"/>
                  </a:lnTo>
                  <a:lnTo>
                    <a:pt x="117" y="44"/>
                  </a:lnTo>
                  <a:lnTo>
                    <a:pt x="119" y="48"/>
                  </a:lnTo>
                  <a:lnTo>
                    <a:pt x="115" y="48"/>
                  </a:lnTo>
                  <a:lnTo>
                    <a:pt x="113" y="53"/>
                  </a:lnTo>
                  <a:lnTo>
                    <a:pt x="111" y="53"/>
                  </a:lnTo>
                  <a:lnTo>
                    <a:pt x="111" y="55"/>
                  </a:lnTo>
                  <a:lnTo>
                    <a:pt x="96" y="63"/>
                  </a:lnTo>
                  <a:lnTo>
                    <a:pt x="79" y="69"/>
                  </a:lnTo>
                  <a:lnTo>
                    <a:pt x="75" y="73"/>
                  </a:lnTo>
                  <a:lnTo>
                    <a:pt x="73" y="76"/>
                  </a:lnTo>
                  <a:lnTo>
                    <a:pt x="67" y="78"/>
                  </a:lnTo>
                  <a:lnTo>
                    <a:pt x="63" y="78"/>
                  </a:lnTo>
                  <a:lnTo>
                    <a:pt x="61" y="76"/>
                  </a:lnTo>
                  <a:lnTo>
                    <a:pt x="59" y="74"/>
                  </a:lnTo>
                  <a:lnTo>
                    <a:pt x="56" y="76"/>
                  </a:lnTo>
                  <a:lnTo>
                    <a:pt x="54" y="78"/>
                  </a:lnTo>
                  <a:lnTo>
                    <a:pt x="48" y="78"/>
                  </a:lnTo>
                  <a:lnTo>
                    <a:pt x="42" y="78"/>
                  </a:lnTo>
                  <a:lnTo>
                    <a:pt x="33" y="84"/>
                  </a:lnTo>
                  <a:lnTo>
                    <a:pt x="23" y="90"/>
                  </a:lnTo>
                  <a:lnTo>
                    <a:pt x="17" y="90"/>
                  </a:lnTo>
                  <a:lnTo>
                    <a:pt x="13" y="90"/>
                  </a:lnTo>
                  <a:lnTo>
                    <a:pt x="11" y="88"/>
                  </a:lnTo>
                  <a:lnTo>
                    <a:pt x="10" y="86"/>
                  </a:lnTo>
                  <a:lnTo>
                    <a:pt x="10" y="80"/>
                  </a:lnTo>
                  <a:lnTo>
                    <a:pt x="8" y="73"/>
                  </a:lnTo>
                  <a:lnTo>
                    <a:pt x="4" y="69"/>
                  </a:lnTo>
                  <a:lnTo>
                    <a:pt x="2" y="67"/>
                  </a:lnTo>
                  <a:lnTo>
                    <a:pt x="2" y="65"/>
                  </a:lnTo>
                  <a:lnTo>
                    <a:pt x="4" y="65"/>
                  </a:lnTo>
                  <a:lnTo>
                    <a:pt x="2" y="51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2" y="32"/>
                  </a:lnTo>
                  <a:close/>
                  <a:moveTo>
                    <a:pt x="140" y="94"/>
                  </a:moveTo>
                  <a:lnTo>
                    <a:pt x="140" y="96"/>
                  </a:lnTo>
                  <a:lnTo>
                    <a:pt x="146" y="97"/>
                  </a:lnTo>
                  <a:lnTo>
                    <a:pt x="146" y="96"/>
                  </a:lnTo>
                  <a:lnTo>
                    <a:pt x="144" y="94"/>
                  </a:lnTo>
                  <a:lnTo>
                    <a:pt x="140" y="94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11" name="Freeform 372">
              <a:extLst>
                <a:ext uri="{FF2B5EF4-FFF2-40B4-BE49-F238E27FC236}">
                  <a16:creationId xmlns:a16="http://schemas.microsoft.com/office/drawing/2014/main" id="{41A5FDAF-B2FB-4CF7-B81D-E31DFB16800D}"/>
                </a:ext>
              </a:extLst>
            </p:cNvPr>
            <p:cNvSpPr>
              <a:spLocks/>
            </p:cNvSpPr>
            <p:nvPr/>
          </p:nvSpPr>
          <p:spPr bwMode="gray">
            <a:xfrm>
              <a:off x="4149725" y="3159125"/>
              <a:ext cx="231775" cy="214313"/>
            </a:xfrm>
            <a:custGeom>
              <a:avLst/>
              <a:gdLst>
                <a:gd name="T0" fmla="*/ 2147483647 w 112"/>
                <a:gd name="T1" fmla="*/ 0 h 103"/>
                <a:gd name="T2" fmla="*/ 2147483647 w 112"/>
                <a:gd name="T3" fmla="*/ 2147483647 h 103"/>
                <a:gd name="T4" fmla="*/ 2147483647 w 112"/>
                <a:gd name="T5" fmla="*/ 2147483647 h 103"/>
                <a:gd name="T6" fmla="*/ 2147483647 w 112"/>
                <a:gd name="T7" fmla="*/ 2147483647 h 103"/>
                <a:gd name="T8" fmla="*/ 2147483647 w 112"/>
                <a:gd name="T9" fmla="*/ 2147483647 h 103"/>
                <a:gd name="T10" fmla="*/ 2147483647 w 112"/>
                <a:gd name="T11" fmla="*/ 2147483647 h 103"/>
                <a:gd name="T12" fmla="*/ 2147483647 w 112"/>
                <a:gd name="T13" fmla="*/ 2147483647 h 103"/>
                <a:gd name="T14" fmla="*/ 2147483647 w 112"/>
                <a:gd name="T15" fmla="*/ 2147483647 h 103"/>
                <a:gd name="T16" fmla="*/ 2147483647 w 112"/>
                <a:gd name="T17" fmla="*/ 2147483647 h 103"/>
                <a:gd name="T18" fmla="*/ 2147483647 w 112"/>
                <a:gd name="T19" fmla="*/ 2147483647 h 103"/>
                <a:gd name="T20" fmla="*/ 2147483647 w 112"/>
                <a:gd name="T21" fmla="*/ 2147483647 h 103"/>
                <a:gd name="T22" fmla="*/ 2147483647 w 112"/>
                <a:gd name="T23" fmla="*/ 2147483647 h 103"/>
                <a:gd name="T24" fmla="*/ 2147483647 w 112"/>
                <a:gd name="T25" fmla="*/ 2147483647 h 103"/>
                <a:gd name="T26" fmla="*/ 2147483647 w 112"/>
                <a:gd name="T27" fmla="*/ 2147483647 h 103"/>
                <a:gd name="T28" fmla="*/ 2147483647 w 112"/>
                <a:gd name="T29" fmla="*/ 2147483647 h 103"/>
                <a:gd name="T30" fmla="*/ 2147483647 w 112"/>
                <a:gd name="T31" fmla="*/ 2147483647 h 103"/>
                <a:gd name="T32" fmla="*/ 2147483647 w 112"/>
                <a:gd name="T33" fmla="*/ 2147483647 h 103"/>
                <a:gd name="T34" fmla="*/ 0 w 112"/>
                <a:gd name="T35" fmla="*/ 2147483647 h 103"/>
                <a:gd name="T36" fmla="*/ 0 w 112"/>
                <a:gd name="T37" fmla="*/ 2147483647 h 103"/>
                <a:gd name="T38" fmla="*/ 2147483647 w 112"/>
                <a:gd name="T39" fmla="*/ 2147483647 h 103"/>
                <a:gd name="T40" fmla="*/ 2147483647 w 112"/>
                <a:gd name="T41" fmla="*/ 2147483647 h 103"/>
                <a:gd name="T42" fmla="*/ 2147483647 w 112"/>
                <a:gd name="T43" fmla="*/ 2147483647 h 103"/>
                <a:gd name="T44" fmla="*/ 2147483647 w 112"/>
                <a:gd name="T45" fmla="*/ 2147483647 h 103"/>
                <a:gd name="T46" fmla="*/ 2147483647 w 112"/>
                <a:gd name="T47" fmla="*/ 2147483647 h 103"/>
                <a:gd name="T48" fmla="*/ 2147483647 w 112"/>
                <a:gd name="T49" fmla="*/ 2147483647 h 103"/>
                <a:gd name="T50" fmla="*/ 2147483647 w 112"/>
                <a:gd name="T51" fmla="*/ 2147483647 h 103"/>
                <a:gd name="T52" fmla="*/ 2147483647 w 112"/>
                <a:gd name="T53" fmla="*/ 2147483647 h 103"/>
                <a:gd name="T54" fmla="*/ 2147483647 w 112"/>
                <a:gd name="T55" fmla="*/ 2147483647 h 103"/>
                <a:gd name="T56" fmla="*/ 2147483647 w 112"/>
                <a:gd name="T57" fmla="*/ 2147483647 h 103"/>
                <a:gd name="T58" fmla="*/ 2147483647 w 112"/>
                <a:gd name="T59" fmla="*/ 2147483647 h 103"/>
                <a:gd name="T60" fmla="*/ 2147483647 w 112"/>
                <a:gd name="T61" fmla="*/ 2147483647 h 103"/>
                <a:gd name="T62" fmla="*/ 2147483647 w 112"/>
                <a:gd name="T63" fmla="*/ 2147483647 h 103"/>
                <a:gd name="T64" fmla="*/ 2147483647 w 112"/>
                <a:gd name="T65" fmla="*/ 2147483647 h 103"/>
                <a:gd name="T66" fmla="*/ 2147483647 w 112"/>
                <a:gd name="T67" fmla="*/ 0 h 103"/>
                <a:gd name="T68" fmla="*/ 2147483647 w 112"/>
                <a:gd name="T69" fmla="*/ 0 h 10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2"/>
                <a:gd name="T106" fmla="*/ 0 h 103"/>
                <a:gd name="T107" fmla="*/ 112 w 112"/>
                <a:gd name="T108" fmla="*/ 103 h 10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2" h="103">
                  <a:moveTo>
                    <a:pt x="60" y="0"/>
                  </a:moveTo>
                  <a:lnTo>
                    <a:pt x="58" y="3"/>
                  </a:lnTo>
                  <a:lnTo>
                    <a:pt x="58" y="5"/>
                  </a:lnTo>
                  <a:lnTo>
                    <a:pt x="52" y="5"/>
                  </a:lnTo>
                  <a:lnTo>
                    <a:pt x="48" y="7"/>
                  </a:lnTo>
                  <a:lnTo>
                    <a:pt x="46" y="13"/>
                  </a:lnTo>
                  <a:lnTo>
                    <a:pt x="44" y="19"/>
                  </a:lnTo>
                  <a:lnTo>
                    <a:pt x="39" y="23"/>
                  </a:lnTo>
                  <a:lnTo>
                    <a:pt x="35" y="26"/>
                  </a:lnTo>
                  <a:lnTo>
                    <a:pt x="29" y="40"/>
                  </a:lnTo>
                  <a:lnTo>
                    <a:pt x="25" y="55"/>
                  </a:lnTo>
                  <a:lnTo>
                    <a:pt x="20" y="59"/>
                  </a:lnTo>
                  <a:lnTo>
                    <a:pt x="16" y="65"/>
                  </a:lnTo>
                  <a:lnTo>
                    <a:pt x="12" y="76"/>
                  </a:lnTo>
                  <a:lnTo>
                    <a:pt x="8" y="88"/>
                  </a:lnTo>
                  <a:lnTo>
                    <a:pt x="4" y="90"/>
                  </a:lnTo>
                  <a:lnTo>
                    <a:pt x="2" y="92"/>
                  </a:lnTo>
                  <a:lnTo>
                    <a:pt x="0" y="99"/>
                  </a:lnTo>
                  <a:lnTo>
                    <a:pt x="0" y="103"/>
                  </a:lnTo>
                  <a:lnTo>
                    <a:pt x="4" y="101"/>
                  </a:lnTo>
                  <a:lnTo>
                    <a:pt x="50" y="99"/>
                  </a:lnTo>
                  <a:lnTo>
                    <a:pt x="50" y="92"/>
                  </a:lnTo>
                  <a:lnTo>
                    <a:pt x="50" y="74"/>
                  </a:lnTo>
                  <a:lnTo>
                    <a:pt x="50" y="72"/>
                  </a:lnTo>
                  <a:lnTo>
                    <a:pt x="52" y="69"/>
                  </a:lnTo>
                  <a:lnTo>
                    <a:pt x="54" y="69"/>
                  </a:lnTo>
                  <a:lnTo>
                    <a:pt x="58" y="67"/>
                  </a:lnTo>
                  <a:lnTo>
                    <a:pt x="62" y="67"/>
                  </a:lnTo>
                  <a:lnTo>
                    <a:pt x="64" y="67"/>
                  </a:lnTo>
                  <a:lnTo>
                    <a:pt x="66" y="32"/>
                  </a:lnTo>
                  <a:lnTo>
                    <a:pt x="112" y="32"/>
                  </a:lnTo>
                  <a:lnTo>
                    <a:pt x="112" y="9"/>
                  </a:lnTo>
                  <a:lnTo>
                    <a:pt x="112" y="0"/>
                  </a:lnTo>
                  <a:lnTo>
                    <a:pt x="6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12" name="Freeform 373">
              <a:extLst>
                <a:ext uri="{FF2B5EF4-FFF2-40B4-BE49-F238E27FC236}">
                  <a16:creationId xmlns:a16="http://schemas.microsoft.com/office/drawing/2014/main" id="{633AF6C3-8A9C-42C5-8057-72443A70B836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246938" y="3321050"/>
              <a:ext cx="171450" cy="466725"/>
            </a:xfrm>
            <a:custGeom>
              <a:avLst/>
              <a:gdLst>
                <a:gd name="T0" fmla="*/ 2147483647 w 83"/>
                <a:gd name="T1" fmla="*/ 2147483647 h 225"/>
                <a:gd name="T2" fmla="*/ 2147483647 w 83"/>
                <a:gd name="T3" fmla="*/ 2147483647 h 225"/>
                <a:gd name="T4" fmla="*/ 2147483647 w 83"/>
                <a:gd name="T5" fmla="*/ 2147483647 h 225"/>
                <a:gd name="T6" fmla="*/ 2147483647 w 83"/>
                <a:gd name="T7" fmla="*/ 2147483647 h 225"/>
                <a:gd name="T8" fmla="*/ 0 w 83"/>
                <a:gd name="T9" fmla="*/ 2147483647 h 225"/>
                <a:gd name="T10" fmla="*/ 2147483647 w 83"/>
                <a:gd name="T11" fmla="*/ 2147483647 h 225"/>
                <a:gd name="T12" fmla="*/ 2147483647 w 83"/>
                <a:gd name="T13" fmla="*/ 2147483647 h 225"/>
                <a:gd name="T14" fmla="*/ 2147483647 w 83"/>
                <a:gd name="T15" fmla="*/ 2147483647 h 225"/>
                <a:gd name="T16" fmla="*/ 2147483647 w 83"/>
                <a:gd name="T17" fmla="*/ 2147483647 h 225"/>
                <a:gd name="T18" fmla="*/ 2147483647 w 83"/>
                <a:gd name="T19" fmla="*/ 2147483647 h 225"/>
                <a:gd name="T20" fmla="*/ 2147483647 w 83"/>
                <a:gd name="T21" fmla="*/ 2147483647 h 225"/>
                <a:gd name="T22" fmla="*/ 2147483647 w 83"/>
                <a:gd name="T23" fmla="*/ 2147483647 h 225"/>
                <a:gd name="T24" fmla="*/ 2147483647 w 83"/>
                <a:gd name="T25" fmla="*/ 2147483647 h 225"/>
                <a:gd name="T26" fmla="*/ 2147483647 w 83"/>
                <a:gd name="T27" fmla="*/ 2147483647 h 225"/>
                <a:gd name="T28" fmla="*/ 2147483647 w 83"/>
                <a:gd name="T29" fmla="*/ 2147483647 h 225"/>
                <a:gd name="T30" fmla="*/ 2147483647 w 83"/>
                <a:gd name="T31" fmla="*/ 2147483647 h 225"/>
                <a:gd name="T32" fmla="*/ 2147483647 w 83"/>
                <a:gd name="T33" fmla="*/ 2147483647 h 225"/>
                <a:gd name="T34" fmla="*/ 2147483647 w 83"/>
                <a:gd name="T35" fmla="*/ 2147483647 h 225"/>
                <a:gd name="T36" fmla="*/ 2147483647 w 83"/>
                <a:gd name="T37" fmla="*/ 2147483647 h 225"/>
                <a:gd name="T38" fmla="*/ 2147483647 w 83"/>
                <a:gd name="T39" fmla="*/ 2147483647 h 225"/>
                <a:gd name="T40" fmla="*/ 2147483647 w 83"/>
                <a:gd name="T41" fmla="*/ 2147483647 h 225"/>
                <a:gd name="T42" fmla="*/ 2147483647 w 83"/>
                <a:gd name="T43" fmla="*/ 2147483647 h 225"/>
                <a:gd name="T44" fmla="*/ 2147483647 w 83"/>
                <a:gd name="T45" fmla="*/ 2147483647 h 225"/>
                <a:gd name="T46" fmla="*/ 2147483647 w 83"/>
                <a:gd name="T47" fmla="*/ 2147483647 h 225"/>
                <a:gd name="T48" fmla="*/ 2147483647 w 83"/>
                <a:gd name="T49" fmla="*/ 2147483647 h 225"/>
                <a:gd name="T50" fmla="*/ 2147483647 w 83"/>
                <a:gd name="T51" fmla="*/ 2147483647 h 225"/>
                <a:gd name="T52" fmla="*/ 2147483647 w 83"/>
                <a:gd name="T53" fmla="*/ 2147483647 h 225"/>
                <a:gd name="T54" fmla="*/ 2147483647 w 83"/>
                <a:gd name="T55" fmla="*/ 2147483647 h 225"/>
                <a:gd name="T56" fmla="*/ 2147483647 w 83"/>
                <a:gd name="T57" fmla="*/ 2147483647 h 225"/>
                <a:gd name="T58" fmla="*/ 2147483647 w 83"/>
                <a:gd name="T59" fmla="*/ 2147483647 h 225"/>
                <a:gd name="T60" fmla="*/ 2147483647 w 83"/>
                <a:gd name="T61" fmla="*/ 2147483647 h 225"/>
                <a:gd name="T62" fmla="*/ 2147483647 w 83"/>
                <a:gd name="T63" fmla="*/ 2147483647 h 225"/>
                <a:gd name="T64" fmla="*/ 2147483647 w 83"/>
                <a:gd name="T65" fmla="*/ 2147483647 h 225"/>
                <a:gd name="T66" fmla="*/ 2147483647 w 83"/>
                <a:gd name="T67" fmla="*/ 2147483647 h 225"/>
                <a:gd name="T68" fmla="*/ 2147483647 w 83"/>
                <a:gd name="T69" fmla="*/ 2147483647 h 225"/>
                <a:gd name="T70" fmla="*/ 2147483647 w 83"/>
                <a:gd name="T71" fmla="*/ 2147483647 h 225"/>
                <a:gd name="T72" fmla="*/ 2147483647 w 83"/>
                <a:gd name="T73" fmla="*/ 2147483647 h 225"/>
                <a:gd name="T74" fmla="*/ 2147483647 w 83"/>
                <a:gd name="T75" fmla="*/ 2147483647 h 225"/>
                <a:gd name="T76" fmla="*/ 2147483647 w 83"/>
                <a:gd name="T77" fmla="*/ 2147483647 h 225"/>
                <a:gd name="T78" fmla="*/ 2147483647 w 83"/>
                <a:gd name="T79" fmla="*/ 2147483647 h 225"/>
                <a:gd name="T80" fmla="*/ 2147483647 w 83"/>
                <a:gd name="T81" fmla="*/ 2147483647 h 225"/>
                <a:gd name="T82" fmla="*/ 2147483647 w 83"/>
                <a:gd name="T83" fmla="*/ 2147483647 h 225"/>
                <a:gd name="T84" fmla="*/ 2147483647 w 83"/>
                <a:gd name="T85" fmla="*/ 2147483647 h 225"/>
                <a:gd name="T86" fmla="*/ 2147483647 w 83"/>
                <a:gd name="T87" fmla="*/ 2147483647 h 225"/>
                <a:gd name="T88" fmla="*/ 2147483647 w 83"/>
                <a:gd name="T89" fmla="*/ 2147483647 h 225"/>
                <a:gd name="T90" fmla="*/ 2147483647 w 83"/>
                <a:gd name="T91" fmla="*/ 2147483647 h 22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83"/>
                <a:gd name="T139" fmla="*/ 0 h 225"/>
                <a:gd name="T140" fmla="*/ 83 w 83"/>
                <a:gd name="T141" fmla="*/ 225 h 22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83" h="225">
                  <a:moveTo>
                    <a:pt x="66" y="25"/>
                  </a:moveTo>
                  <a:lnTo>
                    <a:pt x="62" y="21"/>
                  </a:lnTo>
                  <a:lnTo>
                    <a:pt x="54" y="21"/>
                  </a:lnTo>
                  <a:lnTo>
                    <a:pt x="48" y="25"/>
                  </a:lnTo>
                  <a:lnTo>
                    <a:pt x="43" y="17"/>
                  </a:lnTo>
                  <a:lnTo>
                    <a:pt x="45" y="12"/>
                  </a:lnTo>
                  <a:lnTo>
                    <a:pt x="45" y="8"/>
                  </a:lnTo>
                  <a:lnTo>
                    <a:pt x="41" y="8"/>
                  </a:lnTo>
                  <a:lnTo>
                    <a:pt x="35" y="2"/>
                  </a:lnTo>
                  <a:lnTo>
                    <a:pt x="29" y="0"/>
                  </a:lnTo>
                  <a:lnTo>
                    <a:pt x="25" y="4"/>
                  </a:lnTo>
                  <a:lnTo>
                    <a:pt x="18" y="4"/>
                  </a:lnTo>
                  <a:lnTo>
                    <a:pt x="12" y="8"/>
                  </a:lnTo>
                  <a:lnTo>
                    <a:pt x="6" y="4"/>
                  </a:lnTo>
                  <a:lnTo>
                    <a:pt x="0" y="6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8" y="17"/>
                  </a:lnTo>
                  <a:lnTo>
                    <a:pt x="10" y="21"/>
                  </a:lnTo>
                  <a:lnTo>
                    <a:pt x="16" y="23"/>
                  </a:lnTo>
                  <a:lnTo>
                    <a:pt x="20" y="19"/>
                  </a:lnTo>
                  <a:lnTo>
                    <a:pt x="25" y="19"/>
                  </a:lnTo>
                  <a:lnTo>
                    <a:pt x="29" y="25"/>
                  </a:lnTo>
                  <a:lnTo>
                    <a:pt x="29" y="33"/>
                  </a:lnTo>
                  <a:lnTo>
                    <a:pt x="25" y="35"/>
                  </a:lnTo>
                  <a:lnTo>
                    <a:pt x="25" y="46"/>
                  </a:lnTo>
                  <a:lnTo>
                    <a:pt x="23" y="48"/>
                  </a:lnTo>
                  <a:lnTo>
                    <a:pt x="18" y="48"/>
                  </a:lnTo>
                  <a:lnTo>
                    <a:pt x="14" y="52"/>
                  </a:lnTo>
                  <a:lnTo>
                    <a:pt x="16" y="58"/>
                  </a:lnTo>
                  <a:lnTo>
                    <a:pt x="23" y="62"/>
                  </a:lnTo>
                  <a:lnTo>
                    <a:pt x="27" y="71"/>
                  </a:lnTo>
                  <a:lnTo>
                    <a:pt x="31" y="79"/>
                  </a:lnTo>
                  <a:lnTo>
                    <a:pt x="35" y="83"/>
                  </a:lnTo>
                  <a:lnTo>
                    <a:pt x="37" y="87"/>
                  </a:lnTo>
                  <a:lnTo>
                    <a:pt x="41" y="92"/>
                  </a:lnTo>
                  <a:lnTo>
                    <a:pt x="46" y="96"/>
                  </a:lnTo>
                  <a:lnTo>
                    <a:pt x="48" y="102"/>
                  </a:lnTo>
                  <a:lnTo>
                    <a:pt x="50" y="108"/>
                  </a:lnTo>
                  <a:lnTo>
                    <a:pt x="56" y="112"/>
                  </a:lnTo>
                  <a:lnTo>
                    <a:pt x="56" y="117"/>
                  </a:lnTo>
                  <a:lnTo>
                    <a:pt x="58" y="125"/>
                  </a:lnTo>
                  <a:lnTo>
                    <a:pt x="56" y="129"/>
                  </a:lnTo>
                  <a:lnTo>
                    <a:pt x="58" y="136"/>
                  </a:lnTo>
                  <a:lnTo>
                    <a:pt x="60" y="142"/>
                  </a:lnTo>
                  <a:lnTo>
                    <a:pt x="60" y="148"/>
                  </a:lnTo>
                  <a:lnTo>
                    <a:pt x="62" y="154"/>
                  </a:lnTo>
                  <a:lnTo>
                    <a:pt x="62" y="159"/>
                  </a:lnTo>
                  <a:lnTo>
                    <a:pt x="62" y="167"/>
                  </a:lnTo>
                  <a:lnTo>
                    <a:pt x="58" y="177"/>
                  </a:lnTo>
                  <a:lnTo>
                    <a:pt x="50" y="181"/>
                  </a:lnTo>
                  <a:lnTo>
                    <a:pt x="45" y="184"/>
                  </a:lnTo>
                  <a:lnTo>
                    <a:pt x="43" y="190"/>
                  </a:lnTo>
                  <a:lnTo>
                    <a:pt x="33" y="188"/>
                  </a:lnTo>
                  <a:lnTo>
                    <a:pt x="29" y="188"/>
                  </a:lnTo>
                  <a:lnTo>
                    <a:pt x="25" y="190"/>
                  </a:lnTo>
                  <a:lnTo>
                    <a:pt x="22" y="194"/>
                  </a:lnTo>
                  <a:lnTo>
                    <a:pt x="20" y="198"/>
                  </a:lnTo>
                  <a:lnTo>
                    <a:pt x="22" y="200"/>
                  </a:lnTo>
                  <a:lnTo>
                    <a:pt x="23" y="200"/>
                  </a:lnTo>
                  <a:lnTo>
                    <a:pt x="23" y="207"/>
                  </a:lnTo>
                  <a:lnTo>
                    <a:pt x="22" y="213"/>
                  </a:lnTo>
                  <a:lnTo>
                    <a:pt x="23" y="217"/>
                  </a:lnTo>
                  <a:lnTo>
                    <a:pt x="27" y="221"/>
                  </a:lnTo>
                  <a:lnTo>
                    <a:pt x="27" y="223"/>
                  </a:lnTo>
                  <a:lnTo>
                    <a:pt x="25" y="225"/>
                  </a:lnTo>
                  <a:lnTo>
                    <a:pt x="29" y="223"/>
                  </a:lnTo>
                  <a:lnTo>
                    <a:pt x="33" y="221"/>
                  </a:lnTo>
                  <a:lnTo>
                    <a:pt x="33" y="217"/>
                  </a:lnTo>
                  <a:lnTo>
                    <a:pt x="37" y="217"/>
                  </a:lnTo>
                  <a:lnTo>
                    <a:pt x="39" y="217"/>
                  </a:lnTo>
                  <a:lnTo>
                    <a:pt x="37" y="213"/>
                  </a:lnTo>
                  <a:lnTo>
                    <a:pt x="37" y="207"/>
                  </a:lnTo>
                  <a:lnTo>
                    <a:pt x="39" y="209"/>
                  </a:lnTo>
                  <a:lnTo>
                    <a:pt x="43" y="211"/>
                  </a:lnTo>
                  <a:lnTo>
                    <a:pt x="43" y="209"/>
                  </a:lnTo>
                  <a:lnTo>
                    <a:pt x="45" y="206"/>
                  </a:lnTo>
                  <a:lnTo>
                    <a:pt x="41" y="204"/>
                  </a:lnTo>
                  <a:lnTo>
                    <a:pt x="39" y="202"/>
                  </a:lnTo>
                  <a:lnTo>
                    <a:pt x="37" y="198"/>
                  </a:lnTo>
                  <a:lnTo>
                    <a:pt x="37" y="196"/>
                  </a:lnTo>
                  <a:lnTo>
                    <a:pt x="41" y="198"/>
                  </a:lnTo>
                  <a:lnTo>
                    <a:pt x="41" y="200"/>
                  </a:lnTo>
                  <a:lnTo>
                    <a:pt x="48" y="200"/>
                  </a:lnTo>
                  <a:lnTo>
                    <a:pt x="54" y="200"/>
                  </a:lnTo>
                  <a:lnTo>
                    <a:pt x="52" y="198"/>
                  </a:lnTo>
                  <a:lnTo>
                    <a:pt x="52" y="196"/>
                  </a:lnTo>
                  <a:lnTo>
                    <a:pt x="56" y="196"/>
                  </a:lnTo>
                  <a:lnTo>
                    <a:pt x="62" y="194"/>
                  </a:lnTo>
                  <a:lnTo>
                    <a:pt x="70" y="188"/>
                  </a:lnTo>
                  <a:lnTo>
                    <a:pt x="75" y="184"/>
                  </a:lnTo>
                  <a:lnTo>
                    <a:pt x="79" y="179"/>
                  </a:lnTo>
                  <a:lnTo>
                    <a:pt x="81" y="171"/>
                  </a:lnTo>
                  <a:lnTo>
                    <a:pt x="83" y="158"/>
                  </a:lnTo>
                  <a:lnTo>
                    <a:pt x="79" y="138"/>
                  </a:lnTo>
                  <a:lnTo>
                    <a:pt x="75" y="123"/>
                  </a:lnTo>
                  <a:lnTo>
                    <a:pt x="71" y="121"/>
                  </a:lnTo>
                  <a:lnTo>
                    <a:pt x="68" y="117"/>
                  </a:lnTo>
                  <a:lnTo>
                    <a:pt x="68" y="113"/>
                  </a:lnTo>
                  <a:lnTo>
                    <a:pt x="68" y="110"/>
                  </a:lnTo>
                  <a:lnTo>
                    <a:pt x="62" y="104"/>
                  </a:lnTo>
                  <a:lnTo>
                    <a:pt x="56" y="98"/>
                  </a:lnTo>
                  <a:lnTo>
                    <a:pt x="56" y="94"/>
                  </a:lnTo>
                  <a:lnTo>
                    <a:pt x="56" y="92"/>
                  </a:lnTo>
                  <a:lnTo>
                    <a:pt x="52" y="90"/>
                  </a:lnTo>
                  <a:lnTo>
                    <a:pt x="46" y="88"/>
                  </a:lnTo>
                  <a:lnTo>
                    <a:pt x="45" y="85"/>
                  </a:lnTo>
                  <a:lnTo>
                    <a:pt x="45" y="81"/>
                  </a:lnTo>
                  <a:lnTo>
                    <a:pt x="43" y="79"/>
                  </a:lnTo>
                  <a:lnTo>
                    <a:pt x="39" y="77"/>
                  </a:lnTo>
                  <a:lnTo>
                    <a:pt x="37" y="71"/>
                  </a:lnTo>
                  <a:lnTo>
                    <a:pt x="35" y="64"/>
                  </a:lnTo>
                  <a:lnTo>
                    <a:pt x="37" y="58"/>
                  </a:lnTo>
                  <a:lnTo>
                    <a:pt x="39" y="50"/>
                  </a:lnTo>
                  <a:lnTo>
                    <a:pt x="41" y="48"/>
                  </a:lnTo>
                  <a:lnTo>
                    <a:pt x="45" y="48"/>
                  </a:lnTo>
                  <a:lnTo>
                    <a:pt x="48" y="42"/>
                  </a:lnTo>
                  <a:lnTo>
                    <a:pt x="52" y="35"/>
                  </a:lnTo>
                  <a:lnTo>
                    <a:pt x="58" y="29"/>
                  </a:lnTo>
                  <a:lnTo>
                    <a:pt x="66" y="25"/>
                  </a:lnTo>
                  <a:close/>
                  <a:moveTo>
                    <a:pt x="37" y="204"/>
                  </a:moveTo>
                  <a:lnTo>
                    <a:pt x="37" y="206"/>
                  </a:lnTo>
                  <a:lnTo>
                    <a:pt x="35" y="207"/>
                  </a:lnTo>
                  <a:lnTo>
                    <a:pt x="35" y="204"/>
                  </a:lnTo>
                  <a:lnTo>
                    <a:pt x="37" y="204"/>
                  </a:lnTo>
                  <a:close/>
                  <a:moveTo>
                    <a:pt x="35" y="200"/>
                  </a:moveTo>
                  <a:lnTo>
                    <a:pt x="35" y="202"/>
                  </a:lnTo>
                  <a:lnTo>
                    <a:pt x="33" y="204"/>
                  </a:lnTo>
                  <a:lnTo>
                    <a:pt x="33" y="200"/>
                  </a:lnTo>
                  <a:lnTo>
                    <a:pt x="35" y="200"/>
                  </a:lnTo>
                  <a:close/>
                  <a:moveTo>
                    <a:pt x="31" y="192"/>
                  </a:moveTo>
                  <a:lnTo>
                    <a:pt x="33" y="192"/>
                  </a:lnTo>
                  <a:lnTo>
                    <a:pt x="33" y="194"/>
                  </a:lnTo>
                  <a:lnTo>
                    <a:pt x="31" y="196"/>
                  </a:lnTo>
                  <a:lnTo>
                    <a:pt x="29" y="196"/>
                  </a:lnTo>
                  <a:lnTo>
                    <a:pt x="29" y="192"/>
                  </a:lnTo>
                  <a:lnTo>
                    <a:pt x="31" y="19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13" name="Freeform 375">
              <a:extLst>
                <a:ext uri="{FF2B5EF4-FFF2-40B4-BE49-F238E27FC236}">
                  <a16:creationId xmlns:a16="http://schemas.microsoft.com/office/drawing/2014/main" id="{053A56F0-BC91-4F3D-B3BC-31C24CA4ED6F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8907463" y="4586288"/>
              <a:ext cx="23812" cy="60325"/>
            </a:xfrm>
            <a:custGeom>
              <a:avLst/>
              <a:gdLst>
                <a:gd name="T0" fmla="*/ 2147483647 w 11"/>
                <a:gd name="T1" fmla="*/ 2147483647 h 29"/>
                <a:gd name="T2" fmla="*/ 2147483647 w 11"/>
                <a:gd name="T3" fmla="*/ 2147483647 h 29"/>
                <a:gd name="T4" fmla="*/ 2147483647 w 11"/>
                <a:gd name="T5" fmla="*/ 2147483647 h 29"/>
                <a:gd name="T6" fmla="*/ 2147483647 w 11"/>
                <a:gd name="T7" fmla="*/ 2147483647 h 29"/>
                <a:gd name="T8" fmla="*/ 2147483647 w 11"/>
                <a:gd name="T9" fmla="*/ 2147483647 h 29"/>
                <a:gd name="T10" fmla="*/ 2147483647 w 11"/>
                <a:gd name="T11" fmla="*/ 2147483647 h 29"/>
                <a:gd name="T12" fmla="*/ 2147483647 w 11"/>
                <a:gd name="T13" fmla="*/ 2147483647 h 29"/>
                <a:gd name="T14" fmla="*/ 0 w 11"/>
                <a:gd name="T15" fmla="*/ 0 h 29"/>
                <a:gd name="T16" fmla="*/ 0 w 11"/>
                <a:gd name="T17" fmla="*/ 2147483647 h 29"/>
                <a:gd name="T18" fmla="*/ 0 w 11"/>
                <a:gd name="T19" fmla="*/ 2147483647 h 29"/>
                <a:gd name="T20" fmla="*/ 2147483647 w 11"/>
                <a:gd name="T21" fmla="*/ 2147483647 h 29"/>
                <a:gd name="T22" fmla="*/ 2147483647 w 11"/>
                <a:gd name="T23" fmla="*/ 2147483647 h 29"/>
                <a:gd name="T24" fmla="*/ 2147483647 w 11"/>
                <a:gd name="T25" fmla="*/ 2147483647 h 29"/>
                <a:gd name="T26" fmla="*/ 2147483647 w 11"/>
                <a:gd name="T27" fmla="*/ 2147483647 h 29"/>
                <a:gd name="T28" fmla="*/ 2147483647 w 11"/>
                <a:gd name="T29" fmla="*/ 2147483647 h 29"/>
                <a:gd name="T30" fmla="*/ 2147483647 w 11"/>
                <a:gd name="T31" fmla="*/ 2147483647 h 29"/>
                <a:gd name="T32" fmla="*/ 0 w 11"/>
                <a:gd name="T33" fmla="*/ 0 h 2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"/>
                <a:gd name="T52" fmla="*/ 0 h 29"/>
                <a:gd name="T53" fmla="*/ 11 w 11"/>
                <a:gd name="T54" fmla="*/ 29 h 2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" h="29">
                  <a:moveTo>
                    <a:pt x="5" y="20"/>
                  </a:moveTo>
                  <a:lnTo>
                    <a:pt x="7" y="23"/>
                  </a:lnTo>
                  <a:lnTo>
                    <a:pt x="7" y="29"/>
                  </a:lnTo>
                  <a:lnTo>
                    <a:pt x="11" y="29"/>
                  </a:lnTo>
                  <a:lnTo>
                    <a:pt x="11" y="25"/>
                  </a:lnTo>
                  <a:lnTo>
                    <a:pt x="9" y="23"/>
                  </a:lnTo>
                  <a:lnTo>
                    <a:pt x="5" y="20"/>
                  </a:lnTo>
                  <a:close/>
                  <a:moveTo>
                    <a:pt x="0" y="0"/>
                  </a:moveTo>
                  <a:lnTo>
                    <a:pt x="0" y="8"/>
                  </a:lnTo>
                  <a:lnTo>
                    <a:pt x="0" y="14"/>
                  </a:lnTo>
                  <a:lnTo>
                    <a:pt x="4" y="14"/>
                  </a:lnTo>
                  <a:lnTo>
                    <a:pt x="7" y="14"/>
                  </a:lnTo>
                  <a:lnTo>
                    <a:pt x="7" y="10"/>
                  </a:lnTo>
                  <a:lnTo>
                    <a:pt x="7" y="6"/>
                  </a:lnTo>
                  <a:lnTo>
                    <a:pt x="5" y="6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14" name="Freeform 376">
              <a:extLst>
                <a:ext uri="{FF2B5EF4-FFF2-40B4-BE49-F238E27FC236}">
                  <a16:creationId xmlns:a16="http://schemas.microsoft.com/office/drawing/2014/main" id="{50DD73A8-1933-49C1-B41B-0269A8FBFE28}"/>
                </a:ext>
              </a:extLst>
            </p:cNvPr>
            <p:cNvSpPr>
              <a:spLocks/>
            </p:cNvSpPr>
            <p:nvPr/>
          </p:nvSpPr>
          <p:spPr bwMode="gray">
            <a:xfrm>
              <a:off x="6042025" y="2524125"/>
              <a:ext cx="423863" cy="306388"/>
            </a:xfrm>
            <a:custGeom>
              <a:avLst/>
              <a:gdLst>
                <a:gd name="T0" fmla="*/ 2147483647 w 205"/>
                <a:gd name="T1" fmla="*/ 2147483647 h 148"/>
                <a:gd name="T2" fmla="*/ 2147483647 w 205"/>
                <a:gd name="T3" fmla="*/ 2147483647 h 148"/>
                <a:gd name="T4" fmla="*/ 2147483647 w 205"/>
                <a:gd name="T5" fmla="*/ 2147483647 h 148"/>
                <a:gd name="T6" fmla="*/ 2147483647 w 205"/>
                <a:gd name="T7" fmla="*/ 2147483647 h 148"/>
                <a:gd name="T8" fmla="*/ 2147483647 w 205"/>
                <a:gd name="T9" fmla="*/ 2147483647 h 148"/>
                <a:gd name="T10" fmla="*/ 2147483647 w 205"/>
                <a:gd name="T11" fmla="*/ 2147483647 h 148"/>
                <a:gd name="T12" fmla="*/ 2147483647 w 205"/>
                <a:gd name="T13" fmla="*/ 2147483647 h 148"/>
                <a:gd name="T14" fmla="*/ 2147483647 w 205"/>
                <a:gd name="T15" fmla="*/ 2147483647 h 148"/>
                <a:gd name="T16" fmla="*/ 2147483647 w 205"/>
                <a:gd name="T17" fmla="*/ 2147483647 h 148"/>
                <a:gd name="T18" fmla="*/ 2147483647 w 205"/>
                <a:gd name="T19" fmla="*/ 2147483647 h 148"/>
                <a:gd name="T20" fmla="*/ 2147483647 w 205"/>
                <a:gd name="T21" fmla="*/ 2147483647 h 148"/>
                <a:gd name="T22" fmla="*/ 2147483647 w 205"/>
                <a:gd name="T23" fmla="*/ 2147483647 h 148"/>
                <a:gd name="T24" fmla="*/ 2147483647 w 205"/>
                <a:gd name="T25" fmla="*/ 2147483647 h 148"/>
                <a:gd name="T26" fmla="*/ 2147483647 w 205"/>
                <a:gd name="T27" fmla="*/ 2147483647 h 148"/>
                <a:gd name="T28" fmla="*/ 2147483647 w 205"/>
                <a:gd name="T29" fmla="*/ 2147483647 h 148"/>
                <a:gd name="T30" fmla="*/ 2147483647 w 205"/>
                <a:gd name="T31" fmla="*/ 2147483647 h 148"/>
                <a:gd name="T32" fmla="*/ 2147483647 w 205"/>
                <a:gd name="T33" fmla="*/ 2147483647 h 148"/>
                <a:gd name="T34" fmla="*/ 2147483647 w 205"/>
                <a:gd name="T35" fmla="*/ 2147483647 h 148"/>
                <a:gd name="T36" fmla="*/ 2147483647 w 205"/>
                <a:gd name="T37" fmla="*/ 2147483647 h 148"/>
                <a:gd name="T38" fmla="*/ 2147483647 w 205"/>
                <a:gd name="T39" fmla="*/ 2147483647 h 148"/>
                <a:gd name="T40" fmla="*/ 2147483647 w 205"/>
                <a:gd name="T41" fmla="*/ 2147483647 h 148"/>
                <a:gd name="T42" fmla="*/ 2147483647 w 205"/>
                <a:gd name="T43" fmla="*/ 2147483647 h 148"/>
                <a:gd name="T44" fmla="*/ 2147483647 w 205"/>
                <a:gd name="T45" fmla="*/ 2147483647 h 148"/>
                <a:gd name="T46" fmla="*/ 2147483647 w 205"/>
                <a:gd name="T47" fmla="*/ 2147483647 h 148"/>
                <a:gd name="T48" fmla="*/ 2147483647 w 205"/>
                <a:gd name="T49" fmla="*/ 2147483647 h 148"/>
                <a:gd name="T50" fmla="*/ 2147483647 w 205"/>
                <a:gd name="T51" fmla="*/ 2147483647 h 148"/>
                <a:gd name="T52" fmla="*/ 2147483647 w 205"/>
                <a:gd name="T53" fmla="*/ 2147483647 h 148"/>
                <a:gd name="T54" fmla="*/ 2147483647 w 205"/>
                <a:gd name="T55" fmla="*/ 2147483647 h 148"/>
                <a:gd name="T56" fmla="*/ 2147483647 w 205"/>
                <a:gd name="T57" fmla="*/ 2147483647 h 148"/>
                <a:gd name="T58" fmla="*/ 2147483647 w 205"/>
                <a:gd name="T59" fmla="*/ 2147483647 h 148"/>
                <a:gd name="T60" fmla="*/ 2147483647 w 205"/>
                <a:gd name="T61" fmla="*/ 2147483647 h 148"/>
                <a:gd name="T62" fmla="*/ 2147483647 w 205"/>
                <a:gd name="T63" fmla="*/ 2147483647 h 148"/>
                <a:gd name="T64" fmla="*/ 2147483647 w 205"/>
                <a:gd name="T65" fmla="*/ 2147483647 h 148"/>
                <a:gd name="T66" fmla="*/ 2147483647 w 205"/>
                <a:gd name="T67" fmla="*/ 2147483647 h 148"/>
                <a:gd name="T68" fmla="*/ 2147483647 w 205"/>
                <a:gd name="T69" fmla="*/ 2147483647 h 148"/>
                <a:gd name="T70" fmla="*/ 2147483647 w 205"/>
                <a:gd name="T71" fmla="*/ 2147483647 h 148"/>
                <a:gd name="T72" fmla="*/ 2147483647 w 205"/>
                <a:gd name="T73" fmla="*/ 2147483647 h 148"/>
                <a:gd name="T74" fmla="*/ 2147483647 w 205"/>
                <a:gd name="T75" fmla="*/ 2147483647 h 148"/>
                <a:gd name="T76" fmla="*/ 2147483647 w 205"/>
                <a:gd name="T77" fmla="*/ 2147483647 h 148"/>
                <a:gd name="T78" fmla="*/ 2147483647 w 205"/>
                <a:gd name="T79" fmla="*/ 2147483647 h 148"/>
                <a:gd name="T80" fmla="*/ 2147483647 w 205"/>
                <a:gd name="T81" fmla="*/ 2147483647 h 148"/>
                <a:gd name="T82" fmla="*/ 2147483647 w 205"/>
                <a:gd name="T83" fmla="*/ 2147483647 h 148"/>
                <a:gd name="T84" fmla="*/ 2147483647 w 205"/>
                <a:gd name="T85" fmla="*/ 2147483647 h 148"/>
                <a:gd name="T86" fmla="*/ 2147483647 w 205"/>
                <a:gd name="T87" fmla="*/ 2147483647 h 148"/>
                <a:gd name="T88" fmla="*/ 2147483647 w 205"/>
                <a:gd name="T89" fmla="*/ 2147483647 h 148"/>
                <a:gd name="T90" fmla="*/ 2147483647 w 205"/>
                <a:gd name="T91" fmla="*/ 2147483647 h 148"/>
                <a:gd name="T92" fmla="*/ 2147483647 w 205"/>
                <a:gd name="T93" fmla="*/ 0 h 148"/>
                <a:gd name="T94" fmla="*/ 2147483647 w 205"/>
                <a:gd name="T95" fmla="*/ 2147483647 h 148"/>
                <a:gd name="T96" fmla="*/ 2147483647 w 205"/>
                <a:gd name="T97" fmla="*/ 2147483647 h 148"/>
                <a:gd name="T98" fmla="*/ 2147483647 w 205"/>
                <a:gd name="T99" fmla="*/ 2147483647 h 148"/>
                <a:gd name="T100" fmla="*/ 2147483647 w 205"/>
                <a:gd name="T101" fmla="*/ 2147483647 h 148"/>
                <a:gd name="T102" fmla="*/ 2147483647 w 205"/>
                <a:gd name="T103" fmla="*/ 2147483647 h 148"/>
                <a:gd name="T104" fmla="*/ 2147483647 w 205"/>
                <a:gd name="T105" fmla="*/ 2147483647 h 148"/>
                <a:gd name="T106" fmla="*/ 2147483647 w 205"/>
                <a:gd name="T107" fmla="*/ 2147483647 h 148"/>
                <a:gd name="T108" fmla="*/ 2147483647 w 205"/>
                <a:gd name="T109" fmla="*/ 2147483647 h 148"/>
                <a:gd name="T110" fmla="*/ 2147483647 w 205"/>
                <a:gd name="T111" fmla="*/ 2147483647 h 148"/>
                <a:gd name="T112" fmla="*/ 2147483647 w 205"/>
                <a:gd name="T113" fmla="*/ 2147483647 h 148"/>
                <a:gd name="T114" fmla="*/ 2147483647 w 205"/>
                <a:gd name="T115" fmla="*/ 2147483647 h 148"/>
                <a:gd name="T116" fmla="*/ 2147483647 w 205"/>
                <a:gd name="T117" fmla="*/ 2147483647 h 148"/>
                <a:gd name="T118" fmla="*/ 2147483647 w 205"/>
                <a:gd name="T119" fmla="*/ 2147483647 h 148"/>
                <a:gd name="T120" fmla="*/ 2147483647 w 205"/>
                <a:gd name="T121" fmla="*/ 2147483647 h 148"/>
                <a:gd name="T122" fmla="*/ 2147483647 w 205"/>
                <a:gd name="T123" fmla="*/ 2147483647 h 148"/>
                <a:gd name="T124" fmla="*/ 2147483647 w 205"/>
                <a:gd name="T125" fmla="*/ 2147483647 h 14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05"/>
                <a:gd name="T190" fmla="*/ 0 h 148"/>
                <a:gd name="T191" fmla="*/ 205 w 205"/>
                <a:gd name="T192" fmla="*/ 148 h 14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05" h="148">
                  <a:moveTo>
                    <a:pt x="144" y="148"/>
                  </a:moveTo>
                  <a:lnTo>
                    <a:pt x="144" y="144"/>
                  </a:lnTo>
                  <a:lnTo>
                    <a:pt x="146" y="140"/>
                  </a:lnTo>
                  <a:lnTo>
                    <a:pt x="148" y="139"/>
                  </a:lnTo>
                  <a:lnTo>
                    <a:pt x="152" y="137"/>
                  </a:lnTo>
                  <a:lnTo>
                    <a:pt x="153" y="133"/>
                  </a:lnTo>
                  <a:lnTo>
                    <a:pt x="150" y="131"/>
                  </a:lnTo>
                  <a:lnTo>
                    <a:pt x="150" y="127"/>
                  </a:lnTo>
                  <a:lnTo>
                    <a:pt x="152" y="121"/>
                  </a:lnTo>
                  <a:lnTo>
                    <a:pt x="150" y="119"/>
                  </a:lnTo>
                  <a:lnTo>
                    <a:pt x="146" y="121"/>
                  </a:lnTo>
                  <a:lnTo>
                    <a:pt x="142" y="119"/>
                  </a:lnTo>
                  <a:lnTo>
                    <a:pt x="140" y="116"/>
                  </a:lnTo>
                  <a:lnTo>
                    <a:pt x="138" y="114"/>
                  </a:lnTo>
                  <a:lnTo>
                    <a:pt x="138" y="112"/>
                  </a:lnTo>
                  <a:lnTo>
                    <a:pt x="138" y="110"/>
                  </a:lnTo>
                  <a:lnTo>
                    <a:pt x="140" y="110"/>
                  </a:lnTo>
                  <a:lnTo>
                    <a:pt x="146" y="108"/>
                  </a:lnTo>
                  <a:lnTo>
                    <a:pt x="148" y="110"/>
                  </a:lnTo>
                  <a:lnTo>
                    <a:pt x="150" y="110"/>
                  </a:lnTo>
                  <a:lnTo>
                    <a:pt x="155" y="106"/>
                  </a:lnTo>
                  <a:lnTo>
                    <a:pt x="157" y="102"/>
                  </a:lnTo>
                  <a:lnTo>
                    <a:pt x="155" y="100"/>
                  </a:lnTo>
                  <a:lnTo>
                    <a:pt x="159" y="94"/>
                  </a:lnTo>
                  <a:lnTo>
                    <a:pt x="161" y="93"/>
                  </a:lnTo>
                  <a:lnTo>
                    <a:pt x="161" y="91"/>
                  </a:lnTo>
                  <a:lnTo>
                    <a:pt x="159" y="89"/>
                  </a:lnTo>
                  <a:lnTo>
                    <a:pt x="157" y="85"/>
                  </a:lnTo>
                  <a:lnTo>
                    <a:pt x="161" y="83"/>
                  </a:lnTo>
                  <a:lnTo>
                    <a:pt x="163" y="83"/>
                  </a:lnTo>
                  <a:lnTo>
                    <a:pt x="165" y="83"/>
                  </a:lnTo>
                  <a:lnTo>
                    <a:pt x="169" y="85"/>
                  </a:lnTo>
                  <a:lnTo>
                    <a:pt x="171" y="85"/>
                  </a:lnTo>
                  <a:lnTo>
                    <a:pt x="173" y="83"/>
                  </a:lnTo>
                  <a:lnTo>
                    <a:pt x="175" y="77"/>
                  </a:lnTo>
                  <a:lnTo>
                    <a:pt x="176" y="77"/>
                  </a:lnTo>
                  <a:lnTo>
                    <a:pt x="180" y="85"/>
                  </a:lnTo>
                  <a:lnTo>
                    <a:pt x="175" y="89"/>
                  </a:lnTo>
                  <a:lnTo>
                    <a:pt x="175" y="91"/>
                  </a:lnTo>
                  <a:lnTo>
                    <a:pt x="178" y="94"/>
                  </a:lnTo>
                  <a:lnTo>
                    <a:pt x="180" y="96"/>
                  </a:lnTo>
                  <a:lnTo>
                    <a:pt x="182" y="98"/>
                  </a:lnTo>
                  <a:lnTo>
                    <a:pt x="184" y="96"/>
                  </a:lnTo>
                  <a:lnTo>
                    <a:pt x="184" y="94"/>
                  </a:lnTo>
                  <a:lnTo>
                    <a:pt x="186" y="93"/>
                  </a:lnTo>
                  <a:lnTo>
                    <a:pt x="188" y="93"/>
                  </a:lnTo>
                  <a:lnTo>
                    <a:pt x="194" y="94"/>
                  </a:lnTo>
                  <a:lnTo>
                    <a:pt x="200" y="89"/>
                  </a:lnTo>
                  <a:lnTo>
                    <a:pt x="203" y="83"/>
                  </a:lnTo>
                  <a:lnTo>
                    <a:pt x="205" y="81"/>
                  </a:lnTo>
                  <a:lnTo>
                    <a:pt x="200" y="79"/>
                  </a:lnTo>
                  <a:lnTo>
                    <a:pt x="196" y="77"/>
                  </a:lnTo>
                  <a:lnTo>
                    <a:pt x="192" y="75"/>
                  </a:lnTo>
                  <a:lnTo>
                    <a:pt x="188" y="75"/>
                  </a:lnTo>
                  <a:lnTo>
                    <a:pt x="188" y="73"/>
                  </a:lnTo>
                  <a:lnTo>
                    <a:pt x="188" y="71"/>
                  </a:lnTo>
                  <a:lnTo>
                    <a:pt x="186" y="71"/>
                  </a:lnTo>
                  <a:lnTo>
                    <a:pt x="184" y="71"/>
                  </a:lnTo>
                  <a:lnTo>
                    <a:pt x="180" y="71"/>
                  </a:lnTo>
                  <a:lnTo>
                    <a:pt x="176" y="68"/>
                  </a:lnTo>
                  <a:lnTo>
                    <a:pt x="180" y="66"/>
                  </a:lnTo>
                  <a:lnTo>
                    <a:pt x="182" y="64"/>
                  </a:lnTo>
                  <a:lnTo>
                    <a:pt x="186" y="60"/>
                  </a:lnTo>
                  <a:lnTo>
                    <a:pt x="186" y="56"/>
                  </a:lnTo>
                  <a:lnTo>
                    <a:pt x="184" y="54"/>
                  </a:lnTo>
                  <a:lnTo>
                    <a:pt x="182" y="56"/>
                  </a:lnTo>
                  <a:lnTo>
                    <a:pt x="178" y="58"/>
                  </a:lnTo>
                  <a:lnTo>
                    <a:pt x="176" y="58"/>
                  </a:lnTo>
                  <a:lnTo>
                    <a:pt x="173" y="60"/>
                  </a:lnTo>
                  <a:lnTo>
                    <a:pt x="167" y="60"/>
                  </a:lnTo>
                  <a:lnTo>
                    <a:pt x="165" y="62"/>
                  </a:lnTo>
                  <a:lnTo>
                    <a:pt x="161" y="64"/>
                  </a:lnTo>
                  <a:lnTo>
                    <a:pt x="157" y="66"/>
                  </a:lnTo>
                  <a:lnTo>
                    <a:pt x="155" y="69"/>
                  </a:lnTo>
                  <a:lnTo>
                    <a:pt x="153" y="73"/>
                  </a:lnTo>
                  <a:lnTo>
                    <a:pt x="152" y="73"/>
                  </a:lnTo>
                  <a:lnTo>
                    <a:pt x="146" y="75"/>
                  </a:lnTo>
                  <a:lnTo>
                    <a:pt x="146" y="79"/>
                  </a:lnTo>
                  <a:lnTo>
                    <a:pt x="144" y="81"/>
                  </a:lnTo>
                  <a:lnTo>
                    <a:pt x="142" y="81"/>
                  </a:lnTo>
                  <a:lnTo>
                    <a:pt x="140" y="79"/>
                  </a:lnTo>
                  <a:lnTo>
                    <a:pt x="140" y="73"/>
                  </a:lnTo>
                  <a:lnTo>
                    <a:pt x="136" y="71"/>
                  </a:lnTo>
                  <a:lnTo>
                    <a:pt x="130" y="71"/>
                  </a:lnTo>
                  <a:lnTo>
                    <a:pt x="125" y="71"/>
                  </a:lnTo>
                  <a:lnTo>
                    <a:pt x="119" y="69"/>
                  </a:lnTo>
                  <a:lnTo>
                    <a:pt x="119" y="68"/>
                  </a:lnTo>
                  <a:lnTo>
                    <a:pt x="119" y="64"/>
                  </a:lnTo>
                  <a:lnTo>
                    <a:pt x="119" y="62"/>
                  </a:lnTo>
                  <a:lnTo>
                    <a:pt x="117" y="62"/>
                  </a:lnTo>
                  <a:lnTo>
                    <a:pt x="117" y="58"/>
                  </a:lnTo>
                  <a:lnTo>
                    <a:pt x="113" y="58"/>
                  </a:lnTo>
                  <a:lnTo>
                    <a:pt x="109" y="58"/>
                  </a:lnTo>
                  <a:lnTo>
                    <a:pt x="105" y="56"/>
                  </a:lnTo>
                  <a:lnTo>
                    <a:pt x="104" y="52"/>
                  </a:lnTo>
                  <a:lnTo>
                    <a:pt x="102" y="48"/>
                  </a:lnTo>
                  <a:lnTo>
                    <a:pt x="100" y="52"/>
                  </a:lnTo>
                  <a:lnTo>
                    <a:pt x="94" y="50"/>
                  </a:lnTo>
                  <a:lnTo>
                    <a:pt x="84" y="48"/>
                  </a:lnTo>
                  <a:lnTo>
                    <a:pt x="77" y="48"/>
                  </a:lnTo>
                  <a:lnTo>
                    <a:pt x="71" y="48"/>
                  </a:lnTo>
                  <a:lnTo>
                    <a:pt x="71" y="43"/>
                  </a:lnTo>
                  <a:lnTo>
                    <a:pt x="71" y="35"/>
                  </a:lnTo>
                  <a:lnTo>
                    <a:pt x="69" y="29"/>
                  </a:lnTo>
                  <a:lnTo>
                    <a:pt x="67" y="27"/>
                  </a:lnTo>
                  <a:lnTo>
                    <a:pt x="65" y="27"/>
                  </a:lnTo>
                  <a:lnTo>
                    <a:pt x="65" y="31"/>
                  </a:lnTo>
                  <a:lnTo>
                    <a:pt x="63" y="31"/>
                  </a:lnTo>
                  <a:lnTo>
                    <a:pt x="61" y="33"/>
                  </a:lnTo>
                  <a:lnTo>
                    <a:pt x="59" y="35"/>
                  </a:lnTo>
                  <a:lnTo>
                    <a:pt x="59" y="39"/>
                  </a:lnTo>
                  <a:lnTo>
                    <a:pt x="54" y="39"/>
                  </a:lnTo>
                  <a:lnTo>
                    <a:pt x="48" y="41"/>
                  </a:lnTo>
                  <a:lnTo>
                    <a:pt x="46" y="37"/>
                  </a:lnTo>
                  <a:lnTo>
                    <a:pt x="44" y="35"/>
                  </a:lnTo>
                  <a:lnTo>
                    <a:pt x="44" y="41"/>
                  </a:lnTo>
                  <a:lnTo>
                    <a:pt x="42" y="45"/>
                  </a:lnTo>
                  <a:lnTo>
                    <a:pt x="40" y="45"/>
                  </a:lnTo>
                  <a:lnTo>
                    <a:pt x="38" y="45"/>
                  </a:lnTo>
                  <a:lnTo>
                    <a:pt x="38" y="43"/>
                  </a:lnTo>
                  <a:lnTo>
                    <a:pt x="38" y="37"/>
                  </a:lnTo>
                  <a:lnTo>
                    <a:pt x="40" y="33"/>
                  </a:lnTo>
                  <a:lnTo>
                    <a:pt x="33" y="35"/>
                  </a:lnTo>
                  <a:lnTo>
                    <a:pt x="27" y="37"/>
                  </a:lnTo>
                  <a:lnTo>
                    <a:pt x="27" y="27"/>
                  </a:lnTo>
                  <a:lnTo>
                    <a:pt x="27" y="20"/>
                  </a:lnTo>
                  <a:lnTo>
                    <a:pt x="27" y="12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27" y="2"/>
                  </a:lnTo>
                  <a:lnTo>
                    <a:pt x="25" y="0"/>
                  </a:lnTo>
                  <a:lnTo>
                    <a:pt x="19" y="2"/>
                  </a:lnTo>
                  <a:lnTo>
                    <a:pt x="15" y="2"/>
                  </a:lnTo>
                  <a:lnTo>
                    <a:pt x="8" y="6"/>
                  </a:lnTo>
                  <a:lnTo>
                    <a:pt x="2" y="8"/>
                  </a:lnTo>
                  <a:lnTo>
                    <a:pt x="0" y="68"/>
                  </a:lnTo>
                  <a:lnTo>
                    <a:pt x="13" y="69"/>
                  </a:lnTo>
                  <a:lnTo>
                    <a:pt x="13" y="66"/>
                  </a:lnTo>
                  <a:lnTo>
                    <a:pt x="10" y="64"/>
                  </a:lnTo>
                  <a:lnTo>
                    <a:pt x="10" y="60"/>
                  </a:lnTo>
                  <a:lnTo>
                    <a:pt x="13" y="56"/>
                  </a:lnTo>
                  <a:lnTo>
                    <a:pt x="19" y="58"/>
                  </a:lnTo>
                  <a:lnTo>
                    <a:pt x="23" y="52"/>
                  </a:lnTo>
                  <a:lnTo>
                    <a:pt x="27" y="48"/>
                  </a:lnTo>
                  <a:lnTo>
                    <a:pt x="29" y="50"/>
                  </a:lnTo>
                  <a:lnTo>
                    <a:pt x="33" y="50"/>
                  </a:lnTo>
                  <a:lnTo>
                    <a:pt x="34" y="58"/>
                  </a:lnTo>
                  <a:lnTo>
                    <a:pt x="36" y="66"/>
                  </a:lnTo>
                  <a:lnTo>
                    <a:pt x="44" y="69"/>
                  </a:lnTo>
                  <a:lnTo>
                    <a:pt x="44" y="75"/>
                  </a:lnTo>
                  <a:lnTo>
                    <a:pt x="42" y="79"/>
                  </a:lnTo>
                  <a:lnTo>
                    <a:pt x="44" y="81"/>
                  </a:lnTo>
                  <a:lnTo>
                    <a:pt x="50" y="83"/>
                  </a:lnTo>
                  <a:lnTo>
                    <a:pt x="56" y="79"/>
                  </a:lnTo>
                  <a:lnTo>
                    <a:pt x="58" y="77"/>
                  </a:lnTo>
                  <a:lnTo>
                    <a:pt x="65" y="77"/>
                  </a:lnTo>
                  <a:lnTo>
                    <a:pt x="71" y="77"/>
                  </a:lnTo>
                  <a:lnTo>
                    <a:pt x="77" y="83"/>
                  </a:lnTo>
                  <a:lnTo>
                    <a:pt x="75" y="91"/>
                  </a:lnTo>
                  <a:lnTo>
                    <a:pt x="81" y="94"/>
                  </a:lnTo>
                  <a:lnTo>
                    <a:pt x="82" y="98"/>
                  </a:lnTo>
                  <a:lnTo>
                    <a:pt x="86" y="104"/>
                  </a:lnTo>
                  <a:lnTo>
                    <a:pt x="90" y="108"/>
                  </a:lnTo>
                  <a:lnTo>
                    <a:pt x="94" y="112"/>
                  </a:lnTo>
                  <a:lnTo>
                    <a:pt x="100" y="117"/>
                  </a:lnTo>
                  <a:lnTo>
                    <a:pt x="104" y="121"/>
                  </a:lnTo>
                  <a:lnTo>
                    <a:pt x="111" y="119"/>
                  </a:lnTo>
                  <a:lnTo>
                    <a:pt x="115" y="123"/>
                  </a:lnTo>
                  <a:lnTo>
                    <a:pt x="121" y="123"/>
                  </a:lnTo>
                  <a:lnTo>
                    <a:pt x="125" y="127"/>
                  </a:lnTo>
                  <a:lnTo>
                    <a:pt x="130" y="127"/>
                  </a:lnTo>
                  <a:lnTo>
                    <a:pt x="132" y="129"/>
                  </a:lnTo>
                  <a:lnTo>
                    <a:pt x="125" y="133"/>
                  </a:lnTo>
                  <a:lnTo>
                    <a:pt x="125" y="137"/>
                  </a:lnTo>
                  <a:lnTo>
                    <a:pt x="125" y="142"/>
                  </a:lnTo>
                  <a:lnTo>
                    <a:pt x="129" y="144"/>
                  </a:lnTo>
                  <a:lnTo>
                    <a:pt x="134" y="148"/>
                  </a:lnTo>
                  <a:lnTo>
                    <a:pt x="140" y="148"/>
                  </a:lnTo>
                  <a:lnTo>
                    <a:pt x="144" y="148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15" name="Freeform 379">
              <a:extLst>
                <a:ext uri="{FF2B5EF4-FFF2-40B4-BE49-F238E27FC236}">
                  <a16:creationId xmlns:a16="http://schemas.microsoft.com/office/drawing/2014/main" id="{BE6A4A71-FEE8-4933-93C0-4CFA0824AAD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392613" y="1911350"/>
              <a:ext cx="250825" cy="438150"/>
            </a:xfrm>
            <a:custGeom>
              <a:avLst/>
              <a:gdLst>
                <a:gd name="T0" fmla="*/ 2147483647 w 121"/>
                <a:gd name="T1" fmla="*/ 2147483647 h 211"/>
                <a:gd name="T2" fmla="*/ 2147483647 w 121"/>
                <a:gd name="T3" fmla="*/ 2147483647 h 211"/>
                <a:gd name="T4" fmla="*/ 2147483647 w 121"/>
                <a:gd name="T5" fmla="*/ 2147483647 h 211"/>
                <a:gd name="T6" fmla="*/ 2147483647 w 121"/>
                <a:gd name="T7" fmla="*/ 2147483647 h 211"/>
                <a:gd name="T8" fmla="*/ 2147483647 w 121"/>
                <a:gd name="T9" fmla="*/ 2147483647 h 211"/>
                <a:gd name="T10" fmla="*/ 2147483647 w 121"/>
                <a:gd name="T11" fmla="*/ 2147483647 h 211"/>
                <a:gd name="T12" fmla="*/ 2147483647 w 121"/>
                <a:gd name="T13" fmla="*/ 2147483647 h 211"/>
                <a:gd name="T14" fmla="*/ 2147483647 w 121"/>
                <a:gd name="T15" fmla="*/ 2147483647 h 211"/>
                <a:gd name="T16" fmla="*/ 2147483647 w 121"/>
                <a:gd name="T17" fmla="*/ 2147483647 h 211"/>
                <a:gd name="T18" fmla="*/ 2147483647 w 121"/>
                <a:gd name="T19" fmla="*/ 2147483647 h 211"/>
                <a:gd name="T20" fmla="*/ 2147483647 w 121"/>
                <a:gd name="T21" fmla="*/ 2147483647 h 211"/>
                <a:gd name="T22" fmla="*/ 2147483647 w 121"/>
                <a:gd name="T23" fmla="*/ 2147483647 h 211"/>
                <a:gd name="T24" fmla="*/ 2147483647 w 121"/>
                <a:gd name="T25" fmla="*/ 2147483647 h 211"/>
                <a:gd name="T26" fmla="*/ 2147483647 w 121"/>
                <a:gd name="T27" fmla="*/ 2147483647 h 211"/>
                <a:gd name="T28" fmla="*/ 2147483647 w 121"/>
                <a:gd name="T29" fmla="*/ 2147483647 h 211"/>
                <a:gd name="T30" fmla="*/ 2147483647 w 121"/>
                <a:gd name="T31" fmla="*/ 2147483647 h 211"/>
                <a:gd name="T32" fmla="*/ 2147483647 w 121"/>
                <a:gd name="T33" fmla="*/ 2147483647 h 211"/>
                <a:gd name="T34" fmla="*/ 2147483647 w 121"/>
                <a:gd name="T35" fmla="*/ 2147483647 h 211"/>
                <a:gd name="T36" fmla="*/ 2147483647 w 121"/>
                <a:gd name="T37" fmla="*/ 2147483647 h 211"/>
                <a:gd name="T38" fmla="*/ 2147483647 w 121"/>
                <a:gd name="T39" fmla="*/ 2147483647 h 211"/>
                <a:gd name="T40" fmla="*/ 2147483647 w 121"/>
                <a:gd name="T41" fmla="*/ 2147483647 h 211"/>
                <a:gd name="T42" fmla="*/ 2147483647 w 121"/>
                <a:gd name="T43" fmla="*/ 2147483647 h 211"/>
                <a:gd name="T44" fmla="*/ 2147483647 w 121"/>
                <a:gd name="T45" fmla="*/ 2147483647 h 211"/>
                <a:gd name="T46" fmla="*/ 2147483647 w 121"/>
                <a:gd name="T47" fmla="*/ 2147483647 h 211"/>
                <a:gd name="T48" fmla="*/ 2147483647 w 121"/>
                <a:gd name="T49" fmla="*/ 2147483647 h 211"/>
                <a:gd name="T50" fmla="*/ 2147483647 w 121"/>
                <a:gd name="T51" fmla="*/ 2147483647 h 211"/>
                <a:gd name="T52" fmla="*/ 2147483647 w 121"/>
                <a:gd name="T53" fmla="*/ 2147483647 h 211"/>
                <a:gd name="T54" fmla="*/ 2147483647 w 121"/>
                <a:gd name="T55" fmla="*/ 2147483647 h 211"/>
                <a:gd name="T56" fmla="*/ 2147483647 w 121"/>
                <a:gd name="T57" fmla="*/ 2147483647 h 211"/>
                <a:gd name="T58" fmla="*/ 2147483647 w 121"/>
                <a:gd name="T59" fmla="*/ 2147483647 h 211"/>
                <a:gd name="T60" fmla="*/ 2147483647 w 121"/>
                <a:gd name="T61" fmla="*/ 2147483647 h 211"/>
                <a:gd name="T62" fmla="*/ 2147483647 w 121"/>
                <a:gd name="T63" fmla="*/ 2147483647 h 211"/>
                <a:gd name="T64" fmla="*/ 2147483647 w 121"/>
                <a:gd name="T65" fmla="*/ 2147483647 h 211"/>
                <a:gd name="T66" fmla="*/ 2147483647 w 121"/>
                <a:gd name="T67" fmla="*/ 2147483647 h 211"/>
                <a:gd name="T68" fmla="*/ 2147483647 w 121"/>
                <a:gd name="T69" fmla="*/ 2147483647 h 211"/>
                <a:gd name="T70" fmla="*/ 2147483647 w 121"/>
                <a:gd name="T71" fmla="*/ 2147483647 h 211"/>
                <a:gd name="T72" fmla="*/ 2147483647 w 121"/>
                <a:gd name="T73" fmla="*/ 2147483647 h 211"/>
                <a:gd name="T74" fmla="*/ 2147483647 w 121"/>
                <a:gd name="T75" fmla="*/ 2147483647 h 211"/>
                <a:gd name="T76" fmla="*/ 2147483647 w 121"/>
                <a:gd name="T77" fmla="*/ 2147483647 h 211"/>
                <a:gd name="T78" fmla="*/ 2147483647 w 121"/>
                <a:gd name="T79" fmla="*/ 2147483647 h 211"/>
                <a:gd name="T80" fmla="*/ 2147483647 w 121"/>
                <a:gd name="T81" fmla="*/ 2147483647 h 211"/>
                <a:gd name="T82" fmla="*/ 2147483647 w 121"/>
                <a:gd name="T83" fmla="*/ 2147483647 h 211"/>
                <a:gd name="T84" fmla="*/ 2147483647 w 121"/>
                <a:gd name="T85" fmla="*/ 2147483647 h 211"/>
                <a:gd name="T86" fmla="*/ 2147483647 w 121"/>
                <a:gd name="T87" fmla="*/ 2147483647 h 211"/>
                <a:gd name="T88" fmla="*/ 2147483647 w 121"/>
                <a:gd name="T89" fmla="*/ 2147483647 h 211"/>
                <a:gd name="T90" fmla="*/ 2147483647 w 121"/>
                <a:gd name="T91" fmla="*/ 2147483647 h 211"/>
                <a:gd name="T92" fmla="*/ 2147483647 w 121"/>
                <a:gd name="T93" fmla="*/ 2147483647 h 211"/>
                <a:gd name="T94" fmla="*/ 2147483647 w 121"/>
                <a:gd name="T95" fmla="*/ 2147483647 h 211"/>
                <a:gd name="T96" fmla="*/ 2147483647 w 121"/>
                <a:gd name="T97" fmla="*/ 2147483647 h 211"/>
                <a:gd name="T98" fmla="*/ 2147483647 w 121"/>
                <a:gd name="T99" fmla="*/ 2147483647 h 211"/>
                <a:gd name="T100" fmla="*/ 2147483647 w 121"/>
                <a:gd name="T101" fmla="*/ 2147483647 h 211"/>
                <a:gd name="T102" fmla="*/ 2147483647 w 121"/>
                <a:gd name="T103" fmla="*/ 2147483647 h 211"/>
                <a:gd name="T104" fmla="*/ 2147483647 w 121"/>
                <a:gd name="T105" fmla="*/ 2147483647 h 211"/>
                <a:gd name="T106" fmla="*/ 2147483647 w 121"/>
                <a:gd name="T107" fmla="*/ 2147483647 h 211"/>
                <a:gd name="T108" fmla="*/ 2147483647 w 121"/>
                <a:gd name="T109" fmla="*/ 2147483647 h 211"/>
                <a:gd name="T110" fmla="*/ 2147483647 w 121"/>
                <a:gd name="T111" fmla="*/ 2147483647 h 211"/>
                <a:gd name="T112" fmla="*/ 2147483647 w 121"/>
                <a:gd name="T113" fmla="*/ 2147483647 h 211"/>
                <a:gd name="T114" fmla="*/ 2147483647 w 121"/>
                <a:gd name="T115" fmla="*/ 2147483647 h 211"/>
                <a:gd name="T116" fmla="*/ 2147483647 w 121"/>
                <a:gd name="T117" fmla="*/ 2147483647 h 211"/>
                <a:gd name="T118" fmla="*/ 2147483647 w 121"/>
                <a:gd name="T119" fmla="*/ 2147483647 h 211"/>
                <a:gd name="T120" fmla="*/ 2147483647 w 121"/>
                <a:gd name="T121" fmla="*/ 0 h 2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21"/>
                <a:gd name="T184" fmla="*/ 0 h 211"/>
                <a:gd name="T185" fmla="*/ 121 w 121"/>
                <a:gd name="T186" fmla="*/ 211 h 2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21" h="211">
                  <a:moveTo>
                    <a:pt x="12" y="113"/>
                  </a:moveTo>
                  <a:lnTo>
                    <a:pt x="8" y="115"/>
                  </a:lnTo>
                  <a:lnTo>
                    <a:pt x="4" y="121"/>
                  </a:lnTo>
                  <a:lnTo>
                    <a:pt x="2" y="123"/>
                  </a:lnTo>
                  <a:lnTo>
                    <a:pt x="0" y="125"/>
                  </a:lnTo>
                  <a:lnTo>
                    <a:pt x="0" y="128"/>
                  </a:lnTo>
                  <a:lnTo>
                    <a:pt x="2" y="128"/>
                  </a:lnTo>
                  <a:lnTo>
                    <a:pt x="4" y="132"/>
                  </a:lnTo>
                  <a:lnTo>
                    <a:pt x="6" y="132"/>
                  </a:lnTo>
                  <a:lnTo>
                    <a:pt x="10" y="130"/>
                  </a:lnTo>
                  <a:lnTo>
                    <a:pt x="12" y="134"/>
                  </a:lnTo>
                  <a:lnTo>
                    <a:pt x="18" y="132"/>
                  </a:lnTo>
                  <a:lnTo>
                    <a:pt x="20" y="130"/>
                  </a:lnTo>
                  <a:lnTo>
                    <a:pt x="22" y="130"/>
                  </a:lnTo>
                  <a:lnTo>
                    <a:pt x="25" y="130"/>
                  </a:lnTo>
                  <a:lnTo>
                    <a:pt x="29" y="130"/>
                  </a:lnTo>
                  <a:lnTo>
                    <a:pt x="27" y="128"/>
                  </a:lnTo>
                  <a:lnTo>
                    <a:pt x="25" y="128"/>
                  </a:lnTo>
                  <a:lnTo>
                    <a:pt x="25" y="125"/>
                  </a:lnTo>
                  <a:lnTo>
                    <a:pt x="25" y="121"/>
                  </a:lnTo>
                  <a:lnTo>
                    <a:pt x="22" y="121"/>
                  </a:lnTo>
                  <a:lnTo>
                    <a:pt x="22" y="119"/>
                  </a:lnTo>
                  <a:lnTo>
                    <a:pt x="23" y="115"/>
                  </a:lnTo>
                  <a:lnTo>
                    <a:pt x="23" y="113"/>
                  </a:lnTo>
                  <a:lnTo>
                    <a:pt x="18" y="113"/>
                  </a:lnTo>
                  <a:lnTo>
                    <a:pt x="12" y="115"/>
                  </a:lnTo>
                  <a:lnTo>
                    <a:pt x="8" y="119"/>
                  </a:lnTo>
                  <a:lnTo>
                    <a:pt x="10" y="115"/>
                  </a:lnTo>
                  <a:lnTo>
                    <a:pt x="12" y="113"/>
                  </a:lnTo>
                  <a:close/>
                  <a:moveTo>
                    <a:pt x="23" y="92"/>
                  </a:moveTo>
                  <a:lnTo>
                    <a:pt x="22" y="96"/>
                  </a:lnTo>
                  <a:lnTo>
                    <a:pt x="23" y="98"/>
                  </a:lnTo>
                  <a:lnTo>
                    <a:pt x="25" y="94"/>
                  </a:lnTo>
                  <a:lnTo>
                    <a:pt x="23" y="92"/>
                  </a:lnTo>
                  <a:close/>
                  <a:moveTo>
                    <a:pt x="18" y="84"/>
                  </a:moveTo>
                  <a:lnTo>
                    <a:pt x="18" y="88"/>
                  </a:lnTo>
                  <a:lnTo>
                    <a:pt x="20" y="92"/>
                  </a:lnTo>
                  <a:lnTo>
                    <a:pt x="22" y="92"/>
                  </a:lnTo>
                  <a:lnTo>
                    <a:pt x="23" y="90"/>
                  </a:lnTo>
                  <a:lnTo>
                    <a:pt x="22" y="86"/>
                  </a:lnTo>
                  <a:lnTo>
                    <a:pt x="18" y="84"/>
                  </a:lnTo>
                  <a:close/>
                  <a:moveTo>
                    <a:pt x="2" y="65"/>
                  </a:moveTo>
                  <a:lnTo>
                    <a:pt x="2" y="67"/>
                  </a:lnTo>
                  <a:lnTo>
                    <a:pt x="4" y="69"/>
                  </a:lnTo>
                  <a:lnTo>
                    <a:pt x="4" y="67"/>
                  </a:lnTo>
                  <a:lnTo>
                    <a:pt x="6" y="67"/>
                  </a:lnTo>
                  <a:lnTo>
                    <a:pt x="4" y="65"/>
                  </a:lnTo>
                  <a:lnTo>
                    <a:pt x="2" y="65"/>
                  </a:lnTo>
                  <a:close/>
                  <a:moveTo>
                    <a:pt x="18" y="61"/>
                  </a:moveTo>
                  <a:lnTo>
                    <a:pt x="16" y="63"/>
                  </a:lnTo>
                  <a:lnTo>
                    <a:pt x="14" y="67"/>
                  </a:lnTo>
                  <a:lnTo>
                    <a:pt x="16" y="69"/>
                  </a:lnTo>
                  <a:lnTo>
                    <a:pt x="18" y="75"/>
                  </a:lnTo>
                  <a:lnTo>
                    <a:pt x="20" y="75"/>
                  </a:lnTo>
                  <a:lnTo>
                    <a:pt x="22" y="75"/>
                  </a:lnTo>
                  <a:lnTo>
                    <a:pt x="23" y="75"/>
                  </a:lnTo>
                  <a:lnTo>
                    <a:pt x="25" y="75"/>
                  </a:lnTo>
                  <a:lnTo>
                    <a:pt x="23" y="73"/>
                  </a:lnTo>
                  <a:lnTo>
                    <a:pt x="20" y="73"/>
                  </a:lnTo>
                  <a:lnTo>
                    <a:pt x="18" y="65"/>
                  </a:lnTo>
                  <a:lnTo>
                    <a:pt x="18" y="61"/>
                  </a:lnTo>
                  <a:close/>
                  <a:moveTo>
                    <a:pt x="18" y="40"/>
                  </a:moveTo>
                  <a:lnTo>
                    <a:pt x="14" y="44"/>
                  </a:lnTo>
                  <a:lnTo>
                    <a:pt x="10" y="52"/>
                  </a:lnTo>
                  <a:lnTo>
                    <a:pt x="10" y="57"/>
                  </a:lnTo>
                  <a:lnTo>
                    <a:pt x="12" y="59"/>
                  </a:lnTo>
                  <a:lnTo>
                    <a:pt x="16" y="56"/>
                  </a:lnTo>
                  <a:lnTo>
                    <a:pt x="20" y="48"/>
                  </a:lnTo>
                  <a:lnTo>
                    <a:pt x="22" y="44"/>
                  </a:lnTo>
                  <a:lnTo>
                    <a:pt x="22" y="42"/>
                  </a:lnTo>
                  <a:lnTo>
                    <a:pt x="20" y="40"/>
                  </a:lnTo>
                  <a:lnTo>
                    <a:pt x="18" y="40"/>
                  </a:lnTo>
                  <a:close/>
                  <a:moveTo>
                    <a:pt x="48" y="36"/>
                  </a:moveTo>
                  <a:lnTo>
                    <a:pt x="45" y="38"/>
                  </a:lnTo>
                  <a:lnTo>
                    <a:pt x="43" y="42"/>
                  </a:lnTo>
                  <a:lnTo>
                    <a:pt x="37" y="38"/>
                  </a:lnTo>
                  <a:lnTo>
                    <a:pt x="37" y="42"/>
                  </a:lnTo>
                  <a:lnTo>
                    <a:pt x="37" y="46"/>
                  </a:lnTo>
                  <a:lnTo>
                    <a:pt x="33" y="48"/>
                  </a:lnTo>
                  <a:lnTo>
                    <a:pt x="33" y="54"/>
                  </a:lnTo>
                  <a:lnTo>
                    <a:pt x="33" y="57"/>
                  </a:lnTo>
                  <a:lnTo>
                    <a:pt x="29" y="57"/>
                  </a:lnTo>
                  <a:lnTo>
                    <a:pt x="27" y="57"/>
                  </a:lnTo>
                  <a:lnTo>
                    <a:pt x="27" y="59"/>
                  </a:lnTo>
                  <a:lnTo>
                    <a:pt x="27" y="63"/>
                  </a:lnTo>
                  <a:lnTo>
                    <a:pt x="25" y="63"/>
                  </a:lnTo>
                  <a:lnTo>
                    <a:pt x="25" y="65"/>
                  </a:lnTo>
                  <a:lnTo>
                    <a:pt x="27" y="69"/>
                  </a:lnTo>
                  <a:lnTo>
                    <a:pt x="29" y="69"/>
                  </a:lnTo>
                  <a:lnTo>
                    <a:pt x="27" y="69"/>
                  </a:lnTo>
                  <a:lnTo>
                    <a:pt x="29" y="71"/>
                  </a:lnTo>
                  <a:lnTo>
                    <a:pt x="25" y="71"/>
                  </a:lnTo>
                  <a:lnTo>
                    <a:pt x="25" y="73"/>
                  </a:lnTo>
                  <a:lnTo>
                    <a:pt x="27" y="75"/>
                  </a:lnTo>
                  <a:lnTo>
                    <a:pt x="29" y="77"/>
                  </a:lnTo>
                  <a:lnTo>
                    <a:pt x="27" y="77"/>
                  </a:lnTo>
                  <a:lnTo>
                    <a:pt x="25" y="79"/>
                  </a:lnTo>
                  <a:lnTo>
                    <a:pt x="25" y="82"/>
                  </a:lnTo>
                  <a:lnTo>
                    <a:pt x="25" y="86"/>
                  </a:lnTo>
                  <a:lnTo>
                    <a:pt x="29" y="86"/>
                  </a:lnTo>
                  <a:lnTo>
                    <a:pt x="31" y="86"/>
                  </a:lnTo>
                  <a:lnTo>
                    <a:pt x="33" y="86"/>
                  </a:lnTo>
                  <a:lnTo>
                    <a:pt x="31" y="88"/>
                  </a:lnTo>
                  <a:lnTo>
                    <a:pt x="27" y="90"/>
                  </a:lnTo>
                  <a:lnTo>
                    <a:pt x="27" y="94"/>
                  </a:lnTo>
                  <a:lnTo>
                    <a:pt x="27" y="100"/>
                  </a:lnTo>
                  <a:lnTo>
                    <a:pt x="29" y="98"/>
                  </a:lnTo>
                  <a:lnTo>
                    <a:pt x="31" y="94"/>
                  </a:lnTo>
                  <a:lnTo>
                    <a:pt x="35" y="94"/>
                  </a:lnTo>
                  <a:lnTo>
                    <a:pt x="37" y="94"/>
                  </a:lnTo>
                  <a:lnTo>
                    <a:pt x="37" y="98"/>
                  </a:lnTo>
                  <a:lnTo>
                    <a:pt x="35" y="105"/>
                  </a:lnTo>
                  <a:lnTo>
                    <a:pt x="33" y="119"/>
                  </a:lnTo>
                  <a:lnTo>
                    <a:pt x="43" y="119"/>
                  </a:lnTo>
                  <a:lnTo>
                    <a:pt x="58" y="117"/>
                  </a:lnTo>
                  <a:lnTo>
                    <a:pt x="54" y="121"/>
                  </a:lnTo>
                  <a:lnTo>
                    <a:pt x="52" y="127"/>
                  </a:lnTo>
                  <a:lnTo>
                    <a:pt x="56" y="127"/>
                  </a:lnTo>
                  <a:lnTo>
                    <a:pt x="64" y="128"/>
                  </a:lnTo>
                  <a:lnTo>
                    <a:pt x="62" y="138"/>
                  </a:lnTo>
                  <a:lnTo>
                    <a:pt x="58" y="144"/>
                  </a:lnTo>
                  <a:lnTo>
                    <a:pt x="52" y="144"/>
                  </a:lnTo>
                  <a:lnTo>
                    <a:pt x="41" y="142"/>
                  </a:lnTo>
                  <a:lnTo>
                    <a:pt x="41" y="144"/>
                  </a:lnTo>
                  <a:lnTo>
                    <a:pt x="41" y="148"/>
                  </a:lnTo>
                  <a:lnTo>
                    <a:pt x="43" y="148"/>
                  </a:lnTo>
                  <a:lnTo>
                    <a:pt x="45" y="150"/>
                  </a:lnTo>
                  <a:lnTo>
                    <a:pt x="41" y="153"/>
                  </a:lnTo>
                  <a:lnTo>
                    <a:pt x="37" y="159"/>
                  </a:lnTo>
                  <a:lnTo>
                    <a:pt x="41" y="157"/>
                  </a:lnTo>
                  <a:lnTo>
                    <a:pt x="45" y="157"/>
                  </a:lnTo>
                  <a:lnTo>
                    <a:pt x="45" y="161"/>
                  </a:lnTo>
                  <a:lnTo>
                    <a:pt x="45" y="165"/>
                  </a:lnTo>
                  <a:lnTo>
                    <a:pt x="37" y="169"/>
                  </a:lnTo>
                  <a:lnTo>
                    <a:pt x="31" y="173"/>
                  </a:lnTo>
                  <a:lnTo>
                    <a:pt x="33" y="178"/>
                  </a:lnTo>
                  <a:lnTo>
                    <a:pt x="33" y="180"/>
                  </a:lnTo>
                  <a:lnTo>
                    <a:pt x="37" y="180"/>
                  </a:lnTo>
                  <a:lnTo>
                    <a:pt x="43" y="176"/>
                  </a:lnTo>
                  <a:lnTo>
                    <a:pt x="43" y="178"/>
                  </a:lnTo>
                  <a:lnTo>
                    <a:pt x="43" y="182"/>
                  </a:lnTo>
                  <a:lnTo>
                    <a:pt x="48" y="180"/>
                  </a:lnTo>
                  <a:lnTo>
                    <a:pt x="54" y="180"/>
                  </a:lnTo>
                  <a:lnTo>
                    <a:pt x="56" y="180"/>
                  </a:lnTo>
                  <a:lnTo>
                    <a:pt x="58" y="178"/>
                  </a:lnTo>
                  <a:lnTo>
                    <a:pt x="66" y="178"/>
                  </a:lnTo>
                  <a:lnTo>
                    <a:pt x="62" y="182"/>
                  </a:lnTo>
                  <a:lnTo>
                    <a:pt x="62" y="186"/>
                  </a:lnTo>
                  <a:lnTo>
                    <a:pt x="41" y="186"/>
                  </a:lnTo>
                  <a:lnTo>
                    <a:pt x="37" y="194"/>
                  </a:lnTo>
                  <a:lnTo>
                    <a:pt x="33" y="199"/>
                  </a:lnTo>
                  <a:lnTo>
                    <a:pt x="27" y="205"/>
                  </a:lnTo>
                  <a:lnTo>
                    <a:pt x="22" y="209"/>
                  </a:lnTo>
                  <a:lnTo>
                    <a:pt x="27" y="211"/>
                  </a:lnTo>
                  <a:lnTo>
                    <a:pt x="33" y="211"/>
                  </a:lnTo>
                  <a:lnTo>
                    <a:pt x="33" y="207"/>
                  </a:lnTo>
                  <a:lnTo>
                    <a:pt x="33" y="205"/>
                  </a:lnTo>
                  <a:lnTo>
                    <a:pt x="37" y="203"/>
                  </a:lnTo>
                  <a:lnTo>
                    <a:pt x="41" y="201"/>
                  </a:lnTo>
                  <a:lnTo>
                    <a:pt x="46" y="201"/>
                  </a:lnTo>
                  <a:lnTo>
                    <a:pt x="52" y="203"/>
                  </a:lnTo>
                  <a:lnTo>
                    <a:pt x="54" y="199"/>
                  </a:lnTo>
                  <a:lnTo>
                    <a:pt x="56" y="198"/>
                  </a:lnTo>
                  <a:lnTo>
                    <a:pt x="64" y="198"/>
                  </a:lnTo>
                  <a:lnTo>
                    <a:pt x="71" y="199"/>
                  </a:lnTo>
                  <a:lnTo>
                    <a:pt x="73" y="196"/>
                  </a:lnTo>
                  <a:lnTo>
                    <a:pt x="75" y="194"/>
                  </a:lnTo>
                  <a:lnTo>
                    <a:pt x="89" y="194"/>
                  </a:lnTo>
                  <a:lnTo>
                    <a:pt x="102" y="196"/>
                  </a:lnTo>
                  <a:lnTo>
                    <a:pt x="108" y="194"/>
                  </a:lnTo>
                  <a:lnTo>
                    <a:pt x="114" y="190"/>
                  </a:lnTo>
                  <a:lnTo>
                    <a:pt x="114" y="186"/>
                  </a:lnTo>
                  <a:lnTo>
                    <a:pt x="108" y="186"/>
                  </a:lnTo>
                  <a:lnTo>
                    <a:pt x="104" y="186"/>
                  </a:lnTo>
                  <a:lnTo>
                    <a:pt x="106" y="180"/>
                  </a:lnTo>
                  <a:lnTo>
                    <a:pt x="108" y="176"/>
                  </a:lnTo>
                  <a:lnTo>
                    <a:pt x="114" y="176"/>
                  </a:lnTo>
                  <a:lnTo>
                    <a:pt x="117" y="175"/>
                  </a:lnTo>
                  <a:lnTo>
                    <a:pt x="119" y="169"/>
                  </a:lnTo>
                  <a:lnTo>
                    <a:pt x="121" y="161"/>
                  </a:lnTo>
                  <a:lnTo>
                    <a:pt x="119" y="157"/>
                  </a:lnTo>
                  <a:lnTo>
                    <a:pt x="117" y="155"/>
                  </a:lnTo>
                  <a:lnTo>
                    <a:pt x="112" y="153"/>
                  </a:lnTo>
                  <a:lnTo>
                    <a:pt x="108" y="153"/>
                  </a:lnTo>
                  <a:lnTo>
                    <a:pt x="106" y="159"/>
                  </a:lnTo>
                  <a:lnTo>
                    <a:pt x="104" y="157"/>
                  </a:lnTo>
                  <a:lnTo>
                    <a:pt x="100" y="157"/>
                  </a:lnTo>
                  <a:lnTo>
                    <a:pt x="100" y="151"/>
                  </a:lnTo>
                  <a:lnTo>
                    <a:pt x="102" y="146"/>
                  </a:lnTo>
                  <a:lnTo>
                    <a:pt x="98" y="144"/>
                  </a:lnTo>
                  <a:lnTo>
                    <a:pt x="98" y="142"/>
                  </a:lnTo>
                  <a:lnTo>
                    <a:pt x="100" y="142"/>
                  </a:lnTo>
                  <a:lnTo>
                    <a:pt x="102" y="142"/>
                  </a:lnTo>
                  <a:lnTo>
                    <a:pt x="102" y="140"/>
                  </a:lnTo>
                  <a:lnTo>
                    <a:pt x="102" y="138"/>
                  </a:lnTo>
                  <a:lnTo>
                    <a:pt x="98" y="138"/>
                  </a:lnTo>
                  <a:lnTo>
                    <a:pt x="93" y="130"/>
                  </a:lnTo>
                  <a:lnTo>
                    <a:pt x="87" y="123"/>
                  </a:lnTo>
                  <a:lnTo>
                    <a:pt x="83" y="123"/>
                  </a:lnTo>
                  <a:lnTo>
                    <a:pt x="81" y="121"/>
                  </a:lnTo>
                  <a:lnTo>
                    <a:pt x="77" y="111"/>
                  </a:lnTo>
                  <a:lnTo>
                    <a:pt x="73" y="102"/>
                  </a:lnTo>
                  <a:lnTo>
                    <a:pt x="69" y="102"/>
                  </a:lnTo>
                  <a:lnTo>
                    <a:pt x="68" y="100"/>
                  </a:lnTo>
                  <a:lnTo>
                    <a:pt x="68" y="96"/>
                  </a:lnTo>
                  <a:lnTo>
                    <a:pt x="64" y="96"/>
                  </a:lnTo>
                  <a:lnTo>
                    <a:pt x="60" y="96"/>
                  </a:lnTo>
                  <a:lnTo>
                    <a:pt x="62" y="92"/>
                  </a:lnTo>
                  <a:lnTo>
                    <a:pt x="64" y="88"/>
                  </a:lnTo>
                  <a:lnTo>
                    <a:pt x="66" y="86"/>
                  </a:lnTo>
                  <a:lnTo>
                    <a:pt x="66" y="84"/>
                  </a:lnTo>
                  <a:lnTo>
                    <a:pt x="64" y="84"/>
                  </a:lnTo>
                  <a:lnTo>
                    <a:pt x="62" y="82"/>
                  </a:lnTo>
                  <a:lnTo>
                    <a:pt x="66" y="79"/>
                  </a:lnTo>
                  <a:lnTo>
                    <a:pt x="71" y="75"/>
                  </a:lnTo>
                  <a:lnTo>
                    <a:pt x="73" y="67"/>
                  </a:lnTo>
                  <a:lnTo>
                    <a:pt x="73" y="61"/>
                  </a:lnTo>
                  <a:lnTo>
                    <a:pt x="69" y="59"/>
                  </a:lnTo>
                  <a:lnTo>
                    <a:pt x="66" y="59"/>
                  </a:lnTo>
                  <a:lnTo>
                    <a:pt x="56" y="61"/>
                  </a:lnTo>
                  <a:lnTo>
                    <a:pt x="48" y="63"/>
                  </a:lnTo>
                  <a:lnTo>
                    <a:pt x="46" y="61"/>
                  </a:lnTo>
                  <a:lnTo>
                    <a:pt x="45" y="61"/>
                  </a:lnTo>
                  <a:lnTo>
                    <a:pt x="45" y="57"/>
                  </a:lnTo>
                  <a:lnTo>
                    <a:pt x="46" y="54"/>
                  </a:lnTo>
                  <a:lnTo>
                    <a:pt x="50" y="52"/>
                  </a:lnTo>
                  <a:lnTo>
                    <a:pt x="54" y="46"/>
                  </a:lnTo>
                  <a:lnTo>
                    <a:pt x="58" y="46"/>
                  </a:lnTo>
                  <a:lnTo>
                    <a:pt x="58" y="40"/>
                  </a:lnTo>
                  <a:lnTo>
                    <a:pt x="56" y="38"/>
                  </a:lnTo>
                  <a:lnTo>
                    <a:pt x="52" y="36"/>
                  </a:lnTo>
                  <a:lnTo>
                    <a:pt x="48" y="36"/>
                  </a:lnTo>
                  <a:close/>
                  <a:moveTo>
                    <a:pt x="85" y="0"/>
                  </a:moveTo>
                  <a:lnTo>
                    <a:pt x="81" y="4"/>
                  </a:lnTo>
                  <a:lnTo>
                    <a:pt x="79" y="6"/>
                  </a:lnTo>
                  <a:lnTo>
                    <a:pt x="81" y="9"/>
                  </a:lnTo>
                  <a:lnTo>
                    <a:pt x="85" y="13"/>
                  </a:lnTo>
                  <a:lnTo>
                    <a:pt x="85" y="4"/>
                  </a:lnTo>
                  <a:lnTo>
                    <a:pt x="85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16" name="Freeform 380">
              <a:extLst>
                <a:ext uri="{FF2B5EF4-FFF2-40B4-BE49-F238E27FC236}">
                  <a16:creationId xmlns:a16="http://schemas.microsoft.com/office/drawing/2014/main" id="{3265CFBB-2E45-40C5-8258-8F19A10079D3}"/>
                </a:ext>
              </a:extLst>
            </p:cNvPr>
            <p:cNvSpPr>
              <a:spLocks/>
            </p:cNvSpPr>
            <p:nvPr/>
          </p:nvSpPr>
          <p:spPr bwMode="gray">
            <a:xfrm>
              <a:off x="5910263" y="3221038"/>
              <a:ext cx="139700" cy="92075"/>
            </a:xfrm>
            <a:custGeom>
              <a:avLst/>
              <a:gdLst>
                <a:gd name="T0" fmla="*/ 0 w 67"/>
                <a:gd name="T1" fmla="*/ 2147483647 h 44"/>
                <a:gd name="T2" fmla="*/ 0 w 67"/>
                <a:gd name="T3" fmla="*/ 2147483647 h 44"/>
                <a:gd name="T4" fmla="*/ 2147483647 w 67"/>
                <a:gd name="T5" fmla="*/ 2147483647 h 44"/>
                <a:gd name="T6" fmla="*/ 2147483647 w 67"/>
                <a:gd name="T7" fmla="*/ 2147483647 h 44"/>
                <a:gd name="T8" fmla="*/ 2147483647 w 67"/>
                <a:gd name="T9" fmla="*/ 2147483647 h 44"/>
                <a:gd name="T10" fmla="*/ 2147483647 w 67"/>
                <a:gd name="T11" fmla="*/ 2147483647 h 44"/>
                <a:gd name="T12" fmla="*/ 2147483647 w 67"/>
                <a:gd name="T13" fmla="*/ 2147483647 h 44"/>
                <a:gd name="T14" fmla="*/ 2147483647 w 67"/>
                <a:gd name="T15" fmla="*/ 2147483647 h 44"/>
                <a:gd name="T16" fmla="*/ 2147483647 w 67"/>
                <a:gd name="T17" fmla="*/ 2147483647 h 44"/>
                <a:gd name="T18" fmla="*/ 2147483647 w 67"/>
                <a:gd name="T19" fmla="*/ 2147483647 h 44"/>
                <a:gd name="T20" fmla="*/ 2147483647 w 67"/>
                <a:gd name="T21" fmla="*/ 2147483647 h 44"/>
                <a:gd name="T22" fmla="*/ 2147483647 w 67"/>
                <a:gd name="T23" fmla="*/ 2147483647 h 44"/>
                <a:gd name="T24" fmla="*/ 2147483647 w 67"/>
                <a:gd name="T25" fmla="*/ 2147483647 h 44"/>
                <a:gd name="T26" fmla="*/ 2147483647 w 67"/>
                <a:gd name="T27" fmla="*/ 2147483647 h 44"/>
                <a:gd name="T28" fmla="*/ 2147483647 w 67"/>
                <a:gd name="T29" fmla="*/ 2147483647 h 44"/>
                <a:gd name="T30" fmla="*/ 2147483647 w 67"/>
                <a:gd name="T31" fmla="*/ 2147483647 h 44"/>
                <a:gd name="T32" fmla="*/ 2147483647 w 67"/>
                <a:gd name="T33" fmla="*/ 2147483647 h 44"/>
                <a:gd name="T34" fmla="*/ 2147483647 w 67"/>
                <a:gd name="T35" fmla="*/ 2147483647 h 44"/>
                <a:gd name="T36" fmla="*/ 2147483647 w 67"/>
                <a:gd name="T37" fmla="*/ 2147483647 h 44"/>
                <a:gd name="T38" fmla="*/ 2147483647 w 67"/>
                <a:gd name="T39" fmla="*/ 2147483647 h 44"/>
                <a:gd name="T40" fmla="*/ 2147483647 w 67"/>
                <a:gd name="T41" fmla="*/ 2147483647 h 44"/>
                <a:gd name="T42" fmla="*/ 2147483647 w 67"/>
                <a:gd name="T43" fmla="*/ 2147483647 h 44"/>
                <a:gd name="T44" fmla="*/ 2147483647 w 67"/>
                <a:gd name="T45" fmla="*/ 2147483647 h 44"/>
                <a:gd name="T46" fmla="*/ 2147483647 w 67"/>
                <a:gd name="T47" fmla="*/ 2147483647 h 44"/>
                <a:gd name="T48" fmla="*/ 2147483647 w 67"/>
                <a:gd name="T49" fmla="*/ 2147483647 h 44"/>
                <a:gd name="T50" fmla="*/ 2147483647 w 67"/>
                <a:gd name="T51" fmla="*/ 2147483647 h 44"/>
                <a:gd name="T52" fmla="*/ 2147483647 w 67"/>
                <a:gd name="T53" fmla="*/ 0 h 44"/>
                <a:gd name="T54" fmla="*/ 2147483647 w 67"/>
                <a:gd name="T55" fmla="*/ 0 h 44"/>
                <a:gd name="T56" fmla="*/ 2147483647 w 67"/>
                <a:gd name="T57" fmla="*/ 2147483647 h 44"/>
                <a:gd name="T58" fmla="*/ 2147483647 w 67"/>
                <a:gd name="T59" fmla="*/ 2147483647 h 44"/>
                <a:gd name="T60" fmla="*/ 2147483647 w 67"/>
                <a:gd name="T61" fmla="*/ 2147483647 h 44"/>
                <a:gd name="T62" fmla="*/ 2147483647 w 67"/>
                <a:gd name="T63" fmla="*/ 2147483647 h 44"/>
                <a:gd name="T64" fmla="*/ 2147483647 w 67"/>
                <a:gd name="T65" fmla="*/ 2147483647 h 44"/>
                <a:gd name="T66" fmla="*/ 2147483647 w 67"/>
                <a:gd name="T67" fmla="*/ 2147483647 h 44"/>
                <a:gd name="T68" fmla="*/ 2147483647 w 67"/>
                <a:gd name="T69" fmla="*/ 2147483647 h 44"/>
                <a:gd name="T70" fmla="*/ 2147483647 w 67"/>
                <a:gd name="T71" fmla="*/ 2147483647 h 44"/>
                <a:gd name="T72" fmla="*/ 2147483647 w 67"/>
                <a:gd name="T73" fmla="*/ 2147483647 h 44"/>
                <a:gd name="T74" fmla="*/ 2147483647 w 67"/>
                <a:gd name="T75" fmla="*/ 2147483647 h 44"/>
                <a:gd name="T76" fmla="*/ 2147483647 w 67"/>
                <a:gd name="T77" fmla="*/ 2147483647 h 44"/>
                <a:gd name="T78" fmla="*/ 0 w 67"/>
                <a:gd name="T79" fmla="*/ 2147483647 h 4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7"/>
                <a:gd name="T121" fmla="*/ 0 h 44"/>
                <a:gd name="T122" fmla="*/ 67 w 67"/>
                <a:gd name="T123" fmla="*/ 44 h 44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7" h="44">
                  <a:moveTo>
                    <a:pt x="0" y="12"/>
                  </a:moveTo>
                  <a:lnTo>
                    <a:pt x="0" y="18"/>
                  </a:lnTo>
                  <a:lnTo>
                    <a:pt x="5" y="25"/>
                  </a:lnTo>
                  <a:lnTo>
                    <a:pt x="7" y="37"/>
                  </a:lnTo>
                  <a:lnTo>
                    <a:pt x="26" y="41"/>
                  </a:lnTo>
                  <a:lnTo>
                    <a:pt x="48" y="44"/>
                  </a:lnTo>
                  <a:lnTo>
                    <a:pt x="51" y="44"/>
                  </a:lnTo>
                  <a:lnTo>
                    <a:pt x="51" y="41"/>
                  </a:lnTo>
                  <a:lnTo>
                    <a:pt x="55" y="35"/>
                  </a:lnTo>
                  <a:lnTo>
                    <a:pt x="57" y="27"/>
                  </a:lnTo>
                  <a:lnTo>
                    <a:pt x="55" y="25"/>
                  </a:lnTo>
                  <a:lnTo>
                    <a:pt x="53" y="23"/>
                  </a:lnTo>
                  <a:lnTo>
                    <a:pt x="55" y="23"/>
                  </a:lnTo>
                  <a:lnTo>
                    <a:pt x="55" y="21"/>
                  </a:lnTo>
                  <a:lnTo>
                    <a:pt x="59" y="19"/>
                  </a:lnTo>
                  <a:lnTo>
                    <a:pt x="59" y="18"/>
                  </a:lnTo>
                  <a:lnTo>
                    <a:pt x="57" y="14"/>
                  </a:lnTo>
                  <a:lnTo>
                    <a:pt x="59" y="14"/>
                  </a:lnTo>
                  <a:lnTo>
                    <a:pt x="63" y="14"/>
                  </a:lnTo>
                  <a:lnTo>
                    <a:pt x="65" y="12"/>
                  </a:lnTo>
                  <a:lnTo>
                    <a:pt x="67" y="10"/>
                  </a:lnTo>
                  <a:lnTo>
                    <a:pt x="65" y="8"/>
                  </a:lnTo>
                  <a:lnTo>
                    <a:pt x="61" y="6"/>
                  </a:lnTo>
                  <a:lnTo>
                    <a:pt x="61" y="0"/>
                  </a:lnTo>
                  <a:lnTo>
                    <a:pt x="57" y="0"/>
                  </a:lnTo>
                  <a:lnTo>
                    <a:pt x="53" y="6"/>
                  </a:lnTo>
                  <a:lnTo>
                    <a:pt x="49" y="10"/>
                  </a:lnTo>
                  <a:lnTo>
                    <a:pt x="44" y="16"/>
                  </a:lnTo>
                  <a:lnTo>
                    <a:pt x="36" y="19"/>
                  </a:lnTo>
                  <a:lnTo>
                    <a:pt x="34" y="23"/>
                  </a:lnTo>
                  <a:lnTo>
                    <a:pt x="28" y="21"/>
                  </a:lnTo>
                  <a:lnTo>
                    <a:pt x="25" y="19"/>
                  </a:lnTo>
                  <a:lnTo>
                    <a:pt x="15" y="21"/>
                  </a:lnTo>
                  <a:lnTo>
                    <a:pt x="3" y="19"/>
                  </a:lnTo>
                  <a:lnTo>
                    <a:pt x="3" y="16"/>
                  </a:lnTo>
                  <a:lnTo>
                    <a:pt x="3" y="1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17" name="Freeform 381">
              <a:extLst>
                <a:ext uri="{FF2B5EF4-FFF2-40B4-BE49-F238E27FC236}">
                  <a16:creationId xmlns:a16="http://schemas.microsoft.com/office/drawing/2014/main" id="{6C2E724E-75AA-4BA4-8704-49BE95C81AC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197475" y="2259013"/>
              <a:ext cx="419100" cy="312737"/>
            </a:xfrm>
            <a:custGeom>
              <a:avLst/>
              <a:gdLst>
                <a:gd name="T0" fmla="*/ 2147483647 w 202"/>
                <a:gd name="T1" fmla="*/ 2147483647 h 151"/>
                <a:gd name="T2" fmla="*/ 2147483647 w 202"/>
                <a:gd name="T3" fmla="*/ 2147483647 h 151"/>
                <a:gd name="T4" fmla="*/ 2147483647 w 202"/>
                <a:gd name="T5" fmla="*/ 2147483647 h 151"/>
                <a:gd name="T6" fmla="*/ 2147483647 w 202"/>
                <a:gd name="T7" fmla="*/ 2147483647 h 151"/>
                <a:gd name="T8" fmla="*/ 2147483647 w 202"/>
                <a:gd name="T9" fmla="*/ 2147483647 h 151"/>
                <a:gd name="T10" fmla="*/ 2147483647 w 202"/>
                <a:gd name="T11" fmla="*/ 2147483647 h 151"/>
                <a:gd name="T12" fmla="*/ 2147483647 w 202"/>
                <a:gd name="T13" fmla="*/ 2147483647 h 151"/>
                <a:gd name="T14" fmla="*/ 2147483647 w 202"/>
                <a:gd name="T15" fmla="*/ 2147483647 h 151"/>
                <a:gd name="T16" fmla="*/ 2147483647 w 202"/>
                <a:gd name="T17" fmla="*/ 2147483647 h 151"/>
                <a:gd name="T18" fmla="*/ 2147483647 w 202"/>
                <a:gd name="T19" fmla="*/ 2147483647 h 151"/>
                <a:gd name="T20" fmla="*/ 2147483647 w 202"/>
                <a:gd name="T21" fmla="*/ 2147483647 h 151"/>
                <a:gd name="T22" fmla="*/ 2147483647 w 202"/>
                <a:gd name="T23" fmla="*/ 2147483647 h 151"/>
                <a:gd name="T24" fmla="*/ 2147483647 w 202"/>
                <a:gd name="T25" fmla="*/ 2147483647 h 151"/>
                <a:gd name="T26" fmla="*/ 2147483647 w 202"/>
                <a:gd name="T27" fmla="*/ 2147483647 h 151"/>
                <a:gd name="T28" fmla="*/ 2147483647 w 202"/>
                <a:gd name="T29" fmla="*/ 2147483647 h 151"/>
                <a:gd name="T30" fmla="*/ 2147483647 w 202"/>
                <a:gd name="T31" fmla="*/ 2147483647 h 151"/>
                <a:gd name="T32" fmla="*/ 2147483647 w 202"/>
                <a:gd name="T33" fmla="*/ 2147483647 h 151"/>
                <a:gd name="T34" fmla="*/ 2147483647 w 202"/>
                <a:gd name="T35" fmla="*/ 2147483647 h 151"/>
                <a:gd name="T36" fmla="*/ 2147483647 w 202"/>
                <a:gd name="T37" fmla="*/ 0 h 151"/>
                <a:gd name="T38" fmla="*/ 2147483647 w 202"/>
                <a:gd name="T39" fmla="*/ 2147483647 h 151"/>
                <a:gd name="T40" fmla="*/ 2147483647 w 202"/>
                <a:gd name="T41" fmla="*/ 2147483647 h 151"/>
                <a:gd name="T42" fmla="*/ 2147483647 w 202"/>
                <a:gd name="T43" fmla="*/ 2147483647 h 151"/>
                <a:gd name="T44" fmla="*/ 2147483647 w 202"/>
                <a:gd name="T45" fmla="*/ 2147483647 h 151"/>
                <a:gd name="T46" fmla="*/ 2147483647 w 202"/>
                <a:gd name="T47" fmla="*/ 2147483647 h 151"/>
                <a:gd name="T48" fmla="*/ 2147483647 w 202"/>
                <a:gd name="T49" fmla="*/ 2147483647 h 151"/>
                <a:gd name="T50" fmla="*/ 2147483647 w 202"/>
                <a:gd name="T51" fmla="*/ 2147483647 h 151"/>
                <a:gd name="T52" fmla="*/ 2147483647 w 202"/>
                <a:gd name="T53" fmla="*/ 2147483647 h 151"/>
                <a:gd name="T54" fmla="*/ 2147483647 w 202"/>
                <a:gd name="T55" fmla="*/ 2147483647 h 151"/>
                <a:gd name="T56" fmla="*/ 2147483647 w 202"/>
                <a:gd name="T57" fmla="*/ 2147483647 h 151"/>
                <a:gd name="T58" fmla="*/ 2147483647 w 202"/>
                <a:gd name="T59" fmla="*/ 2147483647 h 151"/>
                <a:gd name="T60" fmla="*/ 0 w 202"/>
                <a:gd name="T61" fmla="*/ 2147483647 h 151"/>
                <a:gd name="T62" fmla="*/ 2147483647 w 202"/>
                <a:gd name="T63" fmla="*/ 2147483647 h 151"/>
                <a:gd name="T64" fmla="*/ 2147483647 w 202"/>
                <a:gd name="T65" fmla="*/ 2147483647 h 151"/>
                <a:gd name="T66" fmla="*/ 2147483647 w 202"/>
                <a:gd name="T67" fmla="*/ 2147483647 h 151"/>
                <a:gd name="T68" fmla="*/ 2147483647 w 202"/>
                <a:gd name="T69" fmla="*/ 2147483647 h 151"/>
                <a:gd name="T70" fmla="*/ 2147483647 w 202"/>
                <a:gd name="T71" fmla="*/ 2147483647 h 151"/>
                <a:gd name="T72" fmla="*/ 2147483647 w 202"/>
                <a:gd name="T73" fmla="*/ 2147483647 h 151"/>
                <a:gd name="T74" fmla="*/ 2147483647 w 202"/>
                <a:gd name="T75" fmla="*/ 2147483647 h 151"/>
                <a:gd name="T76" fmla="*/ 2147483647 w 202"/>
                <a:gd name="T77" fmla="*/ 2147483647 h 151"/>
                <a:gd name="T78" fmla="*/ 2147483647 w 202"/>
                <a:gd name="T79" fmla="*/ 2147483647 h 151"/>
                <a:gd name="T80" fmla="*/ 2147483647 w 202"/>
                <a:gd name="T81" fmla="*/ 2147483647 h 151"/>
                <a:gd name="T82" fmla="*/ 2147483647 w 202"/>
                <a:gd name="T83" fmla="*/ 2147483647 h 151"/>
                <a:gd name="T84" fmla="*/ 2147483647 w 202"/>
                <a:gd name="T85" fmla="*/ 2147483647 h 151"/>
                <a:gd name="T86" fmla="*/ 2147483647 w 202"/>
                <a:gd name="T87" fmla="*/ 2147483647 h 151"/>
                <a:gd name="T88" fmla="*/ 2147483647 w 202"/>
                <a:gd name="T89" fmla="*/ 2147483647 h 151"/>
                <a:gd name="T90" fmla="*/ 2147483647 w 202"/>
                <a:gd name="T91" fmla="*/ 2147483647 h 151"/>
                <a:gd name="T92" fmla="*/ 2147483647 w 202"/>
                <a:gd name="T93" fmla="*/ 2147483647 h 151"/>
                <a:gd name="T94" fmla="*/ 2147483647 w 202"/>
                <a:gd name="T95" fmla="*/ 2147483647 h 151"/>
                <a:gd name="T96" fmla="*/ 2147483647 w 202"/>
                <a:gd name="T97" fmla="*/ 2147483647 h 151"/>
                <a:gd name="T98" fmla="*/ 2147483647 w 202"/>
                <a:gd name="T99" fmla="*/ 2147483647 h 15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02"/>
                <a:gd name="T151" fmla="*/ 0 h 151"/>
                <a:gd name="T152" fmla="*/ 202 w 202"/>
                <a:gd name="T153" fmla="*/ 151 h 15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02" h="151">
                  <a:moveTo>
                    <a:pt x="88" y="117"/>
                  </a:moveTo>
                  <a:lnTo>
                    <a:pt x="85" y="115"/>
                  </a:lnTo>
                  <a:lnTo>
                    <a:pt x="83" y="115"/>
                  </a:lnTo>
                  <a:lnTo>
                    <a:pt x="79" y="113"/>
                  </a:lnTo>
                  <a:lnTo>
                    <a:pt x="77" y="113"/>
                  </a:lnTo>
                  <a:lnTo>
                    <a:pt x="73" y="117"/>
                  </a:lnTo>
                  <a:lnTo>
                    <a:pt x="71" y="121"/>
                  </a:lnTo>
                  <a:lnTo>
                    <a:pt x="69" y="126"/>
                  </a:lnTo>
                  <a:lnTo>
                    <a:pt x="67" y="130"/>
                  </a:lnTo>
                  <a:lnTo>
                    <a:pt x="69" y="130"/>
                  </a:lnTo>
                  <a:lnTo>
                    <a:pt x="71" y="132"/>
                  </a:lnTo>
                  <a:lnTo>
                    <a:pt x="73" y="130"/>
                  </a:lnTo>
                  <a:lnTo>
                    <a:pt x="75" y="130"/>
                  </a:lnTo>
                  <a:lnTo>
                    <a:pt x="79" y="130"/>
                  </a:lnTo>
                  <a:lnTo>
                    <a:pt x="79" y="128"/>
                  </a:lnTo>
                  <a:lnTo>
                    <a:pt x="83" y="126"/>
                  </a:lnTo>
                  <a:lnTo>
                    <a:pt x="85" y="125"/>
                  </a:lnTo>
                  <a:lnTo>
                    <a:pt x="86" y="123"/>
                  </a:lnTo>
                  <a:lnTo>
                    <a:pt x="88" y="117"/>
                  </a:lnTo>
                  <a:close/>
                  <a:moveTo>
                    <a:pt x="184" y="103"/>
                  </a:moveTo>
                  <a:lnTo>
                    <a:pt x="186" y="96"/>
                  </a:lnTo>
                  <a:lnTo>
                    <a:pt x="190" y="90"/>
                  </a:lnTo>
                  <a:lnTo>
                    <a:pt x="196" y="90"/>
                  </a:lnTo>
                  <a:lnTo>
                    <a:pt x="202" y="88"/>
                  </a:lnTo>
                  <a:lnTo>
                    <a:pt x="200" y="82"/>
                  </a:lnTo>
                  <a:lnTo>
                    <a:pt x="198" y="75"/>
                  </a:lnTo>
                  <a:lnTo>
                    <a:pt x="198" y="73"/>
                  </a:lnTo>
                  <a:lnTo>
                    <a:pt x="198" y="71"/>
                  </a:lnTo>
                  <a:lnTo>
                    <a:pt x="198" y="65"/>
                  </a:lnTo>
                  <a:lnTo>
                    <a:pt x="194" y="61"/>
                  </a:lnTo>
                  <a:lnTo>
                    <a:pt x="194" y="59"/>
                  </a:lnTo>
                  <a:lnTo>
                    <a:pt x="198" y="55"/>
                  </a:lnTo>
                  <a:lnTo>
                    <a:pt x="198" y="54"/>
                  </a:lnTo>
                  <a:lnTo>
                    <a:pt x="196" y="54"/>
                  </a:lnTo>
                  <a:lnTo>
                    <a:pt x="196" y="50"/>
                  </a:lnTo>
                  <a:lnTo>
                    <a:pt x="194" y="46"/>
                  </a:lnTo>
                  <a:lnTo>
                    <a:pt x="192" y="44"/>
                  </a:lnTo>
                  <a:lnTo>
                    <a:pt x="188" y="42"/>
                  </a:lnTo>
                  <a:lnTo>
                    <a:pt x="184" y="40"/>
                  </a:lnTo>
                  <a:lnTo>
                    <a:pt x="180" y="38"/>
                  </a:lnTo>
                  <a:lnTo>
                    <a:pt x="179" y="38"/>
                  </a:lnTo>
                  <a:lnTo>
                    <a:pt x="179" y="36"/>
                  </a:lnTo>
                  <a:lnTo>
                    <a:pt x="175" y="34"/>
                  </a:lnTo>
                  <a:lnTo>
                    <a:pt x="173" y="34"/>
                  </a:lnTo>
                  <a:lnTo>
                    <a:pt x="171" y="34"/>
                  </a:lnTo>
                  <a:lnTo>
                    <a:pt x="167" y="36"/>
                  </a:lnTo>
                  <a:lnTo>
                    <a:pt x="161" y="38"/>
                  </a:lnTo>
                  <a:lnTo>
                    <a:pt x="159" y="38"/>
                  </a:lnTo>
                  <a:lnTo>
                    <a:pt x="159" y="34"/>
                  </a:lnTo>
                  <a:lnTo>
                    <a:pt x="156" y="31"/>
                  </a:lnTo>
                  <a:lnTo>
                    <a:pt x="154" y="31"/>
                  </a:lnTo>
                  <a:lnTo>
                    <a:pt x="154" y="29"/>
                  </a:lnTo>
                  <a:lnTo>
                    <a:pt x="152" y="29"/>
                  </a:lnTo>
                  <a:lnTo>
                    <a:pt x="150" y="25"/>
                  </a:lnTo>
                  <a:lnTo>
                    <a:pt x="146" y="23"/>
                  </a:lnTo>
                  <a:lnTo>
                    <a:pt x="142" y="23"/>
                  </a:lnTo>
                  <a:lnTo>
                    <a:pt x="138" y="21"/>
                  </a:lnTo>
                  <a:lnTo>
                    <a:pt x="134" y="21"/>
                  </a:lnTo>
                  <a:lnTo>
                    <a:pt x="131" y="21"/>
                  </a:lnTo>
                  <a:lnTo>
                    <a:pt x="127" y="17"/>
                  </a:lnTo>
                  <a:lnTo>
                    <a:pt x="127" y="15"/>
                  </a:lnTo>
                  <a:lnTo>
                    <a:pt x="125" y="11"/>
                  </a:lnTo>
                  <a:lnTo>
                    <a:pt x="123" y="9"/>
                  </a:lnTo>
                  <a:lnTo>
                    <a:pt x="123" y="8"/>
                  </a:lnTo>
                  <a:lnTo>
                    <a:pt x="121" y="4"/>
                  </a:lnTo>
                  <a:lnTo>
                    <a:pt x="119" y="2"/>
                  </a:lnTo>
                  <a:lnTo>
                    <a:pt x="115" y="2"/>
                  </a:lnTo>
                  <a:lnTo>
                    <a:pt x="113" y="0"/>
                  </a:lnTo>
                  <a:lnTo>
                    <a:pt x="109" y="2"/>
                  </a:lnTo>
                  <a:lnTo>
                    <a:pt x="108" y="4"/>
                  </a:lnTo>
                  <a:lnTo>
                    <a:pt x="106" y="4"/>
                  </a:lnTo>
                  <a:lnTo>
                    <a:pt x="104" y="2"/>
                  </a:lnTo>
                  <a:lnTo>
                    <a:pt x="102" y="0"/>
                  </a:lnTo>
                  <a:lnTo>
                    <a:pt x="98" y="0"/>
                  </a:lnTo>
                  <a:lnTo>
                    <a:pt x="96" y="2"/>
                  </a:lnTo>
                  <a:lnTo>
                    <a:pt x="94" y="4"/>
                  </a:lnTo>
                  <a:lnTo>
                    <a:pt x="94" y="8"/>
                  </a:lnTo>
                  <a:lnTo>
                    <a:pt x="94" y="9"/>
                  </a:lnTo>
                  <a:lnTo>
                    <a:pt x="92" y="9"/>
                  </a:lnTo>
                  <a:lnTo>
                    <a:pt x="90" y="9"/>
                  </a:lnTo>
                  <a:lnTo>
                    <a:pt x="85" y="9"/>
                  </a:lnTo>
                  <a:lnTo>
                    <a:pt x="81" y="9"/>
                  </a:lnTo>
                  <a:lnTo>
                    <a:pt x="77" y="8"/>
                  </a:lnTo>
                  <a:lnTo>
                    <a:pt x="75" y="9"/>
                  </a:lnTo>
                  <a:lnTo>
                    <a:pt x="71" y="8"/>
                  </a:lnTo>
                  <a:lnTo>
                    <a:pt x="69" y="8"/>
                  </a:lnTo>
                  <a:lnTo>
                    <a:pt x="67" y="9"/>
                  </a:lnTo>
                  <a:lnTo>
                    <a:pt x="67" y="11"/>
                  </a:lnTo>
                  <a:lnTo>
                    <a:pt x="65" y="8"/>
                  </a:lnTo>
                  <a:lnTo>
                    <a:pt x="61" y="8"/>
                  </a:lnTo>
                  <a:lnTo>
                    <a:pt x="56" y="8"/>
                  </a:lnTo>
                  <a:lnTo>
                    <a:pt x="50" y="8"/>
                  </a:lnTo>
                  <a:lnTo>
                    <a:pt x="44" y="6"/>
                  </a:lnTo>
                  <a:lnTo>
                    <a:pt x="37" y="6"/>
                  </a:lnTo>
                  <a:lnTo>
                    <a:pt x="31" y="6"/>
                  </a:lnTo>
                  <a:lnTo>
                    <a:pt x="27" y="6"/>
                  </a:lnTo>
                  <a:lnTo>
                    <a:pt x="27" y="8"/>
                  </a:lnTo>
                  <a:lnTo>
                    <a:pt x="25" y="9"/>
                  </a:lnTo>
                  <a:lnTo>
                    <a:pt x="23" y="9"/>
                  </a:lnTo>
                  <a:lnTo>
                    <a:pt x="19" y="6"/>
                  </a:lnTo>
                  <a:lnTo>
                    <a:pt x="15" y="8"/>
                  </a:lnTo>
                  <a:lnTo>
                    <a:pt x="15" y="11"/>
                  </a:lnTo>
                  <a:lnTo>
                    <a:pt x="17" y="15"/>
                  </a:lnTo>
                  <a:lnTo>
                    <a:pt x="17" y="17"/>
                  </a:lnTo>
                  <a:lnTo>
                    <a:pt x="15" y="21"/>
                  </a:lnTo>
                  <a:lnTo>
                    <a:pt x="15" y="25"/>
                  </a:lnTo>
                  <a:lnTo>
                    <a:pt x="14" y="29"/>
                  </a:lnTo>
                  <a:lnTo>
                    <a:pt x="15" y="36"/>
                  </a:lnTo>
                  <a:lnTo>
                    <a:pt x="19" y="38"/>
                  </a:lnTo>
                  <a:lnTo>
                    <a:pt x="17" y="42"/>
                  </a:lnTo>
                  <a:lnTo>
                    <a:pt x="15" y="48"/>
                  </a:lnTo>
                  <a:lnTo>
                    <a:pt x="14" y="50"/>
                  </a:lnTo>
                  <a:lnTo>
                    <a:pt x="12" y="54"/>
                  </a:lnTo>
                  <a:lnTo>
                    <a:pt x="12" y="59"/>
                  </a:lnTo>
                  <a:lnTo>
                    <a:pt x="14" y="63"/>
                  </a:lnTo>
                  <a:lnTo>
                    <a:pt x="10" y="67"/>
                  </a:lnTo>
                  <a:lnTo>
                    <a:pt x="6" y="69"/>
                  </a:lnTo>
                  <a:lnTo>
                    <a:pt x="2" y="71"/>
                  </a:lnTo>
                  <a:lnTo>
                    <a:pt x="0" y="77"/>
                  </a:lnTo>
                  <a:lnTo>
                    <a:pt x="2" y="77"/>
                  </a:lnTo>
                  <a:lnTo>
                    <a:pt x="4" y="79"/>
                  </a:lnTo>
                  <a:lnTo>
                    <a:pt x="8" y="82"/>
                  </a:lnTo>
                  <a:lnTo>
                    <a:pt x="14" y="82"/>
                  </a:lnTo>
                  <a:lnTo>
                    <a:pt x="17" y="82"/>
                  </a:lnTo>
                  <a:lnTo>
                    <a:pt x="21" y="84"/>
                  </a:lnTo>
                  <a:lnTo>
                    <a:pt x="23" y="86"/>
                  </a:lnTo>
                  <a:lnTo>
                    <a:pt x="27" y="86"/>
                  </a:lnTo>
                  <a:lnTo>
                    <a:pt x="29" y="82"/>
                  </a:lnTo>
                  <a:lnTo>
                    <a:pt x="33" y="80"/>
                  </a:lnTo>
                  <a:lnTo>
                    <a:pt x="37" y="80"/>
                  </a:lnTo>
                  <a:lnTo>
                    <a:pt x="38" y="79"/>
                  </a:lnTo>
                  <a:lnTo>
                    <a:pt x="40" y="75"/>
                  </a:lnTo>
                  <a:lnTo>
                    <a:pt x="42" y="75"/>
                  </a:lnTo>
                  <a:lnTo>
                    <a:pt x="46" y="71"/>
                  </a:lnTo>
                  <a:lnTo>
                    <a:pt x="50" y="69"/>
                  </a:lnTo>
                  <a:lnTo>
                    <a:pt x="54" y="69"/>
                  </a:lnTo>
                  <a:lnTo>
                    <a:pt x="58" y="71"/>
                  </a:lnTo>
                  <a:lnTo>
                    <a:pt x="61" y="71"/>
                  </a:lnTo>
                  <a:lnTo>
                    <a:pt x="63" y="75"/>
                  </a:lnTo>
                  <a:lnTo>
                    <a:pt x="67" y="77"/>
                  </a:lnTo>
                  <a:lnTo>
                    <a:pt x="69" y="79"/>
                  </a:lnTo>
                  <a:lnTo>
                    <a:pt x="73" y="82"/>
                  </a:lnTo>
                  <a:lnTo>
                    <a:pt x="73" y="86"/>
                  </a:lnTo>
                  <a:lnTo>
                    <a:pt x="75" y="90"/>
                  </a:lnTo>
                  <a:lnTo>
                    <a:pt x="77" y="94"/>
                  </a:lnTo>
                  <a:lnTo>
                    <a:pt x="79" y="98"/>
                  </a:lnTo>
                  <a:lnTo>
                    <a:pt x="79" y="100"/>
                  </a:lnTo>
                  <a:lnTo>
                    <a:pt x="81" y="107"/>
                  </a:lnTo>
                  <a:lnTo>
                    <a:pt x="83" y="109"/>
                  </a:lnTo>
                  <a:lnTo>
                    <a:pt x="88" y="117"/>
                  </a:lnTo>
                  <a:lnTo>
                    <a:pt x="92" y="113"/>
                  </a:lnTo>
                  <a:lnTo>
                    <a:pt x="100" y="111"/>
                  </a:lnTo>
                  <a:lnTo>
                    <a:pt x="106" y="111"/>
                  </a:lnTo>
                  <a:lnTo>
                    <a:pt x="109" y="111"/>
                  </a:lnTo>
                  <a:lnTo>
                    <a:pt x="109" y="113"/>
                  </a:lnTo>
                  <a:lnTo>
                    <a:pt x="108" y="115"/>
                  </a:lnTo>
                  <a:lnTo>
                    <a:pt x="104" y="115"/>
                  </a:lnTo>
                  <a:lnTo>
                    <a:pt x="109" y="119"/>
                  </a:lnTo>
                  <a:lnTo>
                    <a:pt x="117" y="123"/>
                  </a:lnTo>
                  <a:lnTo>
                    <a:pt x="121" y="121"/>
                  </a:lnTo>
                  <a:lnTo>
                    <a:pt x="125" y="119"/>
                  </a:lnTo>
                  <a:lnTo>
                    <a:pt x="127" y="119"/>
                  </a:lnTo>
                  <a:lnTo>
                    <a:pt x="131" y="121"/>
                  </a:lnTo>
                  <a:lnTo>
                    <a:pt x="131" y="125"/>
                  </a:lnTo>
                  <a:lnTo>
                    <a:pt x="131" y="128"/>
                  </a:lnTo>
                  <a:lnTo>
                    <a:pt x="129" y="128"/>
                  </a:lnTo>
                  <a:lnTo>
                    <a:pt x="127" y="126"/>
                  </a:lnTo>
                  <a:lnTo>
                    <a:pt x="121" y="128"/>
                  </a:lnTo>
                  <a:lnTo>
                    <a:pt x="115" y="132"/>
                  </a:lnTo>
                  <a:lnTo>
                    <a:pt x="115" y="136"/>
                  </a:lnTo>
                  <a:lnTo>
                    <a:pt x="119" y="136"/>
                  </a:lnTo>
                  <a:lnTo>
                    <a:pt x="123" y="136"/>
                  </a:lnTo>
                  <a:lnTo>
                    <a:pt x="125" y="138"/>
                  </a:lnTo>
                  <a:lnTo>
                    <a:pt x="127" y="138"/>
                  </a:lnTo>
                  <a:lnTo>
                    <a:pt x="129" y="142"/>
                  </a:lnTo>
                  <a:lnTo>
                    <a:pt x="129" y="146"/>
                  </a:lnTo>
                  <a:lnTo>
                    <a:pt x="127" y="148"/>
                  </a:lnTo>
                  <a:lnTo>
                    <a:pt x="125" y="151"/>
                  </a:lnTo>
                  <a:lnTo>
                    <a:pt x="144" y="146"/>
                  </a:lnTo>
                  <a:lnTo>
                    <a:pt x="163" y="140"/>
                  </a:lnTo>
                  <a:lnTo>
                    <a:pt x="163" y="136"/>
                  </a:lnTo>
                  <a:lnTo>
                    <a:pt x="152" y="134"/>
                  </a:lnTo>
                  <a:lnTo>
                    <a:pt x="142" y="132"/>
                  </a:lnTo>
                  <a:lnTo>
                    <a:pt x="142" y="130"/>
                  </a:lnTo>
                  <a:lnTo>
                    <a:pt x="144" y="126"/>
                  </a:lnTo>
                  <a:lnTo>
                    <a:pt x="140" y="126"/>
                  </a:lnTo>
                  <a:lnTo>
                    <a:pt x="138" y="126"/>
                  </a:lnTo>
                  <a:lnTo>
                    <a:pt x="134" y="123"/>
                  </a:lnTo>
                  <a:lnTo>
                    <a:pt x="132" y="117"/>
                  </a:lnTo>
                  <a:lnTo>
                    <a:pt x="140" y="119"/>
                  </a:lnTo>
                  <a:lnTo>
                    <a:pt x="150" y="119"/>
                  </a:lnTo>
                  <a:lnTo>
                    <a:pt x="154" y="115"/>
                  </a:lnTo>
                  <a:lnTo>
                    <a:pt x="157" y="111"/>
                  </a:lnTo>
                  <a:lnTo>
                    <a:pt x="171" y="111"/>
                  </a:lnTo>
                  <a:lnTo>
                    <a:pt x="173" y="107"/>
                  </a:lnTo>
                  <a:lnTo>
                    <a:pt x="179" y="105"/>
                  </a:lnTo>
                  <a:lnTo>
                    <a:pt x="184" y="103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18" name="Freeform 382">
              <a:extLst>
                <a:ext uri="{FF2B5EF4-FFF2-40B4-BE49-F238E27FC236}">
                  <a16:creationId xmlns:a16="http://schemas.microsoft.com/office/drawing/2014/main" id="{D58DE912-E081-4A9A-B60E-F6C7B1AEDB1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340350" y="3922713"/>
              <a:ext cx="147638" cy="207962"/>
            </a:xfrm>
            <a:custGeom>
              <a:avLst/>
              <a:gdLst>
                <a:gd name="T0" fmla="*/ 2147483647 w 71"/>
                <a:gd name="T1" fmla="*/ 2147483647 h 100"/>
                <a:gd name="T2" fmla="*/ 2147483647 w 71"/>
                <a:gd name="T3" fmla="*/ 2147483647 h 100"/>
                <a:gd name="T4" fmla="*/ 2147483647 w 71"/>
                <a:gd name="T5" fmla="*/ 2147483647 h 100"/>
                <a:gd name="T6" fmla="*/ 2147483647 w 71"/>
                <a:gd name="T7" fmla="*/ 2147483647 h 100"/>
                <a:gd name="T8" fmla="*/ 2147483647 w 71"/>
                <a:gd name="T9" fmla="*/ 2147483647 h 100"/>
                <a:gd name="T10" fmla="*/ 0 w 71"/>
                <a:gd name="T11" fmla="*/ 2147483647 h 100"/>
                <a:gd name="T12" fmla="*/ 2147483647 w 71"/>
                <a:gd name="T13" fmla="*/ 2147483647 h 100"/>
                <a:gd name="T14" fmla="*/ 2147483647 w 71"/>
                <a:gd name="T15" fmla="*/ 2147483647 h 100"/>
                <a:gd name="T16" fmla="*/ 2147483647 w 71"/>
                <a:gd name="T17" fmla="*/ 2147483647 h 100"/>
                <a:gd name="T18" fmla="*/ 2147483647 w 71"/>
                <a:gd name="T19" fmla="*/ 2147483647 h 100"/>
                <a:gd name="T20" fmla="*/ 2147483647 w 71"/>
                <a:gd name="T21" fmla="*/ 2147483647 h 100"/>
                <a:gd name="T22" fmla="*/ 2147483647 w 71"/>
                <a:gd name="T23" fmla="*/ 2147483647 h 100"/>
                <a:gd name="T24" fmla="*/ 2147483647 w 71"/>
                <a:gd name="T25" fmla="*/ 2147483647 h 100"/>
                <a:gd name="T26" fmla="*/ 2147483647 w 71"/>
                <a:gd name="T27" fmla="*/ 2147483647 h 100"/>
                <a:gd name="T28" fmla="*/ 2147483647 w 71"/>
                <a:gd name="T29" fmla="*/ 2147483647 h 100"/>
                <a:gd name="T30" fmla="*/ 2147483647 w 71"/>
                <a:gd name="T31" fmla="*/ 2147483647 h 100"/>
                <a:gd name="T32" fmla="*/ 2147483647 w 71"/>
                <a:gd name="T33" fmla="*/ 2147483647 h 100"/>
                <a:gd name="T34" fmla="*/ 2147483647 w 71"/>
                <a:gd name="T35" fmla="*/ 2147483647 h 100"/>
                <a:gd name="T36" fmla="*/ 2147483647 w 71"/>
                <a:gd name="T37" fmla="*/ 2147483647 h 100"/>
                <a:gd name="T38" fmla="*/ 2147483647 w 71"/>
                <a:gd name="T39" fmla="*/ 2147483647 h 100"/>
                <a:gd name="T40" fmla="*/ 2147483647 w 71"/>
                <a:gd name="T41" fmla="*/ 2147483647 h 100"/>
                <a:gd name="T42" fmla="*/ 2147483647 w 71"/>
                <a:gd name="T43" fmla="*/ 2147483647 h 100"/>
                <a:gd name="T44" fmla="*/ 2147483647 w 71"/>
                <a:gd name="T45" fmla="*/ 2147483647 h 100"/>
                <a:gd name="T46" fmla="*/ 2147483647 w 71"/>
                <a:gd name="T47" fmla="*/ 2147483647 h 100"/>
                <a:gd name="T48" fmla="*/ 2147483647 w 71"/>
                <a:gd name="T49" fmla="*/ 2147483647 h 100"/>
                <a:gd name="T50" fmla="*/ 2147483647 w 71"/>
                <a:gd name="T51" fmla="*/ 2147483647 h 100"/>
                <a:gd name="T52" fmla="*/ 2147483647 w 71"/>
                <a:gd name="T53" fmla="*/ 2147483647 h 100"/>
                <a:gd name="T54" fmla="*/ 2147483647 w 71"/>
                <a:gd name="T55" fmla="*/ 2147483647 h 100"/>
                <a:gd name="T56" fmla="*/ 2147483647 w 71"/>
                <a:gd name="T57" fmla="*/ 2147483647 h 100"/>
                <a:gd name="T58" fmla="*/ 2147483647 w 71"/>
                <a:gd name="T59" fmla="*/ 2147483647 h 100"/>
                <a:gd name="T60" fmla="*/ 2147483647 w 71"/>
                <a:gd name="T61" fmla="*/ 2147483647 h 100"/>
                <a:gd name="T62" fmla="*/ 2147483647 w 71"/>
                <a:gd name="T63" fmla="*/ 2147483647 h 100"/>
                <a:gd name="T64" fmla="*/ 2147483647 w 71"/>
                <a:gd name="T65" fmla="*/ 0 h 100"/>
                <a:gd name="T66" fmla="*/ 2147483647 w 71"/>
                <a:gd name="T67" fmla="*/ 0 h 100"/>
                <a:gd name="T68" fmla="*/ 2147483647 w 71"/>
                <a:gd name="T69" fmla="*/ 2147483647 h 100"/>
                <a:gd name="T70" fmla="*/ 2147483647 w 71"/>
                <a:gd name="T71" fmla="*/ 2147483647 h 100"/>
                <a:gd name="T72" fmla="*/ 2147483647 w 71"/>
                <a:gd name="T73" fmla="*/ 2147483647 h 100"/>
                <a:gd name="T74" fmla="*/ 2147483647 w 71"/>
                <a:gd name="T75" fmla="*/ 2147483647 h 100"/>
                <a:gd name="T76" fmla="*/ 2147483647 w 71"/>
                <a:gd name="T77" fmla="*/ 2147483647 h 100"/>
                <a:gd name="T78" fmla="*/ 2147483647 w 71"/>
                <a:gd name="T79" fmla="*/ 2147483647 h 100"/>
                <a:gd name="T80" fmla="*/ 2147483647 w 71"/>
                <a:gd name="T81" fmla="*/ 2147483647 h 100"/>
                <a:gd name="T82" fmla="*/ 2147483647 w 71"/>
                <a:gd name="T83" fmla="*/ 2147483647 h 100"/>
                <a:gd name="T84" fmla="*/ 2147483647 w 71"/>
                <a:gd name="T85" fmla="*/ 2147483647 h 100"/>
                <a:gd name="T86" fmla="*/ 2147483647 w 71"/>
                <a:gd name="T87" fmla="*/ 2147483647 h 100"/>
                <a:gd name="T88" fmla="*/ 2147483647 w 71"/>
                <a:gd name="T89" fmla="*/ 2147483647 h 100"/>
                <a:gd name="T90" fmla="*/ 2147483647 w 71"/>
                <a:gd name="T91" fmla="*/ 2147483647 h 100"/>
                <a:gd name="T92" fmla="*/ 2147483647 w 71"/>
                <a:gd name="T93" fmla="*/ 2147483647 h 100"/>
                <a:gd name="T94" fmla="*/ 2147483647 w 71"/>
                <a:gd name="T95" fmla="*/ 2147483647 h 10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1"/>
                <a:gd name="T145" fmla="*/ 0 h 100"/>
                <a:gd name="T146" fmla="*/ 71 w 71"/>
                <a:gd name="T147" fmla="*/ 100 h 10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1" h="100">
                  <a:moveTo>
                    <a:pt x="17" y="54"/>
                  </a:moveTo>
                  <a:lnTo>
                    <a:pt x="16" y="56"/>
                  </a:lnTo>
                  <a:lnTo>
                    <a:pt x="12" y="56"/>
                  </a:lnTo>
                  <a:lnTo>
                    <a:pt x="10" y="59"/>
                  </a:lnTo>
                  <a:lnTo>
                    <a:pt x="8" y="63"/>
                  </a:lnTo>
                  <a:lnTo>
                    <a:pt x="8" y="69"/>
                  </a:lnTo>
                  <a:lnTo>
                    <a:pt x="6" y="77"/>
                  </a:lnTo>
                  <a:lnTo>
                    <a:pt x="4" y="79"/>
                  </a:lnTo>
                  <a:lnTo>
                    <a:pt x="4" y="81"/>
                  </a:lnTo>
                  <a:lnTo>
                    <a:pt x="4" y="83"/>
                  </a:lnTo>
                  <a:lnTo>
                    <a:pt x="2" y="84"/>
                  </a:lnTo>
                  <a:lnTo>
                    <a:pt x="0" y="88"/>
                  </a:lnTo>
                  <a:lnTo>
                    <a:pt x="0" y="90"/>
                  </a:lnTo>
                  <a:lnTo>
                    <a:pt x="2" y="92"/>
                  </a:lnTo>
                  <a:lnTo>
                    <a:pt x="4" y="94"/>
                  </a:lnTo>
                  <a:lnTo>
                    <a:pt x="6" y="96"/>
                  </a:lnTo>
                  <a:lnTo>
                    <a:pt x="10" y="98"/>
                  </a:lnTo>
                  <a:lnTo>
                    <a:pt x="14" y="100"/>
                  </a:lnTo>
                  <a:lnTo>
                    <a:pt x="16" y="98"/>
                  </a:lnTo>
                  <a:lnTo>
                    <a:pt x="19" y="96"/>
                  </a:lnTo>
                  <a:lnTo>
                    <a:pt x="23" y="94"/>
                  </a:lnTo>
                  <a:lnTo>
                    <a:pt x="35" y="94"/>
                  </a:lnTo>
                  <a:lnTo>
                    <a:pt x="35" y="92"/>
                  </a:lnTo>
                  <a:lnTo>
                    <a:pt x="33" y="92"/>
                  </a:lnTo>
                  <a:lnTo>
                    <a:pt x="31" y="90"/>
                  </a:lnTo>
                  <a:lnTo>
                    <a:pt x="31" y="88"/>
                  </a:lnTo>
                  <a:lnTo>
                    <a:pt x="33" y="84"/>
                  </a:lnTo>
                  <a:lnTo>
                    <a:pt x="35" y="81"/>
                  </a:lnTo>
                  <a:lnTo>
                    <a:pt x="33" y="77"/>
                  </a:lnTo>
                  <a:lnTo>
                    <a:pt x="33" y="73"/>
                  </a:lnTo>
                  <a:lnTo>
                    <a:pt x="37" y="69"/>
                  </a:lnTo>
                  <a:lnTo>
                    <a:pt x="39" y="67"/>
                  </a:lnTo>
                  <a:lnTo>
                    <a:pt x="44" y="67"/>
                  </a:lnTo>
                  <a:lnTo>
                    <a:pt x="52" y="69"/>
                  </a:lnTo>
                  <a:lnTo>
                    <a:pt x="52" y="67"/>
                  </a:lnTo>
                  <a:lnTo>
                    <a:pt x="54" y="65"/>
                  </a:lnTo>
                  <a:lnTo>
                    <a:pt x="56" y="67"/>
                  </a:lnTo>
                  <a:lnTo>
                    <a:pt x="60" y="67"/>
                  </a:lnTo>
                  <a:lnTo>
                    <a:pt x="60" y="71"/>
                  </a:lnTo>
                  <a:lnTo>
                    <a:pt x="60" y="75"/>
                  </a:lnTo>
                  <a:lnTo>
                    <a:pt x="62" y="77"/>
                  </a:lnTo>
                  <a:lnTo>
                    <a:pt x="63" y="79"/>
                  </a:lnTo>
                  <a:lnTo>
                    <a:pt x="63" y="73"/>
                  </a:lnTo>
                  <a:lnTo>
                    <a:pt x="63" y="71"/>
                  </a:lnTo>
                  <a:lnTo>
                    <a:pt x="63" y="67"/>
                  </a:lnTo>
                  <a:lnTo>
                    <a:pt x="63" y="63"/>
                  </a:lnTo>
                  <a:lnTo>
                    <a:pt x="63" y="56"/>
                  </a:lnTo>
                  <a:lnTo>
                    <a:pt x="65" y="52"/>
                  </a:lnTo>
                  <a:lnTo>
                    <a:pt x="65" y="46"/>
                  </a:lnTo>
                  <a:lnTo>
                    <a:pt x="67" y="42"/>
                  </a:lnTo>
                  <a:lnTo>
                    <a:pt x="69" y="40"/>
                  </a:lnTo>
                  <a:lnTo>
                    <a:pt x="71" y="38"/>
                  </a:lnTo>
                  <a:lnTo>
                    <a:pt x="71" y="35"/>
                  </a:lnTo>
                  <a:lnTo>
                    <a:pt x="71" y="31"/>
                  </a:lnTo>
                  <a:lnTo>
                    <a:pt x="69" y="27"/>
                  </a:lnTo>
                  <a:lnTo>
                    <a:pt x="65" y="23"/>
                  </a:lnTo>
                  <a:lnTo>
                    <a:pt x="67" y="17"/>
                  </a:lnTo>
                  <a:lnTo>
                    <a:pt x="69" y="12"/>
                  </a:lnTo>
                  <a:lnTo>
                    <a:pt x="67" y="10"/>
                  </a:lnTo>
                  <a:lnTo>
                    <a:pt x="67" y="8"/>
                  </a:lnTo>
                  <a:lnTo>
                    <a:pt x="63" y="6"/>
                  </a:lnTo>
                  <a:lnTo>
                    <a:pt x="62" y="4"/>
                  </a:lnTo>
                  <a:lnTo>
                    <a:pt x="62" y="0"/>
                  </a:lnTo>
                  <a:lnTo>
                    <a:pt x="56" y="4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44" y="2"/>
                  </a:lnTo>
                  <a:lnTo>
                    <a:pt x="42" y="2"/>
                  </a:lnTo>
                  <a:lnTo>
                    <a:pt x="37" y="4"/>
                  </a:lnTo>
                  <a:lnTo>
                    <a:pt x="33" y="8"/>
                  </a:lnTo>
                  <a:lnTo>
                    <a:pt x="35" y="10"/>
                  </a:lnTo>
                  <a:lnTo>
                    <a:pt x="35" y="13"/>
                  </a:lnTo>
                  <a:lnTo>
                    <a:pt x="31" y="19"/>
                  </a:lnTo>
                  <a:lnTo>
                    <a:pt x="29" y="21"/>
                  </a:lnTo>
                  <a:lnTo>
                    <a:pt x="31" y="23"/>
                  </a:lnTo>
                  <a:lnTo>
                    <a:pt x="27" y="27"/>
                  </a:lnTo>
                  <a:lnTo>
                    <a:pt x="27" y="33"/>
                  </a:lnTo>
                  <a:lnTo>
                    <a:pt x="27" y="35"/>
                  </a:lnTo>
                  <a:lnTo>
                    <a:pt x="29" y="36"/>
                  </a:lnTo>
                  <a:lnTo>
                    <a:pt x="29" y="40"/>
                  </a:lnTo>
                  <a:lnTo>
                    <a:pt x="25" y="46"/>
                  </a:lnTo>
                  <a:lnTo>
                    <a:pt x="23" y="50"/>
                  </a:lnTo>
                  <a:lnTo>
                    <a:pt x="21" y="52"/>
                  </a:lnTo>
                  <a:lnTo>
                    <a:pt x="19" y="54"/>
                  </a:lnTo>
                  <a:lnTo>
                    <a:pt x="17" y="54"/>
                  </a:lnTo>
                  <a:close/>
                  <a:moveTo>
                    <a:pt x="40" y="44"/>
                  </a:moveTo>
                  <a:lnTo>
                    <a:pt x="42" y="46"/>
                  </a:lnTo>
                  <a:lnTo>
                    <a:pt x="44" y="48"/>
                  </a:lnTo>
                  <a:lnTo>
                    <a:pt x="44" y="50"/>
                  </a:lnTo>
                  <a:lnTo>
                    <a:pt x="40" y="50"/>
                  </a:lnTo>
                  <a:lnTo>
                    <a:pt x="39" y="48"/>
                  </a:lnTo>
                  <a:lnTo>
                    <a:pt x="37" y="46"/>
                  </a:lnTo>
                  <a:lnTo>
                    <a:pt x="39" y="44"/>
                  </a:lnTo>
                  <a:lnTo>
                    <a:pt x="40" y="44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19" name="Freeform 385">
              <a:extLst>
                <a:ext uri="{FF2B5EF4-FFF2-40B4-BE49-F238E27FC236}">
                  <a16:creationId xmlns:a16="http://schemas.microsoft.com/office/drawing/2014/main" id="{B8CD9B4E-0C98-474F-ADCC-A4DEDEED16ED}"/>
                </a:ext>
              </a:extLst>
            </p:cNvPr>
            <p:cNvSpPr>
              <a:spLocks/>
            </p:cNvSpPr>
            <p:nvPr/>
          </p:nvSpPr>
          <p:spPr bwMode="gray">
            <a:xfrm>
              <a:off x="4779963" y="2827338"/>
              <a:ext cx="106362" cy="231775"/>
            </a:xfrm>
            <a:custGeom>
              <a:avLst/>
              <a:gdLst>
                <a:gd name="T0" fmla="*/ 2147483647 w 51"/>
                <a:gd name="T1" fmla="*/ 2147483647 h 112"/>
                <a:gd name="T2" fmla="*/ 2147483647 w 51"/>
                <a:gd name="T3" fmla="*/ 2147483647 h 112"/>
                <a:gd name="T4" fmla="*/ 2147483647 w 51"/>
                <a:gd name="T5" fmla="*/ 2147483647 h 112"/>
                <a:gd name="T6" fmla="*/ 2147483647 w 51"/>
                <a:gd name="T7" fmla="*/ 2147483647 h 112"/>
                <a:gd name="T8" fmla="*/ 2147483647 w 51"/>
                <a:gd name="T9" fmla="*/ 2147483647 h 112"/>
                <a:gd name="T10" fmla="*/ 2147483647 w 51"/>
                <a:gd name="T11" fmla="*/ 2147483647 h 112"/>
                <a:gd name="T12" fmla="*/ 2147483647 w 51"/>
                <a:gd name="T13" fmla="*/ 2147483647 h 112"/>
                <a:gd name="T14" fmla="*/ 2147483647 w 51"/>
                <a:gd name="T15" fmla="*/ 2147483647 h 112"/>
                <a:gd name="T16" fmla="*/ 2147483647 w 51"/>
                <a:gd name="T17" fmla="*/ 2147483647 h 112"/>
                <a:gd name="T18" fmla="*/ 2147483647 w 51"/>
                <a:gd name="T19" fmla="*/ 2147483647 h 112"/>
                <a:gd name="T20" fmla="*/ 2147483647 w 51"/>
                <a:gd name="T21" fmla="*/ 2147483647 h 112"/>
                <a:gd name="T22" fmla="*/ 2147483647 w 51"/>
                <a:gd name="T23" fmla="*/ 2147483647 h 112"/>
                <a:gd name="T24" fmla="*/ 2147483647 w 51"/>
                <a:gd name="T25" fmla="*/ 2147483647 h 112"/>
                <a:gd name="T26" fmla="*/ 2147483647 w 51"/>
                <a:gd name="T27" fmla="*/ 2147483647 h 112"/>
                <a:gd name="T28" fmla="*/ 2147483647 w 51"/>
                <a:gd name="T29" fmla="*/ 2147483647 h 112"/>
                <a:gd name="T30" fmla="*/ 2147483647 w 51"/>
                <a:gd name="T31" fmla="*/ 2147483647 h 112"/>
                <a:gd name="T32" fmla="*/ 2147483647 w 51"/>
                <a:gd name="T33" fmla="*/ 2147483647 h 112"/>
                <a:gd name="T34" fmla="*/ 2147483647 w 51"/>
                <a:gd name="T35" fmla="*/ 2147483647 h 112"/>
                <a:gd name="T36" fmla="*/ 2147483647 w 51"/>
                <a:gd name="T37" fmla="*/ 2147483647 h 112"/>
                <a:gd name="T38" fmla="*/ 2147483647 w 51"/>
                <a:gd name="T39" fmla="*/ 2147483647 h 112"/>
                <a:gd name="T40" fmla="*/ 2147483647 w 51"/>
                <a:gd name="T41" fmla="*/ 2147483647 h 112"/>
                <a:gd name="T42" fmla="*/ 2147483647 w 51"/>
                <a:gd name="T43" fmla="*/ 2147483647 h 112"/>
                <a:gd name="T44" fmla="*/ 2147483647 w 51"/>
                <a:gd name="T45" fmla="*/ 2147483647 h 112"/>
                <a:gd name="T46" fmla="*/ 2147483647 w 51"/>
                <a:gd name="T47" fmla="*/ 2147483647 h 112"/>
                <a:gd name="T48" fmla="*/ 2147483647 w 51"/>
                <a:gd name="T49" fmla="*/ 0 h 112"/>
                <a:gd name="T50" fmla="*/ 2147483647 w 51"/>
                <a:gd name="T51" fmla="*/ 0 h 112"/>
                <a:gd name="T52" fmla="*/ 2147483647 w 51"/>
                <a:gd name="T53" fmla="*/ 2147483647 h 112"/>
                <a:gd name="T54" fmla="*/ 2147483647 w 51"/>
                <a:gd name="T55" fmla="*/ 2147483647 h 112"/>
                <a:gd name="T56" fmla="*/ 2147483647 w 51"/>
                <a:gd name="T57" fmla="*/ 2147483647 h 112"/>
                <a:gd name="T58" fmla="*/ 2147483647 w 51"/>
                <a:gd name="T59" fmla="*/ 2147483647 h 112"/>
                <a:gd name="T60" fmla="*/ 2147483647 w 51"/>
                <a:gd name="T61" fmla="*/ 2147483647 h 112"/>
                <a:gd name="T62" fmla="*/ 2147483647 w 51"/>
                <a:gd name="T63" fmla="*/ 2147483647 h 112"/>
                <a:gd name="T64" fmla="*/ 2147483647 w 51"/>
                <a:gd name="T65" fmla="*/ 2147483647 h 112"/>
                <a:gd name="T66" fmla="*/ 2147483647 w 51"/>
                <a:gd name="T67" fmla="*/ 2147483647 h 112"/>
                <a:gd name="T68" fmla="*/ 2147483647 w 51"/>
                <a:gd name="T69" fmla="*/ 2147483647 h 112"/>
                <a:gd name="T70" fmla="*/ 2147483647 w 51"/>
                <a:gd name="T71" fmla="*/ 2147483647 h 112"/>
                <a:gd name="T72" fmla="*/ 2147483647 w 51"/>
                <a:gd name="T73" fmla="*/ 2147483647 h 112"/>
                <a:gd name="T74" fmla="*/ 2147483647 w 51"/>
                <a:gd name="T75" fmla="*/ 2147483647 h 112"/>
                <a:gd name="T76" fmla="*/ 2147483647 w 51"/>
                <a:gd name="T77" fmla="*/ 2147483647 h 112"/>
                <a:gd name="T78" fmla="*/ 2147483647 w 51"/>
                <a:gd name="T79" fmla="*/ 2147483647 h 112"/>
                <a:gd name="T80" fmla="*/ 0 w 51"/>
                <a:gd name="T81" fmla="*/ 2147483647 h 112"/>
                <a:gd name="T82" fmla="*/ 0 w 51"/>
                <a:gd name="T83" fmla="*/ 2147483647 h 112"/>
                <a:gd name="T84" fmla="*/ 0 w 51"/>
                <a:gd name="T85" fmla="*/ 2147483647 h 112"/>
                <a:gd name="T86" fmla="*/ 2147483647 w 51"/>
                <a:gd name="T87" fmla="*/ 2147483647 h 112"/>
                <a:gd name="T88" fmla="*/ 2147483647 w 51"/>
                <a:gd name="T89" fmla="*/ 2147483647 h 112"/>
                <a:gd name="T90" fmla="*/ 2147483647 w 51"/>
                <a:gd name="T91" fmla="*/ 2147483647 h 112"/>
                <a:gd name="T92" fmla="*/ 2147483647 w 51"/>
                <a:gd name="T93" fmla="*/ 2147483647 h 112"/>
                <a:gd name="T94" fmla="*/ 2147483647 w 51"/>
                <a:gd name="T95" fmla="*/ 2147483647 h 112"/>
                <a:gd name="T96" fmla="*/ 2147483647 w 51"/>
                <a:gd name="T97" fmla="*/ 2147483647 h 112"/>
                <a:gd name="T98" fmla="*/ 2147483647 w 51"/>
                <a:gd name="T99" fmla="*/ 2147483647 h 112"/>
                <a:gd name="T100" fmla="*/ 2147483647 w 51"/>
                <a:gd name="T101" fmla="*/ 2147483647 h 112"/>
                <a:gd name="T102" fmla="*/ 2147483647 w 51"/>
                <a:gd name="T103" fmla="*/ 2147483647 h 112"/>
                <a:gd name="T104" fmla="*/ 2147483647 w 51"/>
                <a:gd name="T105" fmla="*/ 2147483647 h 112"/>
                <a:gd name="T106" fmla="*/ 2147483647 w 51"/>
                <a:gd name="T107" fmla="*/ 2147483647 h 112"/>
                <a:gd name="T108" fmla="*/ 2147483647 w 51"/>
                <a:gd name="T109" fmla="*/ 2147483647 h 112"/>
                <a:gd name="T110" fmla="*/ 2147483647 w 51"/>
                <a:gd name="T111" fmla="*/ 2147483647 h 112"/>
                <a:gd name="T112" fmla="*/ 2147483647 w 51"/>
                <a:gd name="T113" fmla="*/ 2147483647 h 112"/>
                <a:gd name="T114" fmla="*/ 2147483647 w 51"/>
                <a:gd name="T115" fmla="*/ 2147483647 h 112"/>
                <a:gd name="T116" fmla="*/ 2147483647 w 51"/>
                <a:gd name="T117" fmla="*/ 2147483647 h 112"/>
                <a:gd name="T118" fmla="*/ 2147483647 w 51"/>
                <a:gd name="T119" fmla="*/ 2147483647 h 112"/>
                <a:gd name="T120" fmla="*/ 2147483647 w 51"/>
                <a:gd name="T121" fmla="*/ 2147483647 h 112"/>
                <a:gd name="T122" fmla="*/ 2147483647 w 51"/>
                <a:gd name="T123" fmla="*/ 2147483647 h 112"/>
                <a:gd name="T124" fmla="*/ 2147483647 w 51"/>
                <a:gd name="T125" fmla="*/ 2147483647 h 11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1"/>
                <a:gd name="T190" fmla="*/ 0 h 112"/>
                <a:gd name="T191" fmla="*/ 51 w 51"/>
                <a:gd name="T192" fmla="*/ 112 h 11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1" h="112">
                  <a:moveTo>
                    <a:pt x="49" y="66"/>
                  </a:moveTo>
                  <a:lnTo>
                    <a:pt x="49" y="64"/>
                  </a:lnTo>
                  <a:lnTo>
                    <a:pt x="48" y="64"/>
                  </a:lnTo>
                  <a:lnTo>
                    <a:pt x="46" y="66"/>
                  </a:lnTo>
                  <a:lnTo>
                    <a:pt x="42" y="62"/>
                  </a:lnTo>
                  <a:lnTo>
                    <a:pt x="40" y="60"/>
                  </a:lnTo>
                  <a:lnTo>
                    <a:pt x="38" y="56"/>
                  </a:lnTo>
                  <a:lnTo>
                    <a:pt x="38" y="52"/>
                  </a:lnTo>
                  <a:lnTo>
                    <a:pt x="40" y="50"/>
                  </a:lnTo>
                  <a:lnTo>
                    <a:pt x="44" y="48"/>
                  </a:lnTo>
                  <a:lnTo>
                    <a:pt x="46" y="39"/>
                  </a:lnTo>
                  <a:lnTo>
                    <a:pt x="48" y="29"/>
                  </a:lnTo>
                  <a:lnTo>
                    <a:pt x="44" y="29"/>
                  </a:lnTo>
                  <a:lnTo>
                    <a:pt x="42" y="29"/>
                  </a:lnTo>
                  <a:lnTo>
                    <a:pt x="42" y="25"/>
                  </a:lnTo>
                  <a:lnTo>
                    <a:pt x="42" y="21"/>
                  </a:lnTo>
                  <a:lnTo>
                    <a:pt x="46" y="14"/>
                  </a:lnTo>
                  <a:lnTo>
                    <a:pt x="51" y="6"/>
                  </a:lnTo>
                  <a:lnTo>
                    <a:pt x="48" y="6"/>
                  </a:lnTo>
                  <a:lnTo>
                    <a:pt x="44" y="8"/>
                  </a:lnTo>
                  <a:lnTo>
                    <a:pt x="40" y="8"/>
                  </a:lnTo>
                  <a:lnTo>
                    <a:pt x="40" y="6"/>
                  </a:lnTo>
                  <a:lnTo>
                    <a:pt x="40" y="2"/>
                  </a:lnTo>
                  <a:lnTo>
                    <a:pt x="36" y="0"/>
                  </a:lnTo>
                  <a:lnTo>
                    <a:pt x="34" y="0"/>
                  </a:lnTo>
                  <a:lnTo>
                    <a:pt x="26" y="2"/>
                  </a:lnTo>
                  <a:lnTo>
                    <a:pt x="21" y="6"/>
                  </a:lnTo>
                  <a:lnTo>
                    <a:pt x="13" y="6"/>
                  </a:lnTo>
                  <a:lnTo>
                    <a:pt x="7" y="4"/>
                  </a:lnTo>
                  <a:lnTo>
                    <a:pt x="7" y="10"/>
                  </a:lnTo>
                  <a:lnTo>
                    <a:pt x="9" y="16"/>
                  </a:lnTo>
                  <a:lnTo>
                    <a:pt x="11" y="18"/>
                  </a:lnTo>
                  <a:lnTo>
                    <a:pt x="9" y="23"/>
                  </a:lnTo>
                  <a:lnTo>
                    <a:pt x="11" y="29"/>
                  </a:lnTo>
                  <a:lnTo>
                    <a:pt x="13" y="35"/>
                  </a:lnTo>
                  <a:lnTo>
                    <a:pt x="11" y="39"/>
                  </a:lnTo>
                  <a:lnTo>
                    <a:pt x="9" y="42"/>
                  </a:lnTo>
                  <a:lnTo>
                    <a:pt x="7" y="46"/>
                  </a:lnTo>
                  <a:lnTo>
                    <a:pt x="3" y="50"/>
                  </a:lnTo>
                  <a:lnTo>
                    <a:pt x="0" y="50"/>
                  </a:lnTo>
                  <a:lnTo>
                    <a:pt x="0" y="54"/>
                  </a:lnTo>
                  <a:lnTo>
                    <a:pt x="0" y="62"/>
                  </a:lnTo>
                  <a:lnTo>
                    <a:pt x="1" y="67"/>
                  </a:lnTo>
                  <a:lnTo>
                    <a:pt x="3" y="67"/>
                  </a:lnTo>
                  <a:lnTo>
                    <a:pt x="7" y="69"/>
                  </a:lnTo>
                  <a:lnTo>
                    <a:pt x="9" y="75"/>
                  </a:lnTo>
                  <a:lnTo>
                    <a:pt x="9" y="81"/>
                  </a:lnTo>
                  <a:lnTo>
                    <a:pt x="17" y="83"/>
                  </a:lnTo>
                  <a:lnTo>
                    <a:pt x="21" y="112"/>
                  </a:lnTo>
                  <a:lnTo>
                    <a:pt x="26" y="110"/>
                  </a:lnTo>
                  <a:lnTo>
                    <a:pt x="28" y="106"/>
                  </a:lnTo>
                  <a:lnTo>
                    <a:pt x="30" y="102"/>
                  </a:lnTo>
                  <a:lnTo>
                    <a:pt x="30" y="98"/>
                  </a:lnTo>
                  <a:lnTo>
                    <a:pt x="30" y="92"/>
                  </a:lnTo>
                  <a:lnTo>
                    <a:pt x="30" y="89"/>
                  </a:lnTo>
                  <a:lnTo>
                    <a:pt x="32" y="87"/>
                  </a:lnTo>
                  <a:lnTo>
                    <a:pt x="36" y="85"/>
                  </a:lnTo>
                  <a:lnTo>
                    <a:pt x="40" y="83"/>
                  </a:lnTo>
                  <a:lnTo>
                    <a:pt x="44" y="79"/>
                  </a:lnTo>
                  <a:lnTo>
                    <a:pt x="48" y="75"/>
                  </a:lnTo>
                  <a:lnTo>
                    <a:pt x="46" y="71"/>
                  </a:lnTo>
                  <a:lnTo>
                    <a:pt x="49" y="66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20" name="Freeform 387">
              <a:extLst>
                <a:ext uri="{FF2B5EF4-FFF2-40B4-BE49-F238E27FC236}">
                  <a16:creationId xmlns:a16="http://schemas.microsoft.com/office/drawing/2014/main" id="{4DC1A47D-969F-48B7-8308-2225E75C96F2}"/>
                </a:ext>
              </a:extLst>
            </p:cNvPr>
            <p:cNvSpPr>
              <a:spLocks/>
            </p:cNvSpPr>
            <p:nvPr/>
          </p:nvSpPr>
          <p:spPr bwMode="gray">
            <a:xfrm>
              <a:off x="4584700" y="3679825"/>
              <a:ext cx="53975" cy="198438"/>
            </a:xfrm>
            <a:custGeom>
              <a:avLst/>
              <a:gdLst>
                <a:gd name="T0" fmla="*/ 2147483647 w 26"/>
                <a:gd name="T1" fmla="*/ 2147483647 h 96"/>
                <a:gd name="T2" fmla="*/ 2147483647 w 26"/>
                <a:gd name="T3" fmla="*/ 2147483647 h 96"/>
                <a:gd name="T4" fmla="*/ 2147483647 w 26"/>
                <a:gd name="T5" fmla="*/ 2147483647 h 96"/>
                <a:gd name="T6" fmla="*/ 2147483647 w 26"/>
                <a:gd name="T7" fmla="*/ 2147483647 h 96"/>
                <a:gd name="T8" fmla="*/ 2147483647 w 26"/>
                <a:gd name="T9" fmla="*/ 2147483647 h 96"/>
                <a:gd name="T10" fmla="*/ 2147483647 w 26"/>
                <a:gd name="T11" fmla="*/ 2147483647 h 96"/>
                <a:gd name="T12" fmla="*/ 2147483647 w 26"/>
                <a:gd name="T13" fmla="*/ 2147483647 h 96"/>
                <a:gd name="T14" fmla="*/ 2147483647 w 26"/>
                <a:gd name="T15" fmla="*/ 2147483647 h 96"/>
                <a:gd name="T16" fmla="*/ 2147483647 w 26"/>
                <a:gd name="T17" fmla="*/ 2147483647 h 96"/>
                <a:gd name="T18" fmla="*/ 2147483647 w 26"/>
                <a:gd name="T19" fmla="*/ 2147483647 h 96"/>
                <a:gd name="T20" fmla="*/ 2147483647 w 26"/>
                <a:gd name="T21" fmla="*/ 2147483647 h 96"/>
                <a:gd name="T22" fmla="*/ 2147483647 w 26"/>
                <a:gd name="T23" fmla="*/ 2147483647 h 96"/>
                <a:gd name="T24" fmla="*/ 2147483647 w 26"/>
                <a:gd name="T25" fmla="*/ 2147483647 h 96"/>
                <a:gd name="T26" fmla="*/ 2147483647 w 26"/>
                <a:gd name="T27" fmla="*/ 2147483647 h 96"/>
                <a:gd name="T28" fmla="*/ 2147483647 w 26"/>
                <a:gd name="T29" fmla="*/ 2147483647 h 96"/>
                <a:gd name="T30" fmla="*/ 2147483647 w 26"/>
                <a:gd name="T31" fmla="*/ 2147483647 h 96"/>
                <a:gd name="T32" fmla="*/ 2147483647 w 26"/>
                <a:gd name="T33" fmla="*/ 2147483647 h 96"/>
                <a:gd name="T34" fmla="*/ 2147483647 w 26"/>
                <a:gd name="T35" fmla="*/ 2147483647 h 96"/>
                <a:gd name="T36" fmla="*/ 2147483647 w 26"/>
                <a:gd name="T37" fmla="*/ 2147483647 h 96"/>
                <a:gd name="T38" fmla="*/ 2147483647 w 26"/>
                <a:gd name="T39" fmla="*/ 2147483647 h 96"/>
                <a:gd name="T40" fmla="*/ 2147483647 w 26"/>
                <a:gd name="T41" fmla="*/ 2147483647 h 96"/>
                <a:gd name="T42" fmla="*/ 2147483647 w 26"/>
                <a:gd name="T43" fmla="*/ 2147483647 h 96"/>
                <a:gd name="T44" fmla="*/ 2147483647 w 26"/>
                <a:gd name="T45" fmla="*/ 0 h 96"/>
                <a:gd name="T46" fmla="*/ 2147483647 w 26"/>
                <a:gd name="T47" fmla="*/ 0 h 96"/>
                <a:gd name="T48" fmla="*/ 2147483647 w 26"/>
                <a:gd name="T49" fmla="*/ 0 h 96"/>
                <a:gd name="T50" fmla="*/ 0 w 26"/>
                <a:gd name="T51" fmla="*/ 2147483647 h 96"/>
                <a:gd name="T52" fmla="*/ 2147483647 w 26"/>
                <a:gd name="T53" fmla="*/ 2147483647 h 96"/>
                <a:gd name="T54" fmla="*/ 2147483647 w 26"/>
                <a:gd name="T55" fmla="*/ 2147483647 h 96"/>
                <a:gd name="T56" fmla="*/ 2147483647 w 26"/>
                <a:gd name="T57" fmla="*/ 2147483647 h 96"/>
                <a:gd name="T58" fmla="*/ 2147483647 w 26"/>
                <a:gd name="T59" fmla="*/ 2147483647 h 96"/>
                <a:gd name="T60" fmla="*/ 2147483647 w 26"/>
                <a:gd name="T61" fmla="*/ 2147483647 h 96"/>
                <a:gd name="T62" fmla="*/ 2147483647 w 26"/>
                <a:gd name="T63" fmla="*/ 2147483647 h 96"/>
                <a:gd name="T64" fmla="*/ 2147483647 w 26"/>
                <a:gd name="T65" fmla="*/ 2147483647 h 96"/>
                <a:gd name="T66" fmla="*/ 2147483647 w 26"/>
                <a:gd name="T67" fmla="*/ 2147483647 h 96"/>
                <a:gd name="T68" fmla="*/ 2147483647 w 26"/>
                <a:gd name="T69" fmla="*/ 2147483647 h 96"/>
                <a:gd name="T70" fmla="*/ 2147483647 w 26"/>
                <a:gd name="T71" fmla="*/ 2147483647 h 96"/>
                <a:gd name="T72" fmla="*/ 2147483647 w 26"/>
                <a:gd name="T73" fmla="*/ 2147483647 h 96"/>
                <a:gd name="T74" fmla="*/ 2147483647 w 26"/>
                <a:gd name="T75" fmla="*/ 2147483647 h 96"/>
                <a:gd name="T76" fmla="*/ 2147483647 w 26"/>
                <a:gd name="T77" fmla="*/ 2147483647 h 96"/>
                <a:gd name="T78" fmla="*/ 2147483647 w 26"/>
                <a:gd name="T79" fmla="*/ 2147483647 h 96"/>
                <a:gd name="T80" fmla="*/ 2147483647 w 26"/>
                <a:gd name="T81" fmla="*/ 2147483647 h 96"/>
                <a:gd name="T82" fmla="*/ 2147483647 w 26"/>
                <a:gd name="T83" fmla="*/ 2147483647 h 96"/>
                <a:gd name="T84" fmla="*/ 2147483647 w 26"/>
                <a:gd name="T85" fmla="*/ 2147483647 h 96"/>
                <a:gd name="T86" fmla="*/ 2147483647 w 26"/>
                <a:gd name="T87" fmla="*/ 2147483647 h 96"/>
                <a:gd name="T88" fmla="*/ 2147483647 w 26"/>
                <a:gd name="T89" fmla="*/ 2147483647 h 96"/>
                <a:gd name="T90" fmla="*/ 2147483647 w 26"/>
                <a:gd name="T91" fmla="*/ 2147483647 h 96"/>
                <a:gd name="T92" fmla="*/ 2147483647 w 26"/>
                <a:gd name="T93" fmla="*/ 2147483647 h 96"/>
                <a:gd name="T94" fmla="*/ 2147483647 w 26"/>
                <a:gd name="T95" fmla="*/ 2147483647 h 96"/>
                <a:gd name="T96" fmla="*/ 2147483647 w 26"/>
                <a:gd name="T97" fmla="*/ 2147483647 h 96"/>
                <a:gd name="T98" fmla="*/ 2147483647 w 26"/>
                <a:gd name="T99" fmla="*/ 2147483647 h 96"/>
                <a:gd name="T100" fmla="*/ 2147483647 w 26"/>
                <a:gd name="T101" fmla="*/ 2147483647 h 96"/>
                <a:gd name="T102" fmla="*/ 2147483647 w 26"/>
                <a:gd name="T103" fmla="*/ 2147483647 h 9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6"/>
                <a:gd name="T157" fmla="*/ 0 h 96"/>
                <a:gd name="T158" fmla="*/ 26 w 26"/>
                <a:gd name="T159" fmla="*/ 96 h 9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6" h="96">
                  <a:moveTo>
                    <a:pt x="24" y="86"/>
                  </a:moveTo>
                  <a:lnTo>
                    <a:pt x="24" y="86"/>
                  </a:lnTo>
                  <a:lnTo>
                    <a:pt x="24" y="82"/>
                  </a:lnTo>
                  <a:lnTo>
                    <a:pt x="23" y="81"/>
                  </a:lnTo>
                  <a:lnTo>
                    <a:pt x="23" y="77"/>
                  </a:lnTo>
                  <a:lnTo>
                    <a:pt x="21" y="71"/>
                  </a:lnTo>
                  <a:lnTo>
                    <a:pt x="21" y="67"/>
                  </a:lnTo>
                  <a:lnTo>
                    <a:pt x="23" y="63"/>
                  </a:lnTo>
                  <a:lnTo>
                    <a:pt x="23" y="57"/>
                  </a:lnTo>
                  <a:lnTo>
                    <a:pt x="23" y="52"/>
                  </a:lnTo>
                  <a:lnTo>
                    <a:pt x="23" y="48"/>
                  </a:lnTo>
                  <a:lnTo>
                    <a:pt x="23" y="40"/>
                  </a:lnTo>
                  <a:lnTo>
                    <a:pt x="23" y="34"/>
                  </a:lnTo>
                  <a:lnTo>
                    <a:pt x="23" y="33"/>
                  </a:lnTo>
                  <a:lnTo>
                    <a:pt x="23" y="31"/>
                  </a:lnTo>
                  <a:lnTo>
                    <a:pt x="21" y="25"/>
                  </a:lnTo>
                  <a:lnTo>
                    <a:pt x="23" y="19"/>
                  </a:lnTo>
                  <a:lnTo>
                    <a:pt x="21" y="17"/>
                  </a:lnTo>
                  <a:lnTo>
                    <a:pt x="11" y="13"/>
                  </a:lnTo>
                  <a:lnTo>
                    <a:pt x="13" y="2"/>
                  </a:lnTo>
                  <a:lnTo>
                    <a:pt x="11" y="2"/>
                  </a:lnTo>
                  <a:lnTo>
                    <a:pt x="7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6"/>
                  </a:lnTo>
                  <a:lnTo>
                    <a:pt x="1" y="11"/>
                  </a:lnTo>
                  <a:lnTo>
                    <a:pt x="3" y="13"/>
                  </a:lnTo>
                  <a:lnTo>
                    <a:pt x="5" y="19"/>
                  </a:lnTo>
                  <a:lnTo>
                    <a:pt x="5" y="25"/>
                  </a:lnTo>
                  <a:lnTo>
                    <a:pt x="5" y="31"/>
                  </a:lnTo>
                  <a:lnTo>
                    <a:pt x="5" y="34"/>
                  </a:lnTo>
                  <a:lnTo>
                    <a:pt x="7" y="36"/>
                  </a:lnTo>
                  <a:lnTo>
                    <a:pt x="3" y="40"/>
                  </a:lnTo>
                  <a:lnTo>
                    <a:pt x="5" y="48"/>
                  </a:lnTo>
                  <a:lnTo>
                    <a:pt x="9" y="52"/>
                  </a:lnTo>
                  <a:lnTo>
                    <a:pt x="9" y="56"/>
                  </a:lnTo>
                  <a:lnTo>
                    <a:pt x="9" y="63"/>
                  </a:lnTo>
                  <a:lnTo>
                    <a:pt x="7" y="69"/>
                  </a:lnTo>
                  <a:lnTo>
                    <a:pt x="7" y="71"/>
                  </a:lnTo>
                  <a:lnTo>
                    <a:pt x="7" y="75"/>
                  </a:lnTo>
                  <a:lnTo>
                    <a:pt x="7" y="77"/>
                  </a:lnTo>
                  <a:lnTo>
                    <a:pt x="7" y="79"/>
                  </a:lnTo>
                  <a:lnTo>
                    <a:pt x="13" y="84"/>
                  </a:lnTo>
                  <a:lnTo>
                    <a:pt x="15" y="90"/>
                  </a:lnTo>
                  <a:lnTo>
                    <a:pt x="17" y="92"/>
                  </a:lnTo>
                  <a:lnTo>
                    <a:pt x="15" y="96"/>
                  </a:lnTo>
                  <a:lnTo>
                    <a:pt x="19" y="96"/>
                  </a:lnTo>
                  <a:lnTo>
                    <a:pt x="23" y="92"/>
                  </a:lnTo>
                  <a:lnTo>
                    <a:pt x="26" y="86"/>
                  </a:lnTo>
                  <a:lnTo>
                    <a:pt x="24" y="86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21" name="Freeform 388">
              <a:extLst>
                <a:ext uri="{FF2B5EF4-FFF2-40B4-BE49-F238E27FC236}">
                  <a16:creationId xmlns:a16="http://schemas.microsoft.com/office/drawing/2014/main" id="{BFCA2F04-A349-4D96-BAD6-ABD47B3C55AC}"/>
                </a:ext>
              </a:extLst>
            </p:cNvPr>
            <p:cNvSpPr>
              <a:spLocks/>
            </p:cNvSpPr>
            <p:nvPr/>
          </p:nvSpPr>
          <p:spPr bwMode="gray">
            <a:xfrm>
              <a:off x="7119938" y="3411538"/>
              <a:ext cx="203200" cy="479425"/>
            </a:xfrm>
            <a:custGeom>
              <a:avLst/>
              <a:gdLst>
                <a:gd name="T0" fmla="*/ 2147483647 w 98"/>
                <a:gd name="T1" fmla="*/ 2147483647 h 231"/>
                <a:gd name="T2" fmla="*/ 2147483647 w 98"/>
                <a:gd name="T3" fmla="*/ 2147483647 h 231"/>
                <a:gd name="T4" fmla="*/ 2147483647 w 98"/>
                <a:gd name="T5" fmla="*/ 2147483647 h 231"/>
                <a:gd name="T6" fmla="*/ 2147483647 w 98"/>
                <a:gd name="T7" fmla="*/ 2147483647 h 231"/>
                <a:gd name="T8" fmla="*/ 2147483647 w 98"/>
                <a:gd name="T9" fmla="*/ 2147483647 h 231"/>
                <a:gd name="T10" fmla="*/ 2147483647 w 98"/>
                <a:gd name="T11" fmla="*/ 2147483647 h 231"/>
                <a:gd name="T12" fmla="*/ 2147483647 w 98"/>
                <a:gd name="T13" fmla="*/ 2147483647 h 231"/>
                <a:gd name="T14" fmla="*/ 2147483647 w 98"/>
                <a:gd name="T15" fmla="*/ 2147483647 h 231"/>
                <a:gd name="T16" fmla="*/ 2147483647 w 98"/>
                <a:gd name="T17" fmla="*/ 2147483647 h 231"/>
                <a:gd name="T18" fmla="*/ 2147483647 w 98"/>
                <a:gd name="T19" fmla="*/ 2147483647 h 231"/>
                <a:gd name="T20" fmla="*/ 2147483647 w 98"/>
                <a:gd name="T21" fmla="*/ 2147483647 h 231"/>
                <a:gd name="T22" fmla="*/ 2147483647 w 98"/>
                <a:gd name="T23" fmla="*/ 2147483647 h 231"/>
                <a:gd name="T24" fmla="*/ 2147483647 w 98"/>
                <a:gd name="T25" fmla="*/ 2147483647 h 231"/>
                <a:gd name="T26" fmla="*/ 2147483647 w 98"/>
                <a:gd name="T27" fmla="*/ 2147483647 h 231"/>
                <a:gd name="T28" fmla="*/ 2147483647 w 98"/>
                <a:gd name="T29" fmla="*/ 2147483647 h 231"/>
                <a:gd name="T30" fmla="*/ 2147483647 w 98"/>
                <a:gd name="T31" fmla="*/ 2147483647 h 231"/>
                <a:gd name="T32" fmla="*/ 2147483647 w 98"/>
                <a:gd name="T33" fmla="*/ 2147483647 h 231"/>
                <a:gd name="T34" fmla="*/ 2147483647 w 98"/>
                <a:gd name="T35" fmla="*/ 2147483647 h 231"/>
                <a:gd name="T36" fmla="*/ 2147483647 w 98"/>
                <a:gd name="T37" fmla="*/ 2147483647 h 231"/>
                <a:gd name="T38" fmla="*/ 2147483647 w 98"/>
                <a:gd name="T39" fmla="*/ 2147483647 h 231"/>
                <a:gd name="T40" fmla="*/ 2147483647 w 98"/>
                <a:gd name="T41" fmla="*/ 2147483647 h 231"/>
                <a:gd name="T42" fmla="*/ 2147483647 w 98"/>
                <a:gd name="T43" fmla="*/ 2147483647 h 231"/>
                <a:gd name="T44" fmla="*/ 2147483647 w 98"/>
                <a:gd name="T45" fmla="*/ 2147483647 h 231"/>
                <a:gd name="T46" fmla="*/ 2147483647 w 98"/>
                <a:gd name="T47" fmla="*/ 2147483647 h 231"/>
                <a:gd name="T48" fmla="*/ 2147483647 w 98"/>
                <a:gd name="T49" fmla="*/ 2147483647 h 231"/>
                <a:gd name="T50" fmla="*/ 2147483647 w 98"/>
                <a:gd name="T51" fmla="*/ 2147483647 h 231"/>
                <a:gd name="T52" fmla="*/ 2147483647 w 98"/>
                <a:gd name="T53" fmla="*/ 2147483647 h 231"/>
                <a:gd name="T54" fmla="*/ 2147483647 w 98"/>
                <a:gd name="T55" fmla="*/ 2147483647 h 231"/>
                <a:gd name="T56" fmla="*/ 2147483647 w 98"/>
                <a:gd name="T57" fmla="*/ 2147483647 h 231"/>
                <a:gd name="T58" fmla="*/ 2147483647 w 98"/>
                <a:gd name="T59" fmla="*/ 2147483647 h 231"/>
                <a:gd name="T60" fmla="*/ 2147483647 w 98"/>
                <a:gd name="T61" fmla="*/ 2147483647 h 231"/>
                <a:gd name="T62" fmla="*/ 2147483647 w 98"/>
                <a:gd name="T63" fmla="*/ 2147483647 h 231"/>
                <a:gd name="T64" fmla="*/ 2147483647 w 98"/>
                <a:gd name="T65" fmla="*/ 2147483647 h 231"/>
                <a:gd name="T66" fmla="*/ 2147483647 w 98"/>
                <a:gd name="T67" fmla="*/ 2147483647 h 231"/>
                <a:gd name="T68" fmla="*/ 2147483647 w 98"/>
                <a:gd name="T69" fmla="*/ 2147483647 h 231"/>
                <a:gd name="T70" fmla="*/ 2147483647 w 98"/>
                <a:gd name="T71" fmla="*/ 2147483647 h 231"/>
                <a:gd name="T72" fmla="*/ 2147483647 w 98"/>
                <a:gd name="T73" fmla="*/ 2147483647 h 231"/>
                <a:gd name="T74" fmla="*/ 2147483647 w 98"/>
                <a:gd name="T75" fmla="*/ 2147483647 h 231"/>
                <a:gd name="T76" fmla="*/ 2147483647 w 98"/>
                <a:gd name="T77" fmla="*/ 2147483647 h 231"/>
                <a:gd name="T78" fmla="*/ 2147483647 w 98"/>
                <a:gd name="T79" fmla="*/ 2147483647 h 231"/>
                <a:gd name="T80" fmla="*/ 2147483647 w 98"/>
                <a:gd name="T81" fmla="*/ 2147483647 h 231"/>
                <a:gd name="T82" fmla="*/ 2147483647 w 98"/>
                <a:gd name="T83" fmla="*/ 2147483647 h 231"/>
                <a:gd name="T84" fmla="*/ 2147483647 w 98"/>
                <a:gd name="T85" fmla="*/ 2147483647 h 231"/>
                <a:gd name="T86" fmla="*/ 2147483647 w 98"/>
                <a:gd name="T87" fmla="*/ 2147483647 h 231"/>
                <a:gd name="T88" fmla="*/ 2147483647 w 98"/>
                <a:gd name="T89" fmla="*/ 2147483647 h 231"/>
                <a:gd name="T90" fmla="*/ 2147483647 w 98"/>
                <a:gd name="T91" fmla="*/ 2147483647 h 231"/>
                <a:gd name="T92" fmla="*/ 2147483647 w 98"/>
                <a:gd name="T93" fmla="*/ 2147483647 h 231"/>
                <a:gd name="T94" fmla="*/ 2147483647 w 98"/>
                <a:gd name="T95" fmla="*/ 2147483647 h 231"/>
                <a:gd name="T96" fmla="*/ 2147483647 w 98"/>
                <a:gd name="T97" fmla="*/ 2147483647 h 231"/>
                <a:gd name="T98" fmla="*/ 2147483647 w 98"/>
                <a:gd name="T99" fmla="*/ 0 h 231"/>
                <a:gd name="T100" fmla="*/ 2147483647 w 98"/>
                <a:gd name="T101" fmla="*/ 2147483647 h 231"/>
                <a:gd name="T102" fmla="*/ 2147483647 w 98"/>
                <a:gd name="T103" fmla="*/ 2147483647 h 231"/>
                <a:gd name="T104" fmla="*/ 2147483647 w 98"/>
                <a:gd name="T105" fmla="*/ 2147483647 h 231"/>
                <a:gd name="T106" fmla="*/ 2147483647 w 98"/>
                <a:gd name="T107" fmla="*/ 2147483647 h 231"/>
                <a:gd name="T108" fmla="*/ 2147483647 w 98"/>
                <a:gd name="T109" fmla="*/ 2147483647 h 231"/>
                <a:gd name="T110" fmla="*/ 2147483647 w 98"/>
                <a:gd name="T111" fmla="*/ 2147483647 h 231"/>
                <a:gd name="T112" fmla="*/ 2147483647 w 98"/>
                <a:gd name="T113" fmla="*/ 2147483647 h 231"/>
                <a:gd name="T114" fmla="*/ 2147483647 w 98"/>
                <a:gd name="T115" fmla="*/ 2147483647 h 231"/>
                <a:gd name="T116" fmla="*/ 2147483647 w 98"/>
                <a:gd name="T117" fmla="*/ 2147483647 h 231"/>
                <a:gd name="T118" fmla="*/ 2147483647 w 98"/>
                <a:gd name="T119" fmla="*/ 2147483647 h 231"/>
                <a:gd name="T120" fmla="*/ 2147483647 w 98"/>
                <a:gd name="T121" fmla="*/ 2147483647 h 23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8"/>
                <a:gd name="T184" fmla="*/ 0 h 231"/>
                <a:gd name="T185" fmla="*/ 98 w 98"/>
                <a:gd name="T186" fmla="*/ 231 h 23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8" h="231">
                  <a:moveTo>
                    <a:pt x="15" y="142"/>
                  </a:moveTo>
                  <a:lnTo>
                    <a:pt x="15" y="146"/>
                  </a:lnTo>
                  <a:lnTo>
                    <a:pt x="15" y="148"/>
                  </a:lnTo>
                  <a:lnTo>
                    <a:pt x="13" y="148"/>
                  </a:lnTo>
                  <a:lnTo>
                    <a:pt x="13" y="156"/>
                  </a:lnTo>
                  <a:lnTo>
                    <a:pt x="13" y="165"/>
                  </a:lnTo>
                  <a:lnTo>
                    <a:pt x="10" y="171"/>
                  </a:lnTo>
                  <a:lnTo>
                    <a:pt x="8" y="179"/>
                  </a:lnTo>
                  <a:lnTo>
                    <a:pt x="19" y="194"/>
                  </a:lnTo>
                  <a:lnTo>
                    <a:pt x="31" y="211"/>
                  </a:lnTo>
                  <a:lnTo>
                    <a:pt x="33" y="217"/>
                  </a:lnTo>
                  <a:lnTo>
                    <a:pt x="33" y="223"/>
                  </a:lnTo>
                  <a:lnTo>
                    <a:pt x="36" y="221"/>
                  </a:lnTo>
                  <a:lnTo>
                    <a:pt x="42" y="225"/>
                  </a:lnTo>
                  <a:lnTo>
                    <a:pt x="42" y="231"/>
                  </a:lnTo>
                  <a:lnTo>
                    <a:pt x="46" y="231"/>
                  </a:lnTo>
                  <a:lnTo>
                    <a:pt x="46" y="227"/>
                  </a:lnTo>
                  <a:lnTo>
                    <a:pt x="50" y="229"/>
                  </a:lnTo>
                  <a:lnTo>
                    <a:pt x="52" y="221"/>
                  </a:lnTo>
                  <a:lnTo>
                    <a:pt x="52" y="217"/>
                  </a:lnTo>
                  <a:lnTo>
                    <a:pt x="48" y="210"/>
                  </a:lnTo>
                  <a:lnTo>
                    <a:pt x="44" y="204"/>
                  </a:lnTo>
                  <a:lnTo>
                    <a:pt x="38" y="202"/>
                  </a:lnTo>
                  <a:lnTo>
                    <a:pt x="35" y="200"/>
                  </a:lnTo>
                  <a:lnTo>
                    <a:pt x="33" y="192"/>
                  </a:lnTo>
                  <a:lnTo>
                    <a:pt x="31" y="185"/>
                  </a:lnTo>
                  <a:lnTo>
                    <a:pt x="29" y="185"/>
                  </a:lnTo>
                  <a:lnTo>
                    <a:pt x="25" y="185"/>
                  </a:lnTo>
                  <a:lnTo>
                    <a:pt x="23" y="179"/>
                  </a:lnTo>
                  <a:lnTo>
                    <a:pt x="21" y="173"/>
                  </a:lnTo>
                  <a:lnTo>
                    <a:pt x="19" y="173"/>
                  </a:lnTo>
                  <a:lnTo>
                    <a:pt x="19" y="162"/>
                  </a:lnTo>
                  <a:lnTo>
                    <a:pt x="23" y="150"/>
                  </a:lnTo>
                  <a:lnTo>
                    <a:pt x="25" y="139"/>
                  </a:lnTo>
                  <a:lnTo>
                    <a:pt x="29" y="129"/>
                  </a:lnTo>
                  <a:lnTo>
                    <a:pt x="27" y="114"/>
                  </a:lnTo>
                  <a:lnTo>
                    <a:pt x="27" y="110"/>
                  </a:lnTo>
                  <a:lnTo>
                    <a:pt x="31" y="110"/>
                  </a:lnTo>
                  <a:lnTo>
                    <a:pt x="36" y="108"/>
                  </a:lnTo>
                  <a:lnTo>
                    <a:pt x="38" y="110"/>
                  </a:lnTo>
                  <a:lnTo>
                    <a:pt x="40" y="110"/>
                  </a:lnTo>
                  <a:lnTo>
                    <a:pt x="40" y="115"/>
                  </a:lnTo>
                  <a:lnTo>
                    <a:pt x="42" y="119"/>
                  </a:lnTo>
                  <a:lnTo>
                    <a:pt x="48" y="119"/>
                  </a:lnTo>
                  <a:lnTo>
                    <a:pt x="52" y="117"/>
                  </a:lnTo>
                  <a:lnTo>
                    <a:pt x="52" y="119"/>
                  </a:lnTo>
                  <a:lnTo>
                    <a:pt x="52" y="123"/>
                  </a:lnTo>
                  <a:lnTo>
                    <a:pt x="56" y="125"/>
                  </a:lnTo>
                  <a:lnTo>
                    <a:pt x="60" y="127"/>
                  </a:lnTo>
                  <a:lnTo>
                    <a:pt x="60" y="131"/>
                  </a:lnTo>
                  <a:lnTo>
                    <a:pt x="60" y="133"/>
                  </a:lnTo>
                  <a:lnTo>
                    <a:pt x="61" y="133"/>
                  </a:lnTo>
                  <a:lnTo>
                    <a:pt x="61" y="123"/>
                  </a:lnTo>
                  <a:lnTo>
                    <a:pt x="58" y="115"/>
                  </a:lnTo>
                  <a:lnTo>
                    <a:pt x="56" y="106"/>
                  </a:lnTo>
                  <a:lnTo>
                    <a:pt x="58" y="98"/>
                  </a:lnTo>
                  <a:lnTo>
                    <a:pt x="61" y="96"/>
                  </a:lnTo>
                  <a:lnTo>
                    <a:pt x="67" y="94"/>
                  </a:lnTo>
                  <a:lnTo>
                    <a:pt x="71" y="94"/>
                  </a:lnTo>
                  <a:lnTo>
                    <a:pt x="75" y="94"/>
                  </a:lnTo>
                  <a:lnTo>
                    <a:pt x="83" y="91"/>
                  </a:lnTo>
                  <a:lnTo>
                    <a:pt x="84" y="87"/>
                  </a:lnTo>
                  <a:lnTo>
                    <a:pt x="92" y="87"/>
                  </a:lnTo>
                  <a:lnTo>
                    <a:pt x="96" y="85"/>
                  </a:lnTo>
                  <a:lnTo>
                    <a:pt x="98" y="79"/>
                  </a:lnTo>
                  <a:lnTo>
                    <a:pt x="98" y="77"/>
                  </a:lnTo>
                  <a:lnTo>
                    <a:pt x="96" y="69"/>
                  </a:lnTo>
                  <a:lnTo>
                    <a:pt x="94" y="66"/>
                  </a:lnTo>
                  <a:lnTo>
                    <a:pt x="92" y="62"/>
                  </a:lnTo>
                  <a:lnTo>
                    <a:pt x="88" y="58"/>
                  </a:lnTo>
                  <a:lnTo>
                    <a:pt x="86" y="54"/>
                  </a:lnTo>
                  <a:lnTo>
                    <a:pt x="84" y="46"/>
                  </a:lnTo>
                  <a:lnTo>
                    <a:pt x="84" y="41"/>
                  </a:lnTo>
                  <a:lnTo>
                    <a:pt x="81" y="31"/>
                  </a:lnTo>
                  <a:lnTo>
                    <a:pt x="77" y="31"/>
                  </a:lnTo>
                  <a:lnTo>
                    <a:pt x="71" y="29"/>
                  </a:lnTo>
                  <a:lnTo>
                    <a:pt x="69" y="23"/>
                  </a:lnTo>
                  <a:lnTo>
                    <a:pt x="63" y="23"/>
                  </a:lnTo>
                  <a:lnTo>
                    <a:pt x="60" y="25"/>
                  </a:lnTo>
                  <a:lnTo>
                    <a:pt x="56" y="27"/>
                  </a:lnTo>
                  <a:lnTo>
                    <a:pt x="54" y="33"/>
                  </a:lnTo>
                  <a:lnTo>
                    <a:pt x="50" y="33"/>
                  </a:lnTo>
                  <a:lnTo>
                    <a:pt x="48" y="31"/>
                  </a:lnTo>
                  <a:lnTo>
                    <a:pt x="44" y="29"/>
                  </a:lnTo>
                  <a:lnTo>
                    <a:pt x="38" y="29"/>
                  </a:lnTo>
                  <a:lnTo>
                    <a:pt x="38" y="23"/>
                  </a:lnTo>
                  <a:lnTo>
                    <a:pt x="36" y="21"/>
                  </a:lnTo>
                  <a:lnTo>
                    <a:pt x="36" y="18"/>
                  </a:lnTo>
                  <a:lnTo>
                    <a:pt x="42" y="12"/>
                  </a:lnTo>
                  <a:lnTo>
                    <a:pt x="40" y="6"/>
                  </a:lnTo>
                  <a:lnTo>
                    <a:pt x="36" y="8"/>
                  </a:lnTo>
                  <a:lnTo>
                    <a:pt x="33" y="6"/>
                  </a:lnTo>
                  <a:lnTo>
                    <a:pt x="33" y="2"/>
                  </a:lnTo>
                  <a:lnTo>
                    <a:pt x="33" y="4"/>
                  </a:lnTo>
                  <a:lnTo>
                    <a:pt x="23" y="4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15" y="6"/>
                  </a:lnTo>
                  <a:lnTo>
                    <a:pt x="15" y="10"/>
                  </a:lnTo>
                  <a:lnTo>
                    <a:pt x="12" y="12"/>
                  </a:lnTo>
                  <a:lnTo>
                    <a:pt x="8" y="16"/>
                  </a:lnTo>
                  <a:lnTo>
                    <a:pt x="2" y="18"/>
                  </a:lnTo>
                  <a:lnTo>
                    <a:pt x="2" y="21"/>
                  </a:lnTo>
                  <a:lnTo>
                    <a:pt x="4" y="29"/>
                  </a:lnTo>
                  <a:lnTo>
                    <a:pt x="2" y="35"/>
                  </a:lnTo>
                  <a:lnTo>
                    <a:pt x="0" y="43"/>
                  </a:lnTo>
                  <a:lnTo>
                    <a:pt x="2" y="54"/>
                  </a:lnTo>
                  <a:lnTo>
                    <a:pt x="10" y="60"/>
                  </a:lnTo>
                  <a:lnTo>
                    <a:pt x="13" y="66"/>
                  </a:lnTo>
                  <a:lnTo>
                    <a:pt x="13" y="73"/>
                  </a:lnTo>
                  <a:lnTo>
                    <a:pt x="8" y="75"/>
                  </a:lnTo>
                  <a:lnTo>
                    <a:pt x="10" y="89"/>
                  </a:lnTo>
                  <a:lnTo>
                    <a:pt x="13" y="98"/>
                  </a:lnTo>
                  <a:lnTo>
                    <a:pt x="19" y="106"/>
                  </a:lnTo>
                  <a:lnTo>
                    <a:pt x="23" y="115"/>
                  </a:lnTo>
                  <a:lnTo>
                    <a:pt x="23" y="123"/>
                  </a:lnTo>
                  <a:lnTo>
                    <a:pt x="21" y="129"/>
                  </a:lnTo>
                  <a:lnTo>
                    <a:pt x="17" y="137"/>
                  </a:lnTo>
                  <a:lnTo>
                    <a:pt x="17" y="142"/>
                  </a:lnTo>
                  <a:lnTo>
                    <a:pt x="15" y="14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22" name="Freeform 389">
              <a:extLst>
                <a:ext uri="{FF2B5EF4-FFF2-40B4-BE49-F238E27FC236}">
                  <a16:creationId xmlns:a16="http://schemas.microsoft.com/office/drawing/2014/main" id="{47F5804A-9987-4B24-AD29-9A47206FED5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353050" y="4117975"/>
              <a:ext cx="277813" cy="333375"/>
            </a:xfrm>
            <a:custGeom>
              <a:avLst/>
              <a:gdLst>
                <a:gd name="T0" fmla="*/ 2147483647 w 134"/>
                <a:gd name="T1" fmla="*/ 2147483647 h 161"/>
                <a:gd name="T2" fmla="*/ 2147483647 w 134"/>
                <a:gd name="T3" fmla="*/ 2147483647 h 161"/>
                <a:gd name="T4" fmla="*/ 2147483647 w 134"/>
                <a:gd name="T5" fmla="*/ 0 h 161"/>
                <a:gd name="T6" fmla="*/ 2147483647 w 134"/>
                <a:gd name="T7" fmla="*/ 2147483647 h 161"/>
                <a:gd name="T8" fmla="*/ 2147483647 w 134"/>
                <a:gd name="T9" fmla="*/ 2147483647 h 161"/>
                <a:gd name="T10" fmla="*/ 2147483647 w 134"/>
                <a:gd name="T11" fmla="*/ 2147483647 h 161"/>
                <a:gd name="T12" fmla="*/ 2147483647 w 134"/>
                <a:gd name="T13" fmla="*/ 2147483647 h 161"/>
                <a:gd name="T14" fmla="*/ 2147483647 w 134"/>
                <a:gd name="T15" fmla="*/ 2147483647 h 161"/>
                <a:gd name="T16" fmla="*/ 2147483647 w 134"/>
                <a:gd name="T17" fmla="*/ 2147483647 h 161"/>
                <a:gd name="T18" fmla="*/ 2147483647 w 134"/>
                <a:gd name="T19" fmla="*/ 2147483647 h 161"/>
                <a:gd name="T20" fmla="*/ 2147483647 w 134"/>
                <a:gd name="T21" fmla="*/ 2147483647 h 161"/>
                <a:gd name="T22" fmla="*/ 2147483647 w 134"/>
                <a:gd name="T23" fmla="*/ 0 h 161"/>
                <a:gd name="T24" fmla="*/ 2147483647 w 134"/>
                <a:gd name="T25" fmla="*/ 2147483647 h 161"/>
                <a:gd name="T26" fmla="*/ 2147483647 w 134"/>
                <a:gd name="T27" fmla="*/ 2147483647 h 161"/>
                <a:gd name="T28" fmla="*/ 2147483647 w 134"/>
                <a:gd name="T29" fmla="*/ 2147483647 h 161"/>
                <a:gd name="T30" fmla="*/ 2147483647 w 134"/>
                <a:gd name="T31" fmla="*/ 2147483647 h 161"/>
                <a:gd name="T32" fmla="*/ 2147483647 w 134"/>
                <a:gd name="T33" fmla="*/ 2147483647 h 161"/>
                <a:gd name="T34" fmla="*/ 2147483647 w 134"/>
                <a:gd name="T35" fmla="*/ 2147483647 h 161"/>
                <a:gd name="T36" fmla="*/ 0 w 134"/>
                <a:gd name="T37" fmla="*/ 2147483647 h 161"/>
                <a:gd name="T38" fmla="*/ 2147483647 w 134"/>
                <a:gd name="T39" fmla="*/ 2147483647 h 161"/>
                <a:gd name="T40" fmla="*/ 2147483647 w 134"/>
                <a:gd name="T41" fmla="*/ 2147483647 h 161"/>
                <a:gd name="T42" fmla="*/ 2147483647 w 134"/>
                <a:gd name="T43" fmla="*/ 2147483647 h 161"/>
                <a:gd name="T44" fmla="*/ 2147483647 w 134"/>
                <a:gd name="T45" fmla="*/ 2147483647 h 161"/>
                <a:gd name="T46" fmla="*/ 2147483647 w 134"/>
                <a:gd name="T47" fmla="*/ 2147483647 h 161"/>
                <a:gd name="T48" fmla="*/ 2147483647 w 134"/>
                <a:gd name="T49" fmla="*/ 2147483647 h 161"/>
                <a:gd name="T50" fmla="*/ 2147483647 w 134"/>
                <a:gd name="T51" fmla="*/ 2147483647 h 161"/>
                <a:gd name="T52" fmla="*/ 2147483647 w 134"/>
                <a:gd name="T53" fmla="*/ 2147483647 h 161"/>
                <a:gd name="T54" fmla="*/ 2147483647 w 134"/>
                <a:gd name="T55" fmla="*/ 2147483647 h 161"/>
                <a:gd name="T56" fmla="*/ 2147483647 w 134"/>
                <a:gd name="T57" fmla="*/ 2147483647 h 161"/>
                <a:gd name="T58" fmla="*/ 2147483647 w 134"/>
                <a:gd name="T59" fmla="*/ 2147483647 h 161"/>
                <a:gd name="T60" fmla="*/ 2147483647 w 134"/>
                <a:gd name="T61" fmla="*/ 2147483647 h 161"/>
                <a:gd name="T62" fmla="*/ 2147483647 w 134"/>
                <a:gd name="T63" fmla="*/ 2147483647 h 161"/>
                <a:gd name="T64" fmla="*/ 2147483647 w 134"/>
                <a:gd name="T65" fmla="*/ 2147483647 h 161"/>
                <a:gd name="T66" fmla="*/ 2147483647 w 134"/>
                <a:gd name="T67" fmla="*/ 2147483647 h 161"/>
                <a:gd name="T68" fmla="*/ 2147483647 w 134"/>
                <a:gd name="T69" fmla="*/ 2147483647 h 161"/>
                <a:gd name="T70" fmla="*/ 2147483647 w 134"/>
                <a:gd name="T71" fmla="*/ 2147483647 h 161"/>
                <a:gd name="T72" fmla="*/ 2147483647 w 134"/>
                <a:gd name="T73" fmla="*/ 2147483647 h 161"/>
                <a:gd name="T74" fmla="*/ 2147483647 w 134"/>
                <a:gd name="T75" fmla="*/ 2147483647 h 161"/>
                <a:gd name="T76" fmla="*/ 2147483647 w 134"/>
                <a:gd name="T77" fmla="*/ 2147483647 h 161"/>
                <a:gd name="T78" fmla="*/ 2147483647 w 134"/>
                <a:gd name="T79" fmla="*/ 2147483647 h 161"/>
                <a:gd name="T80" fmla="*/ 2147483647 w 134"/>
                <a:gd name="T81" fmla="*/ 2147483647 h 161"/>
                <a:gd name="T82" fmla="*/ 2147483647 w 134"/>
                <a:gd name="T83" fmla="*/ 2147483647 h 161"/>
                <a:gd name="T84" fmla="*/ 2147483647 w 134"/>
                <a:gd name="T85" fmla="*/ 2147483647 h 161"/>
                <a:gd name="T86" fmla="*/ 2147483647 w 134"/>
                <a:gd name="T87" fmla="*/ 2147483647 h 161"/>
                <a:gd name="T88" fmla="*/ 2147483647 w 134"/>
                <a:gd name="T89" fmla="*/ 2147483647 h 161"/>
                <a:gd name="T90" fmla="*/ 2147483647 w 134"/>
                <a:gd name="T91" fmla="*/ 2147483647 h 161"/>
                <a:gd name="T92" fmla="*/ 2147483647 w 134"/>
                <a:gd name="T93" fmla="*/ 2147483647 h 16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34"/>
                <a:gd name="T142" fmla="*/ 0 h 161"/>
                <a:gd name="T143" fmla="*/ 134 w 134"/>
                <a:gd name="T144" fmla="*/ 161 h 16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34" h="161">
                  <a:moveTo>
                    <a:pt x="123" y="42"/>
                  </a:moveTo>
                  <a:lnTo>
                    <a:pt x="109" y="35"/>
                  </a:lnTo>
                  <a:lnTo>
                    <a:pt x="109" y="33"/>
                  </a:lnTo>
                  <a:lnTo>
                    <a:pt x="105" y="33"/>
                  </a:lnTo>
                  <a:lnTo>
                    <a:pt x="104" y="29"/>
                  </a:lnTo>
                  <a:lnTo>
                    <a:pt x="104" y="25"/>
                  </a:lnTo>
                  <a:lnTo>
                    <a:pt x="102" y="21"/>
                  </a:lnTo>
                  <a:lnTo>
                    <a:pt x="102" y="19"/>
                  </a:lnTo>
                  <a:lnTo>
                    <a:pt x="59" y="0"/>
                  </a:lnTo>
                  <a:lnTo>
                    <a:pt x="59" y="6"/>
                  </a:lnTo>
                  <a:lnTo>
                    <a:pt x="56" y="6"/>
                  </a:lnTo>
                  <a:lnTo>
                    <a:pt x="54" y="8"/>
                  </a:lnTo>
                  <a:lnTo>
                    <a:pt x="57" y="12"/>
                  </a:lnTo>
                  <a:lnTo>
                    <a:pt x="61" y="13"/>
                  </a:lnTo>
                  <a:lnTo>
                    <a:pt x="61" y="15"/>
                  </a:lnTo>
                  <a:lnTo>
                    <a:pt x="61" y="17"/>
                  </a:lnTo>
                  <a:lnTo>
                    <a:pt x="59" y="15"/>
                  </a:lnTo>
                  <a:lnTo>
                    <a:pt x="56" y="17"/>
                  </a:lnTo>
                  <a:lnTo>
                    <a:pt x="54" y="17"/>
                  </a:lnTo>
                  <a:lnTo>
                    <a:pt x="54" y="23"/>
                  </a:lnTo>
                  <a:lnTo>
                    <a:pt x="54" y="27"/>
                  </a:lnTo>
                  <a:lnTo>
                    <a:pt x="52" y="25"/>
                  </a:lnTo>
                  <a:lnTo>
                    <a:pt x="52" y="19"/>
                  </a:lnTo>
                  <a:lnTo>
                    <a:pt x="46" y="17"/>
                  </a:lnTo>
                  <a:lnTo>
                    <a:pt x="40" y="15"/>
                  </a:lnTo>
                  <a:lnTo>
                    <a:pt x="40" y="19"/>
                  </a:lnTo>
                  <a:lnTo>
                    <a:pt x="36" y="19"/>
                  </a:lnTo>
                  <a:lnTo>
                    <a:pt x="34" y="19"/>
                  </a:lnTo>
                  <a:lnTo>
                    <a:pt x="36" y="25"/>
                  </a:lnTo>
                  <a:lnTo>
                    <a:pt x="33" y="25"/>
                  </a:lnTo>
                  <a:lnTo>
                    <a:pt x="31" y="25"/>
                  </a:lnTo>
                  <a:lnTo>
                    <a:pt x="27" y="19"/>
                  </a:lnTo>
                  <a:lnTo>
                    <a:pt x="27" y="13"/>
                  </a:lnTo>
                  <a:lnTo>
                    <a:pt x="27" y="8"/>
                  </a:lnTo>
                  <a:lnTo>
                    <a:pt x="29" y="0"/>
                  </a:lnTo>
                  <a:lnTo>
                    <a:pt x="17" y="0"/>
                  </a:lnTo>
                  <a:lnTo>
                    <a:pt x="21" y="8"/>
                  </a:lnTo>
                  <a:lnTo>
                    <a:pt x="19" y="10"/>
                  </a:lnTo>
                  <a:lnTo>
                    <a:pt x="19" y="15"/>
                  </a:lnTo>
                  <a:lnTo>
                    <a:pt x="19" y="19"/>
                  </a:lnTo>
                  <a:lnTo>
                    <a:pt x="17" y="23"/>
                  </a:lnTo>
                  <a:lnTo>
                    <a:pt x="21" y="27"/>
                  </a:lnTo>
                  <a:lnTo>
                    <a:pt x="23" y="29"/>
                  </a:lnTo>
                  <a:lnTo>
                    <a:pt x="25" y="29"/>
                  </a:lnTo>
                  <a:lnTo>
                    <a:pt x="23" y="31"/>
                  </a:lnTo>
                  <a:lnTo>
                    <a:pt x="21" y="35"/>
                  </a:lnTo>
                  <a:lnTo>
                    <a:pt x="19" y="36"/>
                  </a:lnTo>
                  <a:lnTo>
                    <a:pt x="17" y="38"/>
                  </a:lnTo>
                  <a:lnTo>
                    <a:pt x="15" y="46"/>
                  </a:lnTo>
                  <a:lnTo>
                    <a:pt x="13" y="46"/>
                  </a:lnTo>
                  <a:lnTo>
                    <a:pt x="10" y="48"/>
                  </a:lnTo>
                  <a:lnTo>
                    <a:pt x="4" y="48"/>
                  </a:lnTo>
                  <a:lnTo>
                    <a:pt x="0" y="48"/>
                  </a:lnTo>
                  <a:lnTo>
                    <a:pt x="0" y="60"/>
                  </a:lnTo>
                  <a:lnTo>
                    <a:pt x="0" y="71"/>
                  </a:lnTo>
                  <a:lnTo>
                    <a:pt x="8" y="75"/>
                  </a:lnTo>
                  <a:lnTo>
                    <a:pt x="13" y="79"/>
                  </a:lnTo>
                  <a:lnTo>
                    <a:pt x="13" y="86"/>
                  </a:lnTo>
                  <a:lnTo>
                    <a:pt x="13" y="92"/>
                  </a:lnTo>
                  <a:lnTo>
                    <a:pt x="19" y="98"/>
                  </a:lnTo>
                  <a:lnTo>
                    <a:pt x="25" y="106"/>
                  </a:lnTo>
                  <a:lnTo>
                    <a:pt x="29" y="106"/>
                  </a:lnTo>
                  <a:lnTo>
                    <a:pt x="31" y="106"/>
                  </a:lnTo>
                  <a:lnTo>
                    <a:pt x="31" y="109"/>
                  </a:lnTo>
                  <a:lnTo>
                    <a:pt x="31" y="113"/>
                  </a:lnTo>
                  <a:lnTo>
                    <a:pt x="34" y="115"/>
                  </a:lnTo>
                  <a:lnTo>
                    <a:pt x="36" y="117"/>
                  </a:lnTo>
                  <a:lnTo>
                    <a:pt x="40" y="119"/>
                  </a:lnTo>
                  <a:lnTo>
                    <a:pt x="46" y="121"/>
                  </a:lnTo>
                  <a:lnTo>
                    <a:pt x="54" y="123"/>
                  </a:lnTo>
                  <a:lnTo>
                    <a:pt x="56" y="125"/>
                  </a:lnTo>
                  <a:lnTo>
                    <a:pt x="57" y="125"/>
                  </a:lnTo>
                  <a:lnTo>
                    <a:pt x="59" y="129"/>
                  </a:lnTo>
                  <a:lnTo>
                    <a:pt x="61" y="132"/>
                  </a:lnTo>
                  <a:lnTo>
                    <a:pt x="61" y="140"/>
                  </a:lnTo>
                  <a:lnTo>
                    <a:pt x="61" y="152"/>
                  </a:lnTo>
                  <a:lnTo>
                    <a:pt x="59" y="154"/>
                  </a:lnTo>
                  <a:lnTo>
                    <a:pt x="59" y="157"/>
                  </a:lnTo>
                  <a:lnTo>
                    <a:pt x="59" y="159"/>
                  </a:lnTo>
                  <a:lnTo>
                    <a:pt x="63" y="159"/>
                  </a:lnTo>
                  <a:lnTo>
                    <a:pt x="69" y="157"/>
                  </a:lnTo>
                  <a:lnTo>
                    <a:pt x="73" y="155"/>
                  </a:lnTo>
                  <a:lnTo>
                    <a:pt x="75" y="155"/>
                  </a:lnTo>
                  <a:lnTo>
                    <a:pt x="77" y="159"/>
                  </a:lnTo>
                  <a:lnTo>
                    <a:pt x="81" y="161"/>
                  </a:lnTo>
                  <a:lnTo>
                    <a:pt x="86" y="159"/>
                  </a:lnTo>
                  <a:lnTo>
                    <a:pt x="90" y="159"/>
                  </a:lnTo>
                  <a:lnTo>
                    <a:pt x="94" y="159"/>
                  </a:lnTo>
                  <a:lnTo>
                    <a:pt x="100" y="157"/>
                  </a:lnTo>
                  <a:lnTo>
                    <a:pt x="102" y="155"/>
                  </a:lnTo>
                  <a:lnTo>
                    <a:pt x="104" y="154"/>
                  </a:lnTo>
                  <a:lnTo>
                    <a:pt x="105" y="155"/>
                  </a:lnTo>
                  <a:lnTo>
                    <a:pt x="109" y="154"/>
                  </a:lnTo>
                  <a:lnTo>
                    <a:pt x="111" y="152"/>
                  </a:lnTo>
                  <a:lnTo>
                    <a:pt x="115" y="150"/>
                  </a:lnTo>
                  <a:lnTo>
                    <a:pt x="121" y="150"/>
                  </a:lnTo>
                  <a:lnTo>
                    <a:pt x="125" y="148"/>
                  </a:lnTo>
                  <a:lnTo>
                    <a:pt x="130" y="146"/>
                  </a:lnTo>
                  <a:lnTo>
                    <a:pt x="132" y="146"/>
                  </a:lnTo>
                  <a:lnTo>
                    <a:pt x="134" y="140"/>
                  </a:lnTo>
                  <a:lnTo>
                    <a:pt x="134" y="136"/>
                  </a:lnTo>
                  <a:lnTo>
                    <a:pt x="127" y="129"/>
                  </a:lnTo>
                  <a:lnTo>
                    <a:pt x="121" y="121"/>
                  </a:lnTo>
                  <a:lnTo>
                    <a:pt x="121" y="109"/>
                  </a:lnTo>
                  <a:lnTo>
                    <a:pt x="121" y="94"/>
                  </a:lnTo>
                  <a:lnTo>
                    <a:pt x="123" y="90"/>
                  </a:lnTo>
                  <a:lnTo>
                    <a:pt x="125" y="86"/>
                  </a:lnTo>
                  <a:lnTo>
                    <a:pt x="119" y="81"/>
                  </a:lnTo>
                  <a:lnTo>
                    <a:pt x="113" y="73"/>
                  </a:lnTo>
                  <a:lnTo>
                    <a:pt x="117" y="58"/>
                  </a:lnTo>
                  <a:lnTo>
                    <a:pt x="123" y="44"/>
                  </a:lnTo>
                  <a:lnTo>
                    <a:pt x="123" y="42"/>
                  </a:lnTo>
                  <a:close/>
                  <a:moveTo>
                    <a:pt x="42" y="92"/>
                  </a:moveTo>
                  <a:lnTo>
                    <a:pt x="44" y="94"/>
                  </a:lnTo>
                  <a:lnTo>
                    <a:pt x="44" y="96"/>
                  </a:lnTo>
                  <a:lnTo>
                    <a:pt x="46" y="98"/>
                  </a:lnTo>
                  <a:lnTo>
                    <a:pt x="44" y="98"/>
                  </a:lnTo>
                  <a:lnTo>
                    <a:pt x="42" y="98"/>
                  </a:lnTo>
                  <a:lnTo>
                    <a:pt x="40" y="94"/>
                  </a:lnTo>
                  <a:lnTo>
                    <a:pt x="42" y="92"/>
                  </a:lnTo>
                  <a:close/>
                  <a:moveTo>
                    <a:pt x="119" y="69"/>
                  </a:moveTo>
                  <a:lnTo>
                    <a:pt x="119" y="73"/>
                  </a:lnTo>
                  <a:lnTo>
                    <a:pt x="121" y="77"/>
                  </a:lnTo>
                  <a:lnTo>
                    <a:pt x="123" y="75"/>
                  </a:lnTo>
                  <a:lnTo>
                    <a:pt x="119" y="69"/>
                  </a:lnTo>
                  <a:close/>
                  <a:moveTo>
                    <a:pt x="67" y="36"/>
                  </a:moveTo>
                  <a:lnTo>
                    <a:pt x="69" y="36"/>
                  </a:lnTo>
                  <a:lnTo>
                    <a:pt x="69" y="38"/>
                  </a:lnTo>
                  <a:lnTo>
                    <a:pt x="67" y="40"/>
                  </a:lnTo>
                  <a:lnTo>
                    <a:pt x="63" y="40"/>
                  </a:lnTo>
                  <a:lnTo>
                    <a:pt x="65" y="38"/>
                  </a:lnTo>
                  <a:lnTo>
                    <a:pt x="67" y="36"/>
                  </a:lnTo>
                  <a:close/>
                  <a:moveTo>
                    <a:pt x="46" y="8"/>
                  </a:moveTo>
                  <a:lnTo>
                    <a:pt x="48" y="10"/>
                  </a:lnTo>
                  <a:lnTo>
                    <a:pt x="52" y="12"/>
                  </a:lnTo>
                  <a:lnTo>
                    <a:pt x="52" y="8"/>
                  </a:lnTo>
                  <a:lnTo>
                    <a:pt x="48" y="8"/>
                  </a:lnTo>
                  <a:lnTo>
                    <a:pt x="46" y="8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23" name="Freeform 390">
              <a:extLst>
                <a:ext uri="{FF2B5EF4-FFF2-40B4-BE49-F238E27FC236}">
                  <a16:creationId xmlns:a16="http://schemas.microsoft.com/office/drawing/2014/main" id="{001ED6C8-4607-4088-981C-1A308D9D1C08}"/>
                </a:ext>
              </a:extLst>
            </p:cNvPr>
            <p:cNvSpPr>
              <a:spLocks/>
            </p:cNvSpPr>
            <p:nvPr/>
          </p:nvSpPr>
          <p:spPr bwMode="gray">
            <a:xfrm>
              <a:off x="6327775" y="2684463"/>
              <a:ext cx="190500" cy="185737"/>
            </a:xfrm>
            <a:custGeom>
              <a:avLst/>
              <a:gdLst>
                <a:gd name="T0" fmla="*/ 2147483647 w 92"/>
                <a:gd name="T1" fmla="*/ 2147483647 h 90"/>
                <a:gd name="T2" fmla="*/ 2147483647 w 92"/>
                <a:gd name="T3" fmla="*/ 2147483647 h 90"/>
                <a:gd name="T4" fmla="*/ 2147483647 w 92"/>
                <a:gd name="T5" fmla="*/ 2147483647 h 90"/>
                <a:gd name="T6" fmla="*/ 2147483647 w 92"/>
                <a:gd name="T7" fmla="*/ 2147483647 h 90"/>
                <a:gd name="T8" fmla="*/ 2147483647 w 92"/>
                <a:gd name="T9" fmla="*/ 2147483647 h 90"/>
                <a:gd name="T10" fmla="*/ 2147483647 w 92"/>
                <a:gd name="T11" fmla="*/ 2147483647 h 90"/>
                <a:gd name="T12" fmla="*/ 2147483647 w 92"/>
                <a:gd name="T13" fmla="*/ 2147483647 h 90"/>
                <a:gd name="T14" fmla="*/ 2147483647 w 92"/>
                <a:gd name="T15" fmla="*/ 2147483647 h 90"/>
                <a:gd name="T16" fmla="*/ 2147483647 w 92"/>
                <a:gd name="T17" fmla="*/ 2147483647 h 90"/>
                <a:gd name="T18" fmla="*/ 2147483647 w 92"/>
                <a:gd name="T19" fmla="*/ 2147483647 h 90"/>
                <a:gd name="T20" fmla="*/ 2147483647 w 92"/>
                <a:gd name="T21" fmla="*/ 2147483647 h 90"/>
                <a:gd name="T22" fmla="*/ 2147483647 w 92"/>
                <a:gd name="T23" fmla="*/ 2147483647 h 90"/>
                <a:gd name="T24" fmla="*/ 2147483647 w 92"/>
                <a:gd name="T25" fmla="*/ 2147483647 h 90"/>
                <a:gd name="T26" fmla="*/ 2147483647 w 92"/>
                <a:gd name="T27" fmla="*/ 2147483647 h 90"/>
                <a:gd name="T28" fmla="*/ 2147483647 w 92"/>
                <a:gd name="T29" fmla="*/ 2147483647 h 90"/>
                <a:gd name="T30" fmla="*/ 2147483647 w 92"/>
                <a:gd name="T31" fmla="*/ 2147483647 h 90"/>
                <a:gd name="T32" fmla="*/ 2147483647 w 92"/>
                <a:gd name="T33" fmla="*/ 2147483647 h 90"/>
                <a:gd name="T34" fmla="*/ 2147483647 w 92"/>
                <a:gd name="T35" fmla="*/ 2147483647 h 90"/>
                <a:gd name="T36" fmla="*/ 2147483647 w 92"/>
                <a:gd name="T37" fmla="*/ 2147483647 h 90"/>
                <a:gd name="T38" fmla="*/ 2147483647 w 92"/>
                <a:gd name="T39" fmla="*/ 2147483647 h 90"/>
                <a:gd name="T40" fmla="*/ 2147483647 w 92"/>
                <a:gd name="T41" fmla="*/ 2147483647 h 90"/>
                <a:gd name="T42" fmla="*/ 2147483647 w 92"/>
                <a:gd name="T43" fmla="*/ 2147483647 h 90"/>
                <a:gd name="T44" fmla="*/ 0 w 92"/>
                <a:gd name="T45" fmla="*/ 2147483647 h 90"/>
                <a:gd name="T46" fmla="*/ 0 w 92"/>
                <a:gd name="T47" fmla="*/ 2147483647 h 90"/>
                <a:gd name="T48" fmla="*/ 2147483647 w 92"/>
                <a:gd name="T49" fmla="*/ 2147483647 h 90"/>
                <a:gd name="T50" fmla="*/ 2147483647 w 92"/>
                <a:gd name="T51" fmla="*/ 2147483647 h 90"/>
                <a:gd name="T52" fmla="*/ 2147483647 w 92"/>
                <a:gd name="T53" fmla="*/ 2147483647 h 90"/>
                <a:gd name="T54" fmla="*/ 2147483647 w 92"/>
                <a:gd name="T55" fmla="*/ 2147483647 h 90"/>
                <a:gd name="T56" fmla="*/ 2147483647 w 92"/>
                <a:gd name="T57" fmla="*/ 2147483647 h 90"/>
                <a:gd name="T58" fmla="*/ 2147483647 w 92"/>
                <a:gd name="T59" fmla="*/ 2147483647 h 90"/>
                <a:gd name="T60" fmla="*/ 2147483647 w 92"/>
                <a:gd name="T61" fmla="*/ 2147483647 h 90"/>
                <a:gd name="T62" fmla="*/ 2147483647 w 92"/>
                <a:gd name="T63" fmla="*/ 2147483647 h 90"/>
                <a:gd name="T64" fmla="*/ 2147483647 w 92"/>
                <a:gd name="T65" fmla="*/ 2147483647 h 90"/>
                <a:gd name="T66" fmla="*/ 2147483647 w 92"/>
                <a:gd name="T67" fmla="*/ 0 h 90"/>
                <a:gd name="T68" fmla="*/ 2147483647 w 92"/>
                <a:gd name="T69" fmla="*/ 2147483647 h 90"/>
                <a:gd name="T70" fmla="*/ 2147483647 w 92"/>
                <a:gd name="T71" fmla="*/ 2147483647 h 90"/>
                <a:gd name="T72" fmla="*/ 2147483647 w 92"/>
                <a:gd name="T73" fmla="*/ 2147483647 h 90"/>
                <a:gd name="T74" fmla="*/ 2147483647 w 92"/>
                <a:gd name="T75" fmla="*/ 2147483647 h 90"/>
                <a:gd name="T76" fmla="*/ 2147483647 w 92"/>
                <a:gd name="T77" fmla="*/ 2147483647 h 90"/>
                <a:gd name="T78" fmla="*/ 2147483647 w 92"/>
                <a:gd name="T79" fmla="*/ 2147483647 h 90"/>
                <a:gd name="T80" fmla="*/ 2147483647 w 92"/>
                <a:gd name="T81" fmla="*/ 2147483647 h 90"/>
                <a:gd name="T82" fmla="*/ 2147483647 w 92"/>
                <a:gd name="T83" fmla="*/ 2147483647 h 90"/>
                <a:gd name="T84" fmla="*/ 2147483647 w 92"/>
                <a:gd name="T85" fmla="*/ 2147483647 h 90"/>
                <a:gd name="T86" fmla="*/ 2147483647 w 92"/>
                <a:gd name="T87" fmla="*/ 2147483647 h 9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92"/>
                <a:gd name="T133" fmla="*/ 0 h 90"/>
                <a:gd name="T134" fmla="*/ 92 w 92"/>
                <a:gd name="T135" fmla="*/ 90 h 9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92" h="90">
                  <a:moveTo>
                    <a:pt x="73" y="31"/>
                  </a:moveTo>
                  <a:lnTo>
                    <a:pt x="73" y="35"/>
                  </a:lnTo>
                  <a:lnTo>
                    <a:pt x="73" y="37"/>
                  </a:lnTo>
                  <a:lnTo>
                    <a:pt x="73" y="40"/>
                  </a:lnTo>
                  <a:lnTo>
                    <a:pt x="77" y="44"/>
                  </a:lnTo>
                  <a:lnTo>
                    <a:pt x="85" y="40"/>
                  </a:lnTo>
                  <a:lnTo>
                    <a:pt x="86" y="42"/>
                  </a:lnTo>
                  <a:lnTo>
                    <a:pt x="86" y="46"/>
                  </a:lnTo>
                  <a:lnTo>
                    <a:pt x="85" y="52"/>
                  </a:lnTo>
                  <a:lnTo>
                    <a:pt x="88" y="60"/>
                  </a:lnTo>
                  <a:lnTo>
                    <a:pt x="88" y="65"/>
                  </a:lnTo>
                  <a:lnTo>
                    <a:pt x="90" y="67"/>
                  </a:lnTo>
                  <a:lnTo>
                    <a:pt x="92" y="71"/>
                  </a:lnTo>
                  <a:lnTo>
                    <a:pt x="86" y="73"/>
                  </a:lnTo>
                  <a:lnTo>
                    <a:pt x="79" y="75"/>
                  </a:lnTo>
                  <a:lnTo>
                    <a:pt x="69" y="73"/>
                  </a:lnTo>
                  <a:lnTo>
                    <a:pt x="63" y="73"/>
                  </a:lnTo>
                  <a:lnTo>
                    <a:pt x="56" y="79"/>
                  </a:lnTo>
                  <a:lnTo>
                    <a:pt x="52" y="79"/>
                  </a:lnTo>
                  <a:lnTo>
                    <a:pt x="48" y="85"/>
                  </a:lnTo>
                  <a:lnTo>
                    <a:pt x="42" y="88"/>
                  </a:lnTo>
                  <a:lnTo>
                    <a:pt x="37" y="90"/>
                  </a:lnTo>
                  <a:lnTo>
                    <a:pt x="31" y="85"/>
                  </a:lnTo>
                  <a:lnTo>
                    <a:pt x="33" y="77"/>
                  </a:lnTo>
                  <a:lnTo>
                    <a:pt x="35" y="71"/>
                  </a:lnTo>
                  <a:lnTo>
                    <a:pt x="31" y="67"/>
                  </a:lnTo>
                  <a:lnTo>
                    <a:pt x="29" y="63"/>
                  </a:lnTo>
                  <a:lnTo>
                    <a:pt x="25" y="62"/>
                  </a:lnTo>
                  <a:lnTo>
                    <a:pt x="23" y="65"/>
                  </a:lnTo>
                  <a:lnTo>
                    <a:pt x="19" y="67"/>
                  </a:lnTo>
                  <a:lnTo>
                    <a:pt x="14" y="69"/>
                  </a:lnTo>
                  <a:lnTo>
                    <a:pt x="10" y="69"/>
                  </a:lnTo>
                  <a:lnTo>
                    <a:pt x="6" y="69"/>
                  </a:lnTo>
                  <a:lnTo>
                    <a:pt x="6" y="67"/>
                  </a:lnTo>
                  <a:lnTo>
                    <a:pt x="8" y="63"/>
                  </a:lnTo>
                  <a:lnTo>
                    <a:pt x="10" y="62"/>
                  </a:lnTo>
                  <a:lnTo>
                    <a:pt x="14" y="60"/>
                  </a:lnTo>
                  <a:lnTo>
                    <a:pt x="15" y="56"/>
                  </a:lnTo>
                  <a:lnTo>
                    <a:pt x="12" y="54"/>
                  </a:lnTo>
                  <a:lnTo>
                    <a:pt x="12" y="50"/>
                  </a:lnTo>
                  <a:lnTo>
                    <a:pt x="14" y="44"/>
                  </a:lnTo>
                  <a:lnTo>
                    <a:pt x="12" y="42"/>
                  </a:lnTo>
                  <a:lnTo>
                    <a:pt x="8" y="44"/>
                  </a:lnTo>
                  <a:lnTo>
                    <a:pt x="4" y="42"/>
                  </a:lnTo>
                  <a:lnTo>
                    <a:pt x="2" y="39"/>
                  </a:lnTo>
                  <a:lnTo>
                    <a:pt x="0" y="37"/>
                  </a:lnTo>
                  <a:lnTo>
                    <a:pt x="0" y="35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8" y="31"/>
                  </a:lnTo>
                  <a:lnTo>
                    <a:pt x="10" y="33"/>
                  </a:lnTo>
                  <a:lnTo>
                    <a:pt x="12" y="33"/>
                  </a:lnTo>
                  <a:lnTo>
                    <a:pt x="17" y="29"/>
                  </a:lnTo>
                  <a:lnTo>
                    <a:pt x="19" y="25"/>
                  </a:lnTo>
                  <a:lnTo>
                    <a:pt x="17" y="23"/>
                  </a:lnTo>
                  <a:lnTo>
                    <a:pt x="21" y="17"/>
                  </a:lnTo>
                  <a:lnTo>
                    <a:pt x="23" y="16"/>
                  </a:lnTo>
                  <a:lnTo>
                    <a:pt x="23" y="14"/>
                  </a:lnTo>
                  <a:lnTo>
                    <a:pt x="21" y="12"/>
                  </a:lnTo>
                  <a:lnTo>
                    <a:pt x="19" y="8"/>
                  </a:lnTo>
                  <a:lnTo>
                    <a:pt x="23" y="6"/>
                  </a:lnTo>
                  <a:lnTo>
                    <a:pt x="25" y="6"/>
                  </a:lnTo>
                  <a:lnTo>
                    <a:pt x="27" y="6"/>
                  </a:lnTo>
                  <a:lnTo>
                    <a:pt x="31" y="8"/>
                  </a:lnTo>
                  <a:lnTo>
                    <a:pt x="33" y="8"/>
                  </a:lnTo>
                  <a:lnTo>
                    <a:pt x="35" y="6"/>
                  </a:lnTo>
                  <a:lnTo>
                    <a:pt x="37" y="0"/>
                  </a:lnTo>
                  <a:lnTo>
                    <a:pt x="38" y="0"/>
                  </a:lnTo>
                  <a:lnTo>
                    <a:pt x="42" y="8"/>
                  </a:lnTo>
                  <a:lnTo>
                    <a:pt x="37" y="12"/>
                  </a:lnTo>
                  <a:lnTo>
                    <a:pt x="37" y="14"/>
                  </a:lnTo>
                  <a:lnTo>
                    <a:pt x="40" y="17"/>
                  </a:lnTo>
                  <a:lnTo>
                    <a:pt x="38" y="21"/>
                  </a:lnTo>
                  <a:lnTo>
                    <a:pt x="33" y="19"/>
                  </a:lnTo>
                  <a:lnTo>
                    <a:pt x="27" y="21"/>
                  </a:lnTo>
                  <a:lnTo>
                    <a:pt x="29" y="27"/>
                  </a:lnTo>
                  <a:lnTo>
                    <a:pt x="38" y="27"/>
                  </a:lnTo>
                  <a:lnTo>
                    <a:pt x="38" y="29"/>
                  </a:lnTo>
                  <a:lnTo>
                    <a:pt x="42" y="31"/>
                  </a:lnTo>
                  <a:lnTo>
                    <a:pt x="46" y="29"/>
                  </a:lnTo>
                  <a:lnTo>
                    <a:pt x="50" y="29"/>
                  </a:lnTo>
                  <a:lnTo>
                    <a:pt x="54" y="31"/>
                  </a:lnTo>
                  <a:lnTo>
                    <a:pt x="56" y="31"/>
                  </a:lnTo>
                  <a:lnTo>
                    <a:pt x="58" y="33"/>
                  </a:lnTo>
                  <a:lnTo>
                    <a:pt x="63" y="31"/>
                  </a:lnTo>
                  <a:lnTo>
                    <a:pt x="67" y="29"/>
                  </a:lnTo>
                  <a:lnTo>
                    <a:pt x="73" y="31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24" name="Freeform 391">
              <a:extLst>
                <a:ext uri="{FF2B5EF4-FFF2-40B4-BE49-F238E27FC236}">
                  <a16:creationId xmlns:a16="http://schemas.microsoft.com/office/drawing/2014/main" id="{151E07A5-8B2D-4ACE-AB6B-D5032EE13123}"/>
                </a:ext>
              </a:extLst>
            </p:cNvPr>
            <p:cNvSpPr>
              <a:spLocks/>
            </p:cNvSpPr>
            <p:nvPr/>
          </p:nvSpPr>
          <p:spPr bwMode="gray">
            <a:xfrm>
              <a:off x="7688263" y="3246438"/>
              <a:ext cx="46037" cy="103187"/>
            </a:xfrm>
            <a:custGeom>
              <a:avLst/>
              <a:gdLst>
                <a:gd name="T0" fmla="*/ 2147483647 w 22"/>
                <a:gd name="T1" fmla="*/ 0 h 50"/>
                <a:gd name="T2" fmla="*/ 2147483647 w 22"/>
                <a:gd name="T3" fmla="*/ 2147483647 h 50"/>
                <a:gd name="T4" fmla="*/ 2147483647 w 22"/>
                <a:gd name="T5" fmla="*/ 2147483647 h 50"/>
                <a:gd name="T6" fmla="*/ 0 w 22"/>
                <a:gd name="T7" fmla="*/ 2147483647 h 50"/>
                <a:gd name="T8" fmla="*/ 2147483647 w 22"/>
                <a:gd name="T9" fmla="*/ 2147483647 h 50"/>
                <a:gd name="T10" fmla="*/ 2147483647 w 22"/>
                <a:gd name="T11" fmla="*/ 2147483647 h 50"/>
                <a:gd name="T12" fmla="*/ 2147483647 w 22"/>
                <a:gd name="T13" fmla="*/ 2147483647 h 50"/>
                <a:gd name="T14" fmla="*/ 2147483647 w 22"/>
                <a:gd name="T15" fmla="*/ 2147483647 h 50"/>
                <a:gd name="T16" fmla="*/ 2147483647 w 22"/>
                <a:gd name="T17" fmla="*/ 2147483647 h 50"/>
                <a:gd name="T18" fmla="*/ 2147483647 w 22"/>
                <a:gd name="T19" fmla="*/ 2147483647 h 50"/>
                <a:gd name="T20" fmla="*/ 2147483647 w 22"/>
                <a:gd name="T21" fmla="*/ 2147483647 h 50"/>
                <a:gd name="T22" fmla="*/ 2147483647 w 22"/>
                <a:gd name="T23" fmla="*/ 0 h 50"/>
                <a:gd name="T24" fmla="*/ 2147483647 w 22"/>
                <a:gd name="T25" fmla="*/ 0 h 50"/>
                <a:gd name="T26" fmla="*/ 2147483647 w 22"/>
                <a:gd name="T27" fmla="*/ 0 h 5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"/>
                <a:gd name="T43" fmla="*/ 0 h 50"/>
                <a:gd name="T44" fmla="*/ 22 w 22"/>
                <a:gd name="T45" fmla="*/ 50 h 5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" h="50">
                  <a:moveTo>
                    <a:pt x="16" y="0"/>
                  </a:moveTo>
                  <a:lnTo>
                    <a:pt x="8" y="13"/>
                  </a:lnTo>
                  <a:lnTo>
                    <a:pt x="2" y="27"/>
                  </a:lnTo>
                  <a:lnTo>
                    <a:pt x="0" y="34"/>
                  </a:lnTo>
                  <a:lnTo>
                    <a:pt x="2" y="40"/>
                  </a:lnTo>
                  <a:lnTo>
                    <a:pt x="4" y="44"/>
                  </a:lnTo>
                  <a:lnTo>
                    <a:pt x="6" y="50"/>
                  </a:lnTo>
                  <a:lnTo>
                    <a:pt x="10" y="50"/>
                  </a:lnTo>
                  <a:lnTo>
                    <a:pt x="14" y="38"/>
                  </a:lnTo>
                  <a:lnTo>
                    <a:pt x="18" y="25"/>
                  </a:lnTo>
                  <a:lnTo>
                    <a:pt x="20" y="11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25" name="Freeform 392">
              <a:extLst>
                <a:ext uri="{FF2B5EF4-FFF2-40B4-BE49-F238E27FC236}">
                  <a16:creationId xmlns:a16="http://schemas.microsoft.com/office/drawing/2014/main" id="{37B269D2-7FA4-439C-86BA-A965D43FD40E}"/>
                </a:ext>
              </a:extLst>
            </p:cNvPr>
            <p:cNvSpPr>
              <a:spLocks/>
            </p:cNvSpPr>
            <p:nvPr/>
          </p:nvSpPr>
          <p:spPr bwMode="gray">
            <a:xfrm>
              <a:off x="5516563" y="2819400"/>
              <a:ext cx="169862" cy="179388"/>
            </a:xfrm>
            <a:custGeom>
              <a:avLst/>
              <a:gdLst>
                <a:gd name="T0" fmla="*/ 2147483647 w 82"/>
                <a:gd name="T1" fmla="*/ 2147483647 h 87"/>
                <a:gd name="T2" fmla="*/ 2147483647 w 82"/>
                <a:gd name="T3" fmla="*/ 2147483647 h 87"/>
                <a:gd name="T4" fmla="*/ 2147483647 w 82"/>
                <a:gd name="T5" fmla="*/ 2147483647 h 87"/>
                <a:gd name="T6" fmla="*/ 2147483647 w 82"/>
                <a:gd name="T7" fmla="*/ 2147483647 h 87"/>
                <a:gd name="T8" fmla="*/ 2147483647 w 82"/>
                <a:gd name="T9" fmla="*/ 2147483647 h 87"/>
                <a:gd name="T10" fmla="*/ 2147483647 w 82"/>
                <a:gd name="T11" fmla="*/ 2147483647 h 87"/>
                <a:gd name="T12" fmla="*/ 2147483647 w 82"/>
                <a:gd name="T13" fmla="*/ 2147483647 h 87"/>
                <a:gd name="T14" fmla="*/ 2147483647 w 82"/>
                <a:gd name="T15" fmla="*/ 2147483647 h 87"/>
                <a:gd name="T16" fmla="*/ 2147483647 w 82"/>
                <a:gd name="T17" fmla="*/ 2147483647 h 87"/>
                <a:gd name="T18" fmla="*/ 2147483647 w 82"/>
                <a:gd name="T19" fmla="*/ 2147483647 h 87"/>
                <a:gd name="T20" fmla="*/ 2147483647 w 82"/>
                <a:gd name="T21" fmla="*/ 2147483647 h 87"/>
                <a:gd name="T22" fmla="*/ 2147483647 w 82"/>
                <a:gd name="T23" fmla="*/ 2147483647 h 87"/>
                <a:gd name="T24" fmla="*/ 2147483647 w 82"/>
                <a:gd name="T25" fmla="*/ 2147483647 h 87"/>
                <a:gd name="T26" fmla="*/ 2147483647 w 82"/>
                <a:gd name="T27" fmla="*/ 2147483647 h 87"/>
                <a:gd name="T28" fmla="*/ 2147483647 w 82"/>
                <a:gd name="T29" fmla="*/ 2147483647 h 87"/>
                <a:gd name="T30" fmla="*/ 2147483647 w 82"/>
                <a:gd name="T31" fmla="*/ 2147483647 h 87"/>
                <a:gd name="T32" fmla="*/ 2147483647 w 82"/>
                <a:gd name="T33" fmla="*/ 2147483647 h 87"/>
                <a:gd name="T34" fmla="*/ 2147483647 w 82"/>
                <a:gd name="T35" fmla="*/ 2147483647 h 87"/>
                <a:gd name="T36" fmla="*/ 2147483647 w 82"/>
                <a:gd name="T37" fmla="*/ 2147483647 h 87"/>
                <a:gd name="T38" fmla="*/ 2147483647 w 82"/>
                <a:gd name="T39" fmla="*/ 2147483647 h 87"/>
                <a:gd name="T40" fmla="*/ 2147483647 w 82"/>
                <a:gd name="T41" fmla="*/ 2147483647 h 87"/>
                <a:gd name="T42" fmla="*/ 2147483647 w 82"/>
                <a:gd name="T43" fmla="*/ 0 h 87"/>
                <a:gd name="T44" fmla="*/ 2147483647 w 82"/>
                <a:gd name="T45" fmla="*/ 2147483647 h 87"/>
                <a:gd name="T46" fmla="*/ 2147483647 w 82"/>
                <a:gd name="T47" fmla="*/ 2147483647 h 87"/>
                <a:gd name="T48" fmla="*/ 2147483647 w 82"/>
                <a:gd name="T49" fmla="*/ 2147483647 h 87"/>
                <a:gd name="T50" fmla="*/ 2147483647 w 82"/>
                <a:gd name="T51" fmla="*/ 2147483647 h 87"/>
                <a:gd name="T52" fmla="*/ 2147483647 w 82"/>
                <a:gd name="T53" fmla="*/ 2147483647 h 87"/>
                <a:gd name="T54" fmla="*/ 2147483647 w 82"/>
                <a:gd name="T55" fmla="*/ 2147483647 h 87"/>
                <a:gd name="T56" fmla="*/ 2147483647 w 82"/>
                <a:gd name="T57" fmla="*/ 2147483647 h 87"/>
                <a:gd name="T58" fmla="*/ 2147483647 w 82"/>
                <a:gd name="T59" fmla="*/ 2147483647 h 87"/>
                <a:gd name="T60" fmla="*/ 2147483647 w 82"/>
                <a:gd name="T61" fmla="*/ 2147483647 h 87"/>
                <a:gd name="T62" fmla="*/ 2147483647 w 82"/>
                <a:gd name="T63" fmla="*/ 2147483647 h 87"/>
                <a:gd name="T64" fmla="*/ 0 w 82"/>
                <a:gd name="T65" fmla="*/ 2147483647 h 87"/>
                <a:gd name="T66" fmla="*/ 0 w 82"/>
                <a:gd name="T67" fmla="*/ 2147483647 h 87"/>
                <a:gd name="T68" fmla="*/ 2147483647 w 82"/>
                <a:gd name="T69" fmla="*/ 2147483647 h 87"/>
                <a:gd name="T70" fmla="*/ 2147483647 w 82"/>
                <a:gd name="T71" fmla="*/ 2147483647 h 8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2"/>
                <a:gd name="T109" fmla="*/ 0 h 87"/>
                <a:gd name="T110" fmla="*/ 82 w 82"/>
                <a:gd name="T111" fmla="*/ 87 h 8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2" h="87">
                  <a:moveTo>
                    <a:pt x="3" y="52"/>
                  </a:moveTo>
                  <a:lnTo>
                    <a:pt x="5" y="50"/>
                  </a:lnTo>
                  <a:lnTo>
                    <a:pt x="9" y="46"/>
                  </a:lnTo>
                  <a:lnTo>
                    <a:pt x="15" y="46"/>
                  </a:lnTo>
                  <a:lnTo>
                    <a:pt x="17" y="48"/>
                  </a:lnTo>
                  <a:lnTo>
                    <a:pt x="15" y="54"/>
                  </a:lnTo>
                  <a:lnTo>
                    <a:pt x="11" y="60"/>
                  </a:lnTo>
                  <a:lnTo>
                    <a:pt x="11" y="64"/>
                  </a:lnTo>
                  <a:lnTo>
                    <a:pt x="9" y="70"/>
                  </a:lnTo>
                  <a:lnTo>
                    <a:pt x="7" y="70"/>
                  </a:lnTo>
                  <a:lnTo>
                    <a:pt x="5" y="71"/>
                  </a:lnTo>
                  <a:lnTo>
                    <a:pt x="3" y="75"/>
                  </a:lnTo>
                  <a:lnTo>
                    <a:pt x="2" y="77"/>
                  </a:lnTo>
                  <a:lnTo>
                    <a:pt x="2" y="81"/>
                  </a:lnTo>
                  <a:lnTo>
                    <a:pt x="2" y="87"/>
                  </a:lnTo>
                  <a:lnTo>
                    <a:pt x="3" y="87"/>
                  </a:lnTo>
                  <a:lnTo>
                    <a:pt x="7" y="85"/>
                  </a:lnTo>
                  <a:lnTo>
                    <a:pt x="11" y="85"/>
                  </a:lnTo>
                  <a:lnTo>
                    <a:pt x="17" y="87"/>
                  </a:lnTo>
                  <a:lnTo>
                    <a:pt x="21" y="87"/>
                  </a:lnTo>
                  <a:lnTo>
                    <a:pt x="40" y="73"/>
                  </a:lnTo>
                  <a:lnTo>
                    <a:pt x="67" y="52"/>
                  </a:lnTo>
                  <a:lnTo>
                    <a:pt x="69" y="48"/>
                  </a:lnTo>
                  <a:lnTo>
                    <a:pt x="71" y="45"/>
                  </a:lnTo>
                  <a:lnTo>
                    <a:pt x="73" y="41"/>
                  </a:lnTo>
                  <a:lnTo>
                    <a:pt x="73" y="39"/>
                  </a:lnTo>
                  <a:lnTo>
                    <a:pt x="73" y="35"/>
                  </a:lnTo>
                  <a:lnTo>
                    <a:pt x="73" y="31"/>
                  </a:lnTo>
                  <a:lnTo>
                    <a:pt x="74" y="27"/>
                  </a:lnTo>
                  <a:lnTo>
                    <a:pt x="74" y="23"/>
                  </a:lnTo>
                  <a:lnTo>
                    <a:pt x="73" y="22"/>
                  </a:lnTo>
                  <a:lnTo>
                    <a:pt x="76" y="16"/>
                  </a:lnTo>
                  <a:lnTo>
                    <a:pt x="80" y="14"/>
                  </a:lnTo>
                  <a:lnTo>
                    <a:pt x="82" y="8"/>
                  </a:lnTo>
                  <a:lnTo>
                    <a:pt x="82" y="4"/>
                  </a:lnTo>
                  <a:lnTo>
                    <a:pt x="80" y="4"/>
                  </a:lnTo>
                  <a:lnTo>
                    <a:pt x="78" y="0"/>
                  </a:lnTo>
                  <a:lnTo>
                    <a:pt x="73" y="2"/>
                  </a:lnTo>
                  <a:lnTo>
                    <a:pt x="67" y="6"/>
                  </a:lnTo>
                  <a:lnTo>
                    <a:pt x="59" y="6"/>
                  </a:lnTo>
                  <a:lnTo>
                    <a:pt x="51" y="8"/>
                  </a:lnTo>
                  <a:lnTo>
                    <a:pt x="42" y="12"/>
                  </a:lnTo>
                  <a:lnTo>
                    <a:pt x="34" y="14"/>
                  </a:lnTo>
                  <a:lnTo>
                    <a:pt x="30" y="14"/>
                  </a:lnTo>
                  <a:lnTo>
                    <a:pt x="26" y="12"/>
                  </a:lnTo>
                  <a:lnTo>
                    <a:pt x="23" y="14"/>
                  </a:lnTo>
                  <a:lnTo>
                    <a:pt x="21" y="16"/>
                  </a:lnTo>
                  <a:lnTo>
                    <a:pt x="19" y="16"/>
                  </a:lnTo>
                  <a:lnTo>
                    <a:pt x="15" y="16"/>
                  </a:lnTo>
                  <a:lnTo>
                    <a:pt x="13" y="18"/>
                  </a:lnTo>
                  <a:lnTo>
                    <a:pt x="15" y="22"/>
                  </a:lnTo>
                  <a:lnTo>
                    <a:pt x="15" y="23"/>
                  </a:lnTo>
                  <a:lnTo>
                    <a:pt x="11" y="25"/>
                  </a:lnTo>
                  <a:lnTo>
                    <a:pt x="9" y="27"/>
                  </a:lnTo>
                  <a:lnTo>
                    <a:pt x="7" y="31"/>
                  </a:lnTo>
                  <a:lnTo>
                    <a:pt x="2" y="31"/>
                  </a:lnTo>
                  <a:lnTo>
                    <a:pt x="2" y="29"/>
                  </a:lnTo>
                  <a:lnTo>
                    <a:pt x="0" y="31"/>
                  </a:lnTo>
                  <a:lnTo>
                    <a:pt x="0" y="33"/>
                  </a:lnTo>
                  <a:lnTo>
                    <a:pt x="2" y="39"/>
                  </a:lnTo>
                  <a:lnTo>
                    <a:pt x="0" y="45"/>
                  </a:lnTo>
                  <a:lnTo>
                    <a:pt x="0" y="48"/>
                  </a:lnTo>
                  <a:lnTo>
                    <a:pt x="2" y="48"/>
                  </a:lnTo>
                  <a:lnTo>
                    <a:pt x="3" y="50"/>
                  </a:lnTo>
                  <a:lnTo>
                    <a:pt x="3" y="5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26" name="Freeform 393">
              <a:extLst>
                <a:ext uri="{FF2B5EF4-FFF2-40B4-BE49-F238E27FC236}">
                  <a16:creationId xmlns:a16="http://schemas.microsoft.com/office/drawing/2014/main" id="{7D78E3F4-9482-4B4F-A2AD-72B77FDDE425}"/>
                </a:ext>
              </a:extLst>
            </p:cNvPr>
            <p:cNvSpPr>
              <a:spLocks/>
            </p:cNvSpPr>
            <p:nvPr/>
          </p:nvSpPr>
          <p:spPr bwMode="gray">
            <a:xfrm>
              <a:off x="4743450" y="2436813"/>
              <a:ext cx="120650" cy="82550"/>
            </a:xfrm>
            <a:custGeom>
              <a:avLst/>
              <a:gdLst>
                <a:gd name="T0" fmla="*/ 2147483647 w 58"/>
                <a:gd name="T1" fmla="*/ 2147483647 h 40"/>
                <a:gd name="T2" fmla="*/ 2147483647 w 58"/>
                <a:gd name="T3" fmla="*/ 2147483647 h 40"/>
                <a:gd name="T4" fmla="*/ 2147483647 w 58"/>
                <a:gd name="T5" fmla="*/ 2147483647 h 40"/>
                <a:gd name="T6" fmla="*/ 2147483647 w 58"/>
                <a:gd name="T7" fmla="*/ 2147483647 h 40"/>
                <a:gd name="T8" fmla="*/ 2147483647 w 58"/>
                <a:gd name="T9" fmla="*/ 2147483647 h 40"/>
                <a:gd name="T10" fmla="*/ 2147483647 w 58"/>
                <a:gd name="T11" fmla="*/ 2147483647 h 40"/>
                <a:gd name="T12" fmla="*/ 2147483647 w 58"/>
                <a:gd name="T13" fmla="*/ 2147483647 h 40"/>
                <a:gd name="T14" fmla="*/ 2147483647 w 58"/>
                <a:gd name="T15" fmla="*/ 2147483647 h 40"/>
                <a:gd name="T16" fmla="*/ 2147483647 w 58"/>
                <a:gd name="T17" fmla="*/ 2147483647 h 40"/>
                <a:gd name="T18" fmla="*/ 2147483647 w 58"/>
                <a:gd name="T19" fmla="*/ 0 h 40"/>
                <a:gd name="T20" fmla="*/ 2147483647 w 58"/>
                <a:gd name="T21" fmla="*/ 0 h 40"/>
                <a:gd name="T22" fmla="*/ 2147483647 w 58"/>
                <a:gd name="T23" fmla="*/ 2147483647 h 40"/>
                <a:gd name="T24" fmla="*/ 2147483647 w 58"/>
                <a:gd name="T25" fmla="*/ 2147483647 h 40"/>
                <a:gd name="T26" fmla="*/ 2147483647 w 58"/>
                <a:gd name="T27" fmla="*/ 2147483647 h 40"/>
                <a:gd name="T28" fmla="*/ 2147483647 w 58"/>
                <a:gd name="T29" fmla="*/ 2147483647 h 40"/>
                <a:gd name="T30" fmla="*/ 2147483647 w 58"/>
                <a:gd name="T31" fmla="*/ 2147483647 h 40"/>
                <a:gd name="T32" fmla="*/ 2147483647 w 58"/>
                <a:gd name="T33" fmla="*/ 2147483647 h 40"/>
                <a:gd name="T34" fmla="*/ 2147483647 w 58"/>
                <a:gd name="T35" fmla="*/ 2147483647 h 40"/>
                <a:gd name="T36" fmla="*/ 2147483647 w 58"/>
                <a:gd name="T37" fmla="*/ 2147483647 h 40"/>
                <a:gd name="T38" fmla="*/ 2147483647 w 58"/>
                <a:gd name="T39" fmla="*/ 2147483647 h 40"/>
                <a:gd name="T40" fmla="*/ 2147483647 w 58"/>
                <a:gd name="T41" fmla="*/ 2147483647 h 40"/>
                <a:gd name="T42" fmla="*/ 2147483647 w 58"/>
                <a:gd name="T43" fmla="*/ 2147483647 h 40"/>
                <a:gd name="T44" fmla="*/ 2147483647 w 58"/>
                <a:gd name="T45" fmla="*/ 2147483647 h 40"/>
                <a:gd name="T46" fmla="*/ 2147483647 w 58"/>
                <a:gd name="T47" fmla="*/ 2147483647 h 40"/>
                <a:gd name="T48" fmla="*/ 2147483647 w 58"/>
                <a:gd name="T49" fmla="*/ 2147483647 h 40"/>
                <a:gd name="T50" fmla="*/ 0 w 58"/>
                <a:gd name="T51" fmla="*/ 2147483647 h 40"/>
                <a:gd name="T52" fmla="*/ 2147483647 w 58"/>
                <a:gd name="T53" fmla="*/ 2147483647 h 40"/>
                <a:gd name="T54" fmla="*/ 2147483647 w 58"/>
                <a:gd name="T55" fmla="*/ 2147483647 h 40"/>
                <a:gd name="T56" fmla="*/ 2147483647 w 58"/>
                <a:gd name="T57" fmla="*/ 2147483647 h 40"/>
                <a:gd name="T58" fmla="*/ 2147483647 w 58"/>
                <a:gd name="T59" fmla="*/ 2147483647 h 40"/>
                <a:gd name="T60" fmla="*/ 2147483647 w 58"/>
                <a:gd name="T61" fmla="*/ 2147483647 h 40"/>
                <a:gd name="T62" fmla="*/ 2147483647 w 58"/>
                <a:gd name="T63" fmla="*/ 2147483647 h 40"/>
                <a:gd name="T64" fmla="*/ 2147483647 w 58"/>
                <a:gd name="T65" fmla="*/ 2147483647 h 40"/>
                <a:gd name="T66" fmla="*/ 2147483647 w 58"/>
                <a:gd name="T67" fmla="*/ 2147483647 h 40"/>
                <a:gd name="T68" fmla="*/ 2147483647 w 58"/>
                <a:gd name="T69" fmla="*/ 2147483647 h 40"/>
                <a:gd name="T70" fmla="*/ 2147483647 w 58"/>
                <a:gd name="T71" fmla="*/ 2147483647 h 40"/>
                <a:gd name="T72" fmla="*/ 2147483647 w 58"/>
                <a:gd name="T73" fmla="*/ 2147483647 h 40"/>
                <a:gd name="T74" fmla="*/ 2147483647 w 58"/>
                <a:gd name="T75" fmla="*/ 2147483647 h 40"/>
                <a:gd name="T76" fmla="*/ 2147483647 w 58"/>
                <a:gd name="T77" fmla="*/ 2147483647 h 40"/>
                <a:gd name="T78" fmla="*/ 2147483647 w 58"/>
                <a:gd name="T79" fmla="*/ 2147483647 h 40"/>
                <a:gd name="T80" fmla="*/ 2147483647 w 58"/>
                <a:gd name="T81" fmla="*/ 2147483647 h 40"/>
                <a:gd name="T82" fmla="*/ 2147483647 w 58"/>
                <a:gd name="T83" fmla="*/ 2147483647 h 40"/>
                <a:gd name="T84" fmla="*/ 2147483647 w 58"/>
                <a:gd name="T85" fmla="*/ 2147483647 h 40"/>
                <a:gd name="T86" fmla="*/ 2147483647 w 58"/>
                <a:gd name="T87" fmla="*/ 2147483647 h 40"/>
                <a:gd name="T88" fmla="*/ 2147483647 w 58"/>
                <a:gd name="T89" fmla="*/ 2147483647 h 40"/>
                <a:gd name="T90" fmla="*/ 2147483647 w 58"/>
                <a:gd name="T91" fmla="*/ 2147483647 h 40"/>
                <a:gd name="T92" fmla="*/ 2147483647 w 58"/>
                <a:gd name="T93" fmla="*/ 2147483647 h 40"/>
                <a:gd name="T94" fmla="*/ 2147483647 w 58"/>
                <a:gd name="T95" fmla="*/ 2147483647 h 40"/>
                <a:gd name="T96" fmla="*/ 2147483647 w 58"/>
                <a:gd name="T97" fmla="*/ 2147483647 h 40"/>
                <a:gd name="T98" fmla="*/ 2147483647 w 58"/>
                <a:gd name="T99" fmla="*/ 2147483647 h 40"/>
                <a:gd name="T100" fmla="*/ 2147483647 w 58"/>
                <a:gd name="T101" fmla="*/ 2147483647 h 40"/>
                <a:gd name="T102" fmla="*/ 2147483647 w 58"/>
                <a:gd name="T103" fmla="*/ 2147483647 h 40"/>
                <a:gd name="T104" fmla="*/ 2147483647 w 58"/>
                <a:gd name="T105" fmla="*/ 2147483647 h 40"/>
                <a:gd name="T106" fmla="*/ 2147483647 w 58"/>
                <a:gd name="T107" fmla="*/ 2147483647 h 40"/>
                <a:gd name="T108" fmla="*/ 2147483647 w 58"/>
                <a:gd name="T109" fmla="*/ 2147483647 h 40"/>
                <a:gd name="T110" fmla="*/ 2147483647 w 58"/>
                <a:gd name="T111" fmla="*/ 2147483647 h 4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8"/>
                <a:gd name="T169" fmla="*/ 0 h 40"/>
                <a:gd name="T170" fmla="*/ 58 w 58"/>
                <a:gd name="T171" fmla="*/ 40 h 4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8" h="40">
                  <a:moveTo>
                    <a:pt x="58" y="19"/>
                  </a:moveTo>
                  <a:lnTo>
                    <a:pt x="58" y="17"/>
                  </a:lnTo>
                  <a:lnTo>
                    <a:pt x="58" y="16"/>
                  </a:lnTo>
                  <a:lnTo>
                    <a:pt x="56" y="16"/>
                  </a:lnTo>
                  <a:lnTo>
                    <a:pt x="56" y="14"/>
                  </a:lnTo>
                  <a:lnTo>
                    <a:pt x="54" y="12"/>
                  </a:lnTo>
                  <a:lnTo>
                    <a:pt x="54" y="10"/>
                  </a:lnTo>
                  <a:lnTo>
                    <a:pt x="44" y="2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5" y="2"/>
                  </a:lnTo>
                  <a:lnTo>
                    <a:pt x="31" y="4"/>
                  </a:lnTo>
                  <a:lnTo>
                    <a:pt x="29" y="4"/>
                  </a:lnTo>
                  <a:lnTo>
                    <a:pt x="27" y="6"/>
                  </a:lnTo>
                  <a:lnTo>
                    <a:pt x="23" y="6"/>
                  </a:lnTo>
                  <a:lnTo>
                    <a:pt x="21" y="6"/>
                  </a:lnTo>
                  <a:lnTo>
                    <a:pt x="21" y="8"/>
                  </a:lnTo>
                  <a:lnTo>
                    <a:pt x="21" y="10"/>
                  </a:lnTo>
                  <a:lnTo>
                    <a:pt x="19" y="10"/>
                  </a:lnTo>
                  <a:lnTo>
                    <a:pt x="14" y="14"/>
                  </a:lnTo>
                  <a:lnTo>
                    <a:pt x="10" y="19"/>
                  </a:lnTo>
                  <a:lnTo>
                    <a:pt x="6" y="25"/>
                  </a:lnTo>
                  <a:lnTo>
                    <a:pt x="2" y="29"/>
                  </a:lnTo>
                  <a:lnTo>
                    <a:pt x="2" y="31"/>
                  </a:lnTo>
                  <a:lnTo>
                    <a:pt x="0" y="35"/>
                  </a:lnTo>
                  <a:lnTo>
                    <a:pt x="2" y="35"/>
                  </a:lnTo>
                  <a:lnTo>
                    <a:pt x="4" y="35"/>
                  </a:lnTo>
                  <a:lnTo>
                    <a:pt x="8" y="33"/>
                  </a:lnTo>
                  <a:lnTo>
                    <a:pt x="10" y="35"/>
                  </a:lnTo>
                  <a:lnTo>
                    <a:pt x="12" y="37"/>
                  </a:lnTo>
                  <a:lnTo>
                    <a:pt x="18" y="39"/>
                  </a:lnTo>
                  <a:lnTo>
                    <a:pt x="19" y="40"/>
                  </a:lnTo>
                  <a:lnTo>
                    <a:pt x="21" y="40"/>
                  </a:lnTo>
                  <a:lnTo>
                    <a:pt x="25" y="39"/>
                  </a:lnTo>
                  <a:lnTo>
                    <a:pt x="29" y="35"/>
                  </a:lnTo>
                  <a:lnTo>
                    <a:pt x="29" y="33"/>
                  </a:lnTo>
                  <a:lnTo>
                    <a:pt x="29" y="31"/>
                  </a:lnTo>
                  <a:lnTo>
                    <a:pt x="31" y="31"/>
                  </a:lnTo>
                  <a:lnTo>
                    <a:pt x="33" y="35"/>
                  </a:lnTo>
                  <a:lnTo>
                    <a:pt x="37" y="35"/>
                  </a:lnTo>
                  <a:lnTo>
                    <a:pt x="41" y="37"/>
                  </a:lnTo>
                  <a:lnTo>
                    <a:pt x="43" y="37"/>
                  </a:lnTo>
                  <a:lnTo>
                    <a:pt x="43" y="33"/>
                  </a:lnTo>
                  <a:lnTo>
                    <a:pt x="44" y="31"/>
                  </a:lnTo>
                  <a:lnTo>
                    <a:pt x="48" y="29"/>
                  </a:lnTo>
                  <a:lnTo>
                    <a:pt x="50" y="25"/>
                  </a:lnTo>
                  <a:lnTo>
                    <a:pt x="54" y="25"/>
                  </a:lnTo>
                  <a:lnTo>
                    <a:pt x="56" y="27"/>
                  </a:lnTo>
                  <a:lnTo>
                    <a:pt x="58" y="25"/>
                  </a:lnTo>
                  <a:lnTo>
                    <a:pt x="56" y="23"/>
                  </a:lnTo>
                  <a:lnTo>
                    <a:pt x="56" y="21"/>
                  </a:lnTo>
                  <a:lnTo>
                    <a:pt x="58" y="19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27" name="Freeform 395">
              <a:extLst>
                <a:ext uri="{FF2B5EF4-FFF2-40B4-BE49-F238E27FC236}">
                  <a16:creationId xmlns:a16="http://schemas.microsoft.com/office/drawing/2014/main" id="{2155CABF-11FE-4AB3-8807-5DA0271F3A35}"/>
                </a:ext>
              </a:extLst>
            </p:cNvPr>
            <p:cNvSpPr>
              <a:spLocks/>
            </p:cNvSpPr>
            <p:nvPr/>
          </p:nvSpPr>
          <p:spPr bwMode="gray">
            <a:xfrm>
              <a:off x="5383213" y="4894263"/>
              <a:ext cx="38100" cy="47625"/>
            </a:xfrm>
            <a:custGeom>
              <a:avLst/>
              <a:gdLst>
                <a:gd name="T0" fmla="*/ 2147483647 w 18"/>
                <a:gd name="T1" fmla="*/ 2147483647 h 23"/>
                <a:gd name="T2" fmla="*/ 2147483647 w 18"/>
                <a:gd name="T3" fmla="*/ 2147483647 h 23"/>
                <a:gd name="T4" fmla="*/ 2147483647 w 18"/>
                <a:gd name="T5" fmla="*/ 2147483647 h 23"/>
                <a:gd name="T6" fmla="*/ 2147483647 w 18"/>
                <a:gd name="T7" fmla="*/ 2147483647 h 23"/>
                <a:gd name="T8" fmla="*/ 2147483647 w 18"/>
                <a:gd name="T9" fmla="*/ 0 h 23"/>
                <a:gd name="T10" fmla="*/ 2147483647 w 18"/>
                <a:gd name="T11" fmla="*/ 2147483647 h 23"/>
                <a:gd name="T12" fmla="*/ 2147483647 w 18"/>
                <a:gd name="T13" fmla="*/ 2147483647 h 23"/>
                <a:gd name="T14" fmla="*/ 2147483647 w 18"/>
                <a:gd name="T15" fmla="*/ 2147483647 h 23"/>
                <a:gd name="T16" fmla="*/ 2147483647 w 18"/>
                <a:gd name="T17" fmla="*/ 2147483647 h 23"/>
                <a:gd name="T18" fmla="*/ 2147483647 w 18"/>
                <a:gd name="T19" fmla="*/ 2147483647 h 23"/>
                <a:gd name="T20" fmla="*/ 0 w 18"/>
                <a:gd name="T21" fmla="*/ 2147483647 h 23"/>
                <a:gd name="T22" fmla="*/ 0 w 18"/>
                <a:gd name="T23" fmla="*/ 2147483647 h 23"/>
                <a:gd name="T24" fmla="*/ 2147483647 w 18"/>
                <a:gd name="T25" fmla="*/ 2147483647 h 23"/>
                <a:gd name="T26" fmla="*/ 2147483647 w 18"/>
                <a:gd name="T27" fmla="*/ 2147483647 h 23"/>
                <a:gd name="T28" fmla="*/ 2147483647 w 18"/>
                <a:gd name="T29" fmla="*/ 2147483647 h 23"/>
                <a:gd name="T30" fmla="*/ 2147483647 w 18"/>
                <a:gd name="T31" fmla="*/ 2147483647 h 23"/>
                <a:gd name="T32" fmla="*/ 2147483647 w 18"/>
                <a:gd name="T33" fmla="*/ 2147483647 h 23"/>
                <a:gd name="T34" fmla="*/ 2147483647 w 18"/>
                <a:gd name="T35" fmla="*/ 2147483647 h 2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23"/>
                <a:gd name="T56" fmla="*/ 18 w 18"/>
                <a:gd name="T57" fmla="*/ 23 h 2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23">
                  <a:moveTo>
                    <a:pt x="16" y="16"/>
                  </a:moveTo>
                  <a:lnTo>
                    <a:pt x="16" y="12"/>
                  </a:lnTo>
                  <a:lnTo>
                    <a:pt x="18" y="6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8" y="2"/>
                  </a:lnTo>
                  <a:lnTo>
                    <a:pt x="6" y="2"/>
                  </a:lnTo>
                  <a:lnTo>
                    <a:pt x="4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12"/>
                  </a:lnTo>
                  <a:lnTo>
                    <a:pt x="2" y="16"/>
                  </a:lnTo>
                  <a:lnTo>
                    <a:pt x="4" y="19"/>
                  </a:lnTo>
                  <a:lnTo>
                    <a:pt x="6" y="19"/>
                  </a:lnTo>
                  <a:lnTo>
                    <a:pt x="12" y="21"/>
                  </a:lnTo>
                  <a:lnTo>
                    <a:pt x="16" y="23"/>
                  </a:lnTo>
                  <a:lnTo>
                    <a:pt x="16" y="16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28" name="Freeform 398">
              <a:extLst>
                <a:ext uri="{FF2B5EF4-FFF2-40B4-BE49-F238E27FC236}">
                  <a16:creationId xmlns:a16="http://schemas.microsoft.com/office/drawing/2014/main" id="{138F74F1-064C-48C3-B9FF-BD72E016854F}"/>
                </a:ext>
              </a:extLst>
            </p:cNvPr>
            <p:cNvSpPr>
              <a:spLocks/>
            </p:cNvSpPr>
            <p:nvPr/>
          </p:nvSpPr>
          <p:spPr bwMode="gray">
            <a:xfrm>
              <a:off x="6638925" y="3754438"/>
              <a:ext cx="60325" cy="123825"/>
            </a:xfrm>
            <a:custGeom>
              <a:avLst/>
              <a:gdLst>
                <a:gd name="T0" fmla="*/ 2147483647 w 29"/>
                <a:gd name="T1" fmla="*/ 0 h 60"/>
                <a:gd name="T2" fmla="*/ 2147483647 w 29"/>
                <a:gd name="T3" fmla="*/ 2147483647 h 60"/>
                <a:gd name="T4" fmla="*/ 2147483647 w 29"/>
                <a:gd name="T5" fmla="*/ 2147483647 h 60"/>
                <a:gd name="T6" fmla="*/ 2147483647 w 29"/>
                <a:gd name="T7" fmla="*/ 2147483647 h 60"/>
                <a:gd name="T8" fmla="*/ 2147483647 w 29"/>
                <a:gd name="T9" fmla="*/ 2147483647 h 60"/>
                <a:gd name="T10" fmla="*/ 2147483647 w 29"/>
                <a:gd name="T11" fmla="*/ 2147483647 h 60"/>
                <a:gd name="T12" fmla="*/ 2147483647 w 29"/>
                <a:gd name="T13" fmla="*/ 2147483647 h 60"/>
                <a:gd name="T14" fmla="*/ 2147483647 w 29"/>
                <a:gd name="T15" fmla="*/ 2147483647 h 60"/>
                <a:gd name="T16" fmla="*/ 0 w 29"/>
                <a:gd name="T17" fmla="*/ 2147483647 h 60"/>
                <a:gd name="T18" fmla="*/ 2147483647 w 29"/>
                <a:gd name="T19" fmla="*/ 2147483647 h 60"/>
                <a:gd name="T20" fmla="*/ 2147483647 w 29"/>
                <a:gd name="T21" fmla="*/ 2147483647 h 60"/>
                <a:gd name="T22" fmla="*/ 2147483647 w 29"/>
                <a:gd name="T23" fmla="*/ 2147483647 h 60"/>
                <a:gd name="T24" fmla="*/ 2147483647 w 29"/>
                <a:gd name="T25" fmla="*/ 2147483647 h 60"/>
                <a:gd name="T26" fmla="*/ 2147483647 w 29"/>
                <a:gd name="T27" fmla="*/ 2147483647 h 60"/>
                <a:gd name="T28" fmla="*/ 2147483647 w 29"/>
                <a:gd name="T29" fmla="*/ 2147483647 h 60"/>
                <a:gd name="T30" fmla="*/ 2147483647 w 29"/>
                <a:gd name="T31" fmla="*/ 2147483647 h 60"/>
                <a:gd name="T32" fmla="*/ 2147483647 w 29"/>
                <a:gd name="T33" fmla="*/ 2147483647 h 60"/>
                <a:gd name="T34" fmla="*/ 2147483647 w 29"/>
                <a:gd name="T35" fmla="*/ 2147483647 h 60"/>
                <a:gd name="T36" fmla="*/ 2147483647 w 29"/>
                <a:gd name="T37" fmla="*/ 2147483647 h 60"/>
                <a:gd name="T38" fmla="*/ 2147483647 w 29"/>
                <a:gd name="T39" fmla="*/ 2147483647 h 60"/>
                <a:gd name="T40" fmla="*/ 2147483647 w 29"/>
                <a:gd name="T41" fmla="*/ 2147483647 h 60"/>
                <a:gd name="T42" fmla="*/ 2147483647 w 29"/>
                <a:gd name="T43" fmla="*/ 2147483647 h 60"/>
                <a:gd name="T44" fmla="*/ 2147483647 w 29"/>
                <a:gd name="T45" fmla="*/ 2147483647 h 60"/>
                <a:gd name="T46" fmla="*/ 2147483647 w 29"/>
                <a:gd name="T47" fmla="*/ 2147483647 h 60"/>
                <a:gd name="T48" fmla="*/ 2147483647 w 29"/>
                <a:gd name="T49" fmla="*/ 0 h 6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9"/>
                <a:gd name="T76" fmla="*/ 0 h 60"/>
                <a:gd name="T77" fmla="*/ 29 w 29"/>
                <a:gd name="T78" fmla="*/ 60 h 6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9" h="60">
                  <a:moveTo>
                    <a:pt x="6" y="0"/>
                  </a:moveTo>
                  <a:lnTo>
                    <a:pt x="6" y="2"/>
                  </a:lnTo>
                  <a:lnTo>
                    <a:pt x="4" y="4"/>
                  </a:lnTo>
                  <a:lnTo>
                    <a:pt x="4" y="8"/>
                  </a:lnTo>
                  <a:lnTo>
                    <a:pt x="6" y="8"/>
                  </a:lnTo>
                  <a:lnTo>
                    <a:pt x="6" y="12"/>
                  </a:lnTo>
                  <a:lnTo>
                    <a:pt x="2" y="20"/>
                  </a:lnTo>
                  <a:lnTo>
                    <a:pt x="0" y="27"/>
                  </a:lnTo>
                  <a:lnTo>
                    <a:pt x="2" y="35"/>
                  </a:lnTo>
                  <a:lnTo>
                    <a:pt x="4" y="43"/>
                  </a:lnTo>
                  <a:lnTo>
                    <a:pt x="6" y="52"/>
                  </a:lnTo>
                  <a:lnTo>
                    <a:pt x="7" y="58"/>
                  </a:lnTo>
                  <a:lnTo>
                    <a:pt x="9" y="60"/>
                  </a:lnTo>
                  <a:lnTo>
                    <a:pt x="11" y="60"/>
                  </a:lnTo>
                  <a:lnTo>
                    <a:pt x="15" y="58"/>
                  </a:lnTo>
                  <a:lnTo>
                    <a:pt x="19" y="56"/>
                  </a:lnTo>
                  <a:lnTo>
                    <a:pt x="23" y="54"/>
                  </a:lnTo>
                  <a:lnTo>
                    <a:pt x="27" y="52"/>
                  </a:lnTo>
                  <a:lnTo>
                    <a:pt x="29" y="46"/>
                  </a:lnTo>
                  <a:lnTo>
                    <a:pt x="29" y="43"/>
                  </a:lnTo>
                  <a:lnTo>
                    <a:pt x="29" y="37"/>
                  </a:lnTo>
                  <a:lnTo>
                    <a:pt x="27" y="31"/>
                  </a:lnTo>
                  <a:lnTo>
                    <a:pt x="13" y="1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29" name="Freeform 399">
              <a:extLst>
                <a:ext uri="{FF2B5EF4-FFF2-40B4-BE49-F238E27FC236}">
                  <a16:creationId xmlns:a16="http://schemas.microsoft.com/office/drawing/2014/main" id="{A0E3A59E-5ECF-492B-9CB5-152992DF99F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157663" y="2589213"/>
              <a:ext cx="571500" cy="571500"/>
            </a:xfrm>
            <a:custGeom>
              <a:avLst/>
              <a:gdLst>
                <a:gd name="T0" fmla="*/ 2147483647 w 275"/>
                <a:gd name="T1" fmla="*/ 2147483647 h 276"/>
                <a:gd name="T2" fmla="*/ 2147483647 w 275"/>
                <a:gd name="T3" fmla="*/ 2147483647 h 276"/>
                <a:gd name="T4" fmla="*/ 2147483647 w 275"/>
                <a:gd name="T5" fmla="*/ 2147483647 h 276"/>
                <a:gd name="T6" fmla="*/ 2147483647 w 275"/>
                <a:gd name="T7" fmla="*/ 2147483647 h 276"/>
                <a:gd name="T8" fmla="*/ 2147483647 w 275"/>
                <a:gd name="T9" fmla="*/ 2147483647 h 276"/>
                <a:gd name="T10" fmla="*/ 2147483647 w 275"/>
                <a:gd name="T11" fmla="*/ 2147483647 h 276"/>
                <a:gd name="T12" fmla="*/ 2147483647 w 275"/>
                <a:gd name="T13" fmla="*/ 2147483647 h 276"/>
                <a:gd name="T14" fmla="*/ 2147483647 w 275"/>
                <a:gd name="T15" fmla="*/ 2147483647 h 276"/>
                <a:gd name="T16" fmla="*/ 2147483647 w 275"/>
                <a:gd name="T17" fmla="*/ 2147483647 h 276"/>
                <a:gd name="T18" fmla="*/ 2147483647 w 275"/>
                <a:gd name="T19" fmla="*/ 2147483647 h 276"/>
                <a:gd name="T20" fmla="*/ 2147483647 w 275"/>
                <a:gd name="T21" fmla="*/ 2147483647 h 276"/>
                <a:gd name="T22" fmla="*/ 2147483647 w 275"/>
                <a:gd name="T23" fmla="*/ 2147483647 h 276"/>
                <a:gd name="T24" fmla="*/ 2147483647 w 275"/>
                <a:gd name="T25" fmla="*/ 2147483647 h 276"/>
                <a:gd name="T26" fmla="*/ 2147483647 w 275"/>
                <a:gd name="T27" fmla="*/ 2147483647 h 276"/>
                <a:gd name="T28" fmla="*/ 2147483647 w 275"/>
                <a:gd name="T29" fmla="*/ 2147483647 h 276"/>
                <a:gd name="T30" fmla="*/ 2147483647 w 275"/>
                <a:gd name="T31" fmla="*/ 2147483647 h 276"/>
                <a:gd name="T32" fmla="*/ 2147483647 w 275"/>
                <a:gd name="T33" fmla="*/ 2147483647 h 276"/>
                <a:gd name="T34" fmla="*/ 2147483647 w 275"/>
                <a:gd name="T35" fmla="*/ 2147483647 h 276"/>
                <a:gd name="T36" fmla="*/ 2147483647 w 275"/>
                <a:gd name="T37" fmla="*/ 0 h 276"/>
                <a:gd name="T38" fmla="*/ 2147483647 w 275"/>
                <a:gd name="T39" fmla="*/ 2147483647 h 276"/>
                <a:gd name="T40" fmla="*/ 2147483647 w 275"/>
                <a:gd name="T41" fmla="*/ 2147483647 h 276"/>
                <a:gd name="T42" fmla="*/ 2147483647 w 275"/>
                <a:gd name="T43" fmla="*/ 2147483647 h 276"/>
                <a:gd name="T44" fmla="*/ 2147483647 w 275"/>
                <a:gd name="T45" fmla="*/ 2147483647 h 276"/>
                <a:gd name="T46" fmla="*/ 2147483647 w 275"/>
                <a:gd name="T47" fmla="*/ 2147483647 h 276"/>
                <a:gd name="T48" fmla="*/ 2147483647 w 275"/>
                <a:gd name="T49" fmla="*/ 2147483647 h 276"/>
                <a:gd name="T50" fmla="*/ 2147483647 w 275"/>
                <a:gd name="T51" fmla="*/ 2147483647 h 276"/>
                <a:gd name="T52" fmla="*/ 2147483647 w 275"/>
                <a:gd name="T53" fmla="*/ 2147483647 h 276"/>
                <a:gd name="T54" fmla="*/ 2147483647 w 275"/>
                <a:gd name="T55" fmla="*/ 2147483647 h 276"/>
                <a:gd name="T56" fmla="*/ 2147483647 w 275"/>
                <a:gd name="T57" fmla="*/ 2147483647 h 276"/>
                <a:gd name="T58" fmla="*/ 2147483647 w 275"/>
                <a:gd name="T59" fmla="*/ 2147483647 h 276"/>
                <a:gd name="T60" fmla="*/ 2147483647 w 275"/>
                <a:gd name="T61" fmla="*/ 2147483647 h 276"/>
                <a:gd name="T62" fmla="*/ 2147483647 w 275"/>
                <a:gd name="T63" fmla="*/ 2147483647 h 276"/>
                <a:gd name="T64" fmla="*/ 2147483647 w 275"/>
                <a:gd name="T65" fmla="*/ 2147483647 h 276"/>
                <a:gd name="T66" fmla="*/ 2147483647 w 275"/>
                <a:gd name="T67" fmla="*/ 2147483647 h 276"/>
                <a:gd name="T68" fmla="*/ 2147483647 w 275"/>
                <a:gd name="T69" fmla="*/ 2147483647 h 276"/>
                <a:gd name="T70" fmla="*/ 2147483647 w 275"/>
                <a:gd name="T71" fmla="*/ 2147483647 h 276"/>
                <a:gd name="T72" fmla="*/ 2147483647 w 275"/>
                <a:gd name="T73" fmla="*/ 2147483647 h 276"/>
                <a:gd name="T74" fmla="*/ 2147483647 w 275"/>
                <a:gd name="T75" fmla="*/ 2147483647 h 276"/>
                <a:gd name="T76" fmla="*/ 2147483647 w 275"/>
                <a:gd name="T77" fmla="*/ 2147483647 h 276"/>
                <a:gd name="T78" fmla="*/ 2147483647 w 275"/>
                <a:gd name="T79" fmla="*/ 2147483647 h 276"/>
                <a:gd name="T80" fmla="*/ 2147483647 w 275"/>
                <a:gd name="T81" fmla="*/ 2147483647 h 276"/>
                <a:gd name="T82" fmla="*/ 2147483647 w 275"/>
                <a:gd name="T83" fmla="*/ 2147483647 h 276"/>
                <a:gd name="T84" fmla="*/ 2147483647 w 275"/>
                <a:gd name="T85" fmla="*/ 2147483647 h 276"/>
                <a:gd name="T86" fmla="*/ 2147483647 w 275"/>
                <a:gd name="T87" fmla="*/ 2147483647 h 276"/>
                <a:gd name="T88" fmla="*/ 2147483647 w 275"/>
                <a:gd name="T89" fmla="*/ 2147483647 h 276"/>
                <a:gd name="T90" fmla="*/ 2147483647 w 275"/>
                <a:gd name="T91" fmla="*/ 2147483647 h 276"/>
                <a:gd name="T92" fmla="*/ 2147483647 w 275"/>
                <a:gd name="T93" fmla="*/ 2147483647 h 276"/>
                <a:gd name="T94" fmla="*/ 2147483647 w 275"/>
                <a:gd name="T95" fmla="*/ 2147483647 h 276"/>
                <a:gd name="T96" fmla="*/ 2147483647 w 275"/>
                <a:gd name="T97" fmla="*/ 2147483647 h 27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75"/>
                <a:gd name="T148" fmla="*/ 0 h 276"/>
                <a:gd name="T149" fmla="*/ 275 w 275"/>
                <a:gd name="T150" fmla="*/ 276 h 27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75" h="276">
                  <a:moveTo>
                    <a:pt x="248" y="67"/>
                  </a:moveTo>
                  <a:lnTo>
                    <a:pt x="250" y="71"/>
                  </a:lnTo>
                  <a:lnTo>
                    <a:pt x="250" y="75"/>
                  </a:lnTo>
                  <a:lnTo>
                    <a:pt x="248" y="75"/>
                  </a:lnTo>
                  <a:lnTo>
                    <a:pt x="248" y="77"/>
                  </a:lnTo>
                  <a:lnTo>
                    <a:pt x="250" y="77"/>
                  </a:lnTo>
                  <a:lnTo>
                    <a:pt x="252" y="79"/>
                  </a:lnTo>
                  <a:lnTo>
                    <a:pt x="253" y="75"/>
                  </a:lnTo>
                  <a:lnTo>
                    <a:pt x="255" y="71"/>
                  </a:lnTo>
                  <a:lnTo>
                    <a:pt x="252" y="69"/>
                  </a:lnTo>
                  <a:lnTo>
                    <a:pt x="248" y="67"/>
                  </a:lnTo>
                  <a:close/>
                  <a:moveTo>
                    <a:pt x="267" y="67"/>
                  </a:moveTo>
                  <a:lnTo>
                    <a:pt x="271" y="71"/>
                  </a:lnTo>
                  <a:lnTo>
                    <a:pt x="275" y="71"/>
                  </a:lnTo>
                  <a:lnTo>
                    <a:pt x="273" y="69"/>
                  </a:lnTo>
                  <a:lnTo>
                    <a:pt x="271" y="69"/>
                  </a:lnTo>
                  <a:lnTo>
                    <a:pt x="267" y="67"/>
                  </a:lnTo>
                  <a:close/>
                  <a:moveTo>
                    <a:pt x="225" y="79"/>
                  </a:moveTo>
                  <a:lnTo>
                    <a:pt x="225" y="81"/>
                  </a:lnTo>
                  <a:lnTo>
                    <a:pt x="227" y="83"/>
                  </a:lnTo>
                  <a:lnTo>
                    <a:pt x="227" y="81"/>
                  </a:lnTo>
                  <a:lnTo>
                    <a:pt x="229" y="81"/>
                  </a:lnTo>
                  <a:lnTo>
                    <a:pt x="229" y="79"/>
                  </a:lnTo>
                  <a:lnTo>
                    <a:pt x="225" y="79"/>
                  </a:lnTo>
                  <a:close/>
                  <a:moveTo>
                    <a:pt x="37" y="263"/>
                  </a:moveTo>
                  <a:lnTo>
                    <a:pt x="35" y="269"/>
                  </a:lnTo>
                  <a:lnTo>
                    <a:pt x="33" y="271"/>
                  </a:lnTo>
                  <a:lnTo>
                    <a:pt x="35" y="269"/>
                  </a:lnTo>
                  <a:lnTo>
                    <a:pt x="39" y="267"/>
                  </a:lnTo>
                  <a:lnTo>
                    <a:pt x="39" y="263"/>
                  </a:lnTo>
                  <a:lnTo>
                    <a:pt x="37" y="263"/>
                  </a:lnTo>
                  <a:close/>
                  <a:moveTo>
                    <a:pt x="4" y="265"/>
                  </a:moveTo>
                  <a:lnTo>
                    <a:pt x="2" y="267"/>
                  </a:lnTo>
                  <a:lnTo>
                    <a:pt x="0" y="269"/>
                  </a:lnTo>
                  <a:lnTo>
                    <a:pt x="0" y="271"/>
                  </a:lnTo>
                  <a:lnTo>
                    <a:pt x="4" y="271"/>
                  </a:lnTo>
                  <a:lnTo>
                    <a:pt x="4" y="267"/>
                  </a:lnTo>
                  <a:lnTo>
                    <a:pt x="8" y="267"/>
                  </a:lnTo>
                  <a:lnTo>
                    <a:pt x="8" y="265"/>
                  </a:lnTo>
                  <a:lnTo>
                    <a:pt x="6" y="265"/>
                  </a:lnTo>
                  <a:lnTo>
                    <a:pt x="4" y="265"/>
                  </a:lnTo>
                  <a:close/>
                  <a:moveTo>
                    <a:pt x="16" y="271"/>
                  </a:moveTo>
                  <a:lnTo>
                    <a:pt x="14" y="273"/>
                  </a:lnTo>
                  <a:lnTo>
                    <a:pt x="16" y="275"/>
                  </a:lnTo>
                  <a:lnTo>
                    <a:pt x="17" y="276"/>
                  </a:lnTo>
                  <a:lnTo>
                    <a:pt x="17" y="275"/>
                  </a:lnTo>
                  <a:lnTo>
                    <a:pt x="19" y="273"/>
                  </a:lnTo>
                  <a:lnTo>
                    <a:pt x="19" y="271"/>
                  </a:lnTo>
                  <a:lnTo>
                    <a:pt x="16" y="271"/>
                  </a:lnTo>
                  <a:close/>
                  <a:moveTo>
                    <a:pt x="192" y="8"/>
                  </a:moveTo>
                  <a:lnTo>
                    <a:pt x="171" y="6"/>
                  </a:lnTo>
                  <a:lnTo>
                    <a:pt x="150" y="4"/>
                  </a:lnTo>
                  <a:lnTo>
                    <a:pt x="136" y="4"/>
                  </a:lnTo>
                  <a:lnTo>
                    <a:pt x="123" y="4"/>
                  </a:lnTo>
                  <a:lnTo>
                    <a:pt x="121" y="2"/>
                  </a:lnTo>
                  <a:lnTo>
                    <a:pt x="117" y="0"/>
                  </a:lnTo>
                  <a:lnTo>
                    <a:pt x="110" y="4"/>
                  </a:lnTo>
                  <a:lnTo>
                    <a:pt x="108" y="8"/>
                  </a:lnTo>
                  <a:lnTo>
                    <a:pt x="102" y="8"/>
                  </a:lnTo>
                  <a:lnTo>
                    <a:pt x="98" y="8"/>
                  </a:lnTo>
                  <a:lnTo>
                    <a:pt x="94" y="10"/>
                  </a:lnTo>
                  <a:lnTo>
                    <a:pt x="92" y="14"/>
                  </a:lnTo>
                  <a:lnTo>
                    <a:pt x="96" y="21"/>
                  </a:lnTo>
                  <a:lnTo>
                    <a:pt x="98" y="23"/>
                  </a:lnTo>
                  <a:lnTo>
                    <a:pt x="98" y="27"/>
                  </a:lnTo>
                  <a:lnTo>
                    <a:pt x="98" y="33"/>
                  </a:lnTo>
                  <a:lnTo>
                    <a:pt x="102" y="31"/>
                  </a:lnTo>
                  <a:lnTo>
                    <a:pt x="108" y="31"/>
                  </a:lnTo>
                  <a:lnTo>
                    <a:pt x="108" y="33"/>
                  </a:lnTo>
                  <a:lnTo>
                    <a:pt x="110" y="33"/>
                  </a:lnTo>
                  <a:lnTo>
                    <a:pt x="115" y="33"/>
                  </a:lnTo>
                  <a:lnTo>
                    <a:pt x="119" y="33"/>
                  </a:lnTo>
                  <a:lnTo>
                    <a:pt x="123" y="33"/>
                  </a:lnTo>
                  <a:lnTo>
                    <a:pt x="123" y="35"/>
                  </a:lnTo>
                  <a:lnTo>
                    <a:pt x="125" y="35"/>
                  </a:lnTo>
                  <a:lnTo>
                    <a:pt x="127" y="35"/>
                  </a:lnTo>
                  <a:lnTo>
                    <a:pt x="127" y="37"/>
                  </a:lnTo>
                  <a:lnTo>
                    <a:pt x="125" y="40"/>
                  </a:lnTo>
                  <a:lnTo>
                    <a:pt x="119" y="44"/>
                  </a:lnTo>
                  <a:lnTo>
                    <a:pt x="119" y="48"/>
                  </a:lnTo>
                  <a:lnTo>
                    <a:pt x="123" y="52"/>
                  </a:lnTo>
                  <a:lnTo>
                    <a:pt x="123" y="56"/>
                  </a:lnTo>
                  <a:lnTo>
                    <a:pt x="125" y="60"/>
                  </a:lnTo>
                  <a:lnTo>
                    <a:pt x="123" y="62"/>
                  </a:lnTo>
                  <a:lnTo>
                    <a:pt x="119" y="65"/>
                  </a:lnTo>
                  <a:lnTo>
                    <a:pt x="119" y="69"/>
                  </a:lnTo>
                  <a:lnTo>
                    <a:pt x="121" y="73"/>
                  </a:lnTo>
                  <a:lnTo>
                    <a:pt x="119" y="77"/>
                  </a:lnTo>
                  <a:lnTo>
                    <a:pt x="119" y="79"/>
                  </a:lnTo>
                  <a:lnTo>
                    <a:pt x="117" y="81"/>
                  </a:lnTo>
                  <a:lnTo>
                    <a:pt x="117" y="83"/>
                  </a:lnTo>
                  <a:lnTo>
                    <a:pt x="119" y="86"/>
                  </a:lnTo>
                  <a:lnTo>
                    <a:pt x="121" y="90"/>
                  </a:lnTo>
                  <a:lnTo>
                    <a:pt x="119" y="92"/>
                  </a:lnTo>
                  <a:lnTo>
                    <a:pt x="117" y="96"/>
                  </a:lnTo>
                  <a:lnTo>
                    <a:pt x="117" y="102"/>
                  </a:lnTo>
                  <a:lnTo>
                    <a:pt x="121" y="104"/>
                  </a:lnTo>
                  <a:lnTo>
                    <a:pt x="121" y="106"/>
                  </a:lnTo>
                  <a:lnTo>
                    <a:pt x="121" y="111"/>
                  </a:lnTo>
                  <a:lnTo>
                    <a:pt x="123" y="113"/>
                  </a:lnTo>
                  <a:lnTo>
                    <a:pt x="129" y="121"/>
                  </a:lnTo>
                  <a:lnTo>
                    <a:pt x="135" y="131"/>
                  </a:lnTo>
                  <a:lnTo>
                    <a:pt x="142" y="129"/>
                  </a:lnTo>
                  <a:lnTo>
                    <a:pt x="152" y="127"/>
                  </a:lnTo>
                  <a:lnTo>
                    <a:pt x="154" y="123"/>
                  </a:lnTo>
                  <a:lnTo>
                    <a:pt x="165" y="125"/>
                  </a:lnTo>
                  <a:lnTo>
                    <a:pt x="179" y="123"/>
                  </a:lnTo>
                  <a:lnTo>
                    <a:pt x="179" y="121"/>
                  </a:lnTo>
                  <a:lnTo>
                    <a:pt x="182" y="115"/>
                  </a:lnTo>
                  <a:lnTo>
                    <a:pt x="186" y="109"/>
                  </a:lnTo>
                  <a:lnTo>
                    <a:pt x="192" y="108"/>
                  </a:lnTo>
                  <a:lnTo>
                    <a:pt x="200" y="104"/>
                  </a:lnTo>
                  <a:lnTo>
                    <a:pt x="200" y="100"/>
                  </a:lnTo>
                  <a:lnTo>
                    <a:pt x="200" y="96"/>
                  </a:lnTo>
                  <a:lnTo>
                    <a:pt x="204" y="90"/>
                  </a:lnTo>
                  <a:lnTo>
                    <a:pt x="209" y="86"/>
                  </a:lnTo>
                  <a:lnTo>
                    <a:pt x="211" y="85"/>
                  </a:lnTo>
                  <a:lnTo>
                    <a:pt x="209" y="79"/>
                  </a:lnTo>
                  <a:lnTo>
                    <a:pt x="207" y="71"/>
                  </a:lnTo>
                  <a:lnTo>
                    <a:pt x="209" y="69"/>
                  </a:lnTo>
                  <a:lnTo>
                    <a:pt x="213" y="67"/>
                  </a:lnTo>
                  <a:lnTo>
                    <a:pt x="221" y="54"/>
                  </a:lnTo>
                  <a:lnTo>
                    <a:pt x="230" y="44"/>
                  </a:lnTo>
                  <a:lnTo>
                    <a:pt x="240" y="40"/>
                  </a:lnTo>
                  <a:lnTo>
                    <a:pt x="250" y="35"/>
                  </a:lnTo>
                  <a:lnTo>
                    <a:pt x="250" y="29"/>
                  </a:lnTo>
                  <a:lnTo>
                    <a:pt x="250" y="21"/>
                  </a:lnTo>
                  <a:lnTo>
                    <a:pt x="244" y="23"/>
                  </a:lnTo>
                  <a:lnTo>
                    <a:pt x="242" y="25"/>
                  </a:lnTo>
                  <a:lnTo>
                    <a:pt x="238" y="25"/>
                  </a:lnTo>
                  <a:lnTo>
                    <a:pt x="234" y="25"/>
                  </a:lnTo>
                  <a:lnTo>
                    <a:pt x="230" y="27"/>
                  </a:lnTo>
                  <a:lnTo>
                    <a:pt x="229" y="23"/>
                  </a:lnTo>
                  <a:lnTo>
                    <a:pt x="227" y="23"/>
                  </a:lnTo>
                  <a:lnTo>
                    <a:pt x="221" y="21"/>
                  </a:lnTo>
                  <a:lnTo>
                    <a:pt x="215" y="21"/>
                  </a:lnTo>
                  <a:lnTo>
                    <a:pt x="211" y="21"/>
                  </a:lnTo>
                  <a:lnTo>
                    <a:pt x="209" y="19"/>
                  </a:lnTo>
                  <a:lnTo>
                    <a:pt x="207" y="17"/>
                  </a:lnTo>
                  <a:lnTo>
                    <a:pt x="204" y="17"/>
                  </a:lnTo>
                  <a:lnTo>
                    <a:pt x="200" y="15"/>
                  </a:lnTo>
                  <a:lnTo>
                    <a:pt x="196" y="15"/>
                  </a:lnTo>
                  <a:lnTo>
                    <a:pt x="196" y="14"/>
                  </a:lnTo>
                  <a:lnTo>
                    <a:pt x="194" y="10"/>
                  </a:lnTo>
                  <a:lnTo>
                    <a:pt x="192" y="8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30" name="Freeform 400">
              <a:extLst>
                <a:ext uri="{FF2B5EF4-FFF2-40B4-BE49-F238E27FC236}">
                  <a16:creationId xmlns:a16="http://schemas.microsoft.com/office/drawing/2014/main" id="{0F6368DE-F888-4988-ACFA-5B198912E2D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848600" y="2792413"/>
              <a:ext cx="87313" cy="185737"/>
            </a:xfrm>
            <a:custGeom>
              <a:avLst/>
              <a:gdLst>
                <a:gd name="T0" fmla="*/ 2147483647 w 42"/>
                <a:gd name="T1" fmla="*/ 2147483647 h 90"/>
                <a:gd name="T2" fmla="*/ 2147483647 w 42"/>
                <a:gd name="T3" fmla="*/ 2147483647 h 90"/>
                <a:gd name="T4" fmla="*/ 2147483647 w 42"/>
                <a:gd name="T5" fmla="*/ 2147483647 h 90"/>
                <a:gd name="T6" fmla="*/ 2147483647 w 42"/>
                <a:gd name="T7" fmla="*/ 2147483647 h 90"/>
                <a:gd name="T8" fmla="*/ 2147483647 w 42"/>
                <a:gd name="T9" fmla="*/ 2147483647 h 90"/>
                <a:gd name="T10" fmla="*/ 2147483647 w 42"/>
                <a:gd name="T11" fmla="*/ 2147483647 h 90"/>
                <a:gd name="T12" fmla="*/ 2147483647 w 42"/>
                <a:gd name="T13" fmla="*/ 2147483647 h 90"/>
                <a:gd name="T14" fmla="*/ 2147483647 w 42"/>
                <a:gd name="T15" fmla="*/ 2147483647 h 90"/>
                <a:gd name="T16" fmla="*/ 2147483647 w 42"/>
                <a:gd name="T17" fmla="*/ 2147483647 h 90"/>
                <a:gd name="T18" fmla="*/ 2147483647 w 42"/>
                <a:gd name="T19" fmla="*/ 2147483647 h 90"/>
                <a:gd name="T20" fmla="*/ 2147483647 w 42"/>
                <a:gd name="T21" fmla="*/ 2147483647 h 90"/>
                <a:gd name="T22" fmla="*/ 2147483647 w 42"/>
                <a:gd name="T23" fmla="*/ 2147483647 h 90"/>
                <a:gd name="T24" fmla="*/ 2147483647 w 42"/>
                <a:gd name="T25" fmla="*/ 2147483647 h 90"/>
                <a:gd name="T26" fmla="*/ 2147483647 w 42"/>
                <a:gd name="T27" fmla="*/ 2147483647 h 90"/>
                <a:gd name="T28" fmla="*/ 2147483647 w 42"/>
                <a:gd name="T29" fmla="*/ 2147483647 h 90"/>
                <a:gd name="T30" fmla="*/ 2147483647 w 42"/>
                <a:gd name="T31" fmla="*/ 2147483647 h 90"/>
                <a:gd name="T32" fmla="*/ 2147483647 w 42"/>
                <a:gd name="T33" fmla="*/ 2147483647 h 90"/>
                <a:gd name="T34" fmla="*/ 2147483647 w 42"/>
                <a:gd name="T35" fmla="*/ 2147483647 h 90"/>
                <a:gd name="T36" fmla="*/ 2147483647 w 42"/>
                <a:gd name="T37" fmla="*/ 2147483647 h 90"/>
                <a:gd name="T38" fmla="*/ 2147483647 w 42"/>
                <a:gd name="T39" fmla="*/ 2147483647 h 90"/>
                <a:gd name="T40" fmla="*/ 2147483647 w 42"/>
                <a:gd name="T41" fmla="*/ 2147483647 h 90"/>
                <a:gd name="T42" fmla="*/ 2147483647 w 42"/>
                <a:gd name="T43" fmla="*/ 2147483647 h 90"/>
                <a:gd name="T44" fmla="*/ 2147483647 w 42"/>
                <a:gd name="T45" fmla="*/ 2147483647 h 90"/>
                <a:gd name="T46" fmla="*/ 2147483647 w 42"/>
                <a:gd name="T47" fmla="*/ 2147483647 h 90"/>
                <a:gd name="T48" fmla="*/ 2147483647 w 42"/>
                <a:gd name="T49" fmla="*/ 2147483647 h 90"/>
                <a:gd name="T50" fmla="*/ 2147483647 w 42"/>
                <a:gd name="T51" fmla="*/ 2147483647 h 90"/>
                <a:gd name="T52" fmla="*/ 2147483647 w 42"/>
                <a:gd name="T53" fmla="*/ 2147483647 h 90"/>
                <a:gd name="T54" fmla="*/ 2147483647 w 42"/>
                <a:gd name="T55" fmla="*/ 2147483647 h 90"/>
                <a:gd name="T56" fmla="*/ 2147483647 w 42"/>
                <a:gd name="T57" fmla="*/ 2147483647 h 90"/>
                <a:gd name="T58" fmla="*/ 2147483647 w 42"/>
                <a:gd name="T59" fmla="*/ 2147483647 h 90"/>
                <a:gd name="T60" fmla="*/ 2147483647 w 42"/>
                <a:gd name="T61" fmla="*/ 2147483647 h 90"/>
                <a:gd name="T62" fmla="*/ 2147483647 w 42"/>
                <a:gd name="T63" fmla="*/ 2147483647 h 90"/>
                <a:gd name="T64" fmla="*/ 2147483647 w 42"/>
                <a:gd name="T65" fmla="*/ 2147483647 h 90"/>
                <a:gd name="T66" fmla="*/ 2147483647 w 42"/>
                <a:gd name="T67" fmla="*/ 2147483647 h 90"/>
                <a:gd name="T68" fmla="*/ 2147483647 w 42"/>
                <a:gd name="T69" fmla="*/ 2147483647 h 90"/>
                <a:gd name="T70" fmla="*/ 2147483647 w 42"/>
                <a:gd name="T71" fmla="*/ 2147483647 h 90"/>
                <a:gd name="T72" fmla="*/ 2147483647 w 42"/>
                <a:gd name="T73" fmla="*/ 2147483647 h 90"/>
                <a:gd name="T74" fmla="*/ 2147483647 w 42"/>
                <a:gd name="T75" fmla="*/ 0 h 90"/>
                <a:gd name="T76" fmla="*/ 2147483647 w 42"/>
                <a:gd name="T77" fmla="*/ 2147483647 h 90"/>
                <a:gd name="T78" fmla="*/ 2147483647 w 42"/>
                <a:gd name="T79" fmla="*/ 2147483647 h 90"/>
                <a:gd name="T80" fmla="*/ 2147483647 w 42"/>
                <a:gd name="T81" fmla="*/ 2147483647 h 90"/>
                <a:gd name="T82" fmla="*/ 2147483647 w 42"/>
                <a:gd name="T83" fmla="*/ 2147483647 h 90"/>
                <a:gd name="T84" fmla="*/ 2147483647 w 42"/>
                <a:gd name="T85" fmla="*/ 2147483647 h 90"/>
                <a:gd name="T86" fmla="*/ 2147483647 w 42"/>
                <a:gd name="T87" fmla="*/ 2147483647 h 90"/>
                <a:gd name="T88" fmla="*/ 0 w 42"/>
                <a:gd name="T89" fmla="*/ 2147483647 h 90"/>
                <a:gd name="T90" fmla="*/ 2147483647 w 42"/>
                <a:gd name="T91" fmla="*/ 2147483647 h 90"/>
                <a:gd name="T92" fmla="*/ 2147483647 w 42"/>
                <a:gd name="T93" fmla="*/ 2147483647 h 90"/>
                <a:gd name="T94" fmla="*/ 2147483647 w 42"/>
                <a:gd name="T95" fmla="*/ 2147483647 h 90"/>
                <a:gd name="T96" fmla="*/ 2147483647 w 42"/>
                <a:gd name="T97" fmla="*/ 2147483647 h 90"/>
                <a:gd name="T98" fmla="*/ 2147483647 w 42"/>
                <a:gd name="T99" fmla="*/ 2147483647 h 9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42"/>
                <a:gd name="T151" fmla="*/ 0 h 90"/>
                <a:gd name="T152" fmla="*/ 42 w 42"/>
                <a:gd name="T153" fmla="*/ 90 h 9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42" h="90">
                  <a:moveTo>
                    <a:pt x="8" y="10"/>
                  </a:moveTo>
                  <a:lnTo>
                    <a:pt x="10" y="15"/>
                  </a:lnTo>
                  <a:lnTo>
                    <a:pt x="12" y="19"/>
                  </a:lnTo>
                  <a:lnTo>
                    <a:pt x="10" y="21"/>
                  </a:lnTo>
                  <a:lnTo>
                    <a:pt x="6" y="25"/>
                  </a:lnTo>
                  <a:lnTo>
                    <a:pt x="8" y="27"/>
                  </a:lnTo>
                  <a:lnTo>
                    <a:pt x="12" y="31"/>
                  </a:lnTo>
                  <a:lnTo>
                    <a:pt x="12" y="33"/>
                  </a:lnTo>
                  <a:lnTo>
                    <a:pt x="10" y="35"/>
                  </a:lnTo>
                  <a:lnTo>
                    <a:pt x="10" y="36"/>
                  </a:lnTo>
                  <a:lnTo>
                    <a:pt x="10" y="40"/>
                  </a:lnTo>
                  <a:lnTo>
                    <a:pt x="12" y="42"/>
                  </a:lnTo>
                  <a:lnTo>
                    <a:pt x="12" y="48"/>
                  </a:lnTo>
                  <a:lnTo>
                    <a:pt x="10" y="50"/>
                  </a:lnTo>
                  <a:lnTo>
                    <a:pt x="6" y="50"/>
                  </a:lnTo>
                  <a:lnTo>
                    <a:pt x="6" y="61"/>
                  </a:lnTo>
                  <a:lnTo>
                    <a:pt x="4" y="71"/>
                  </a:lnTo>
                  <a:lnTo>
                    <a:pt x="8" y="71"/>
                  </a:lnTo>
                  <a:lnTo>
                    <a:pt x="10" y="73"/>
                  </a:lnTo>
                  <a:lnTo>
                    <a:pt x="16" y="67"/>
                  </a:lnTo>
                  <a:lnTo>
                    <a:pt x="23" y="61"/>
                  </a:lnTo>
                  <a:lnTo>
                    <a:pt x="33" y="58"/>
                  </a:lnTo>
                  <a:lnTo>
                    <a:pt x="41" y="54"/>
                  </a:lnTo>
                  <a:lnTo>
                    <a:pt x="42" y="38"/>
                  </a:lnTo>
                  <a:lnTo>
                    <a:pt x="42" y="23"/>
                  </a:lnTo>
                  <a:lnTo>
                    <a:pt x="41" y="21"/>
                  </a:lnTo>
                  <a:lnTo>
                    <a:pt x="37" y="17"/>
                  </a:lnTo>
                  <a:lnTo>
                    <a:pt x="37" y="13"/>
                  </a:lnTo>
                  <a:lnTo>
                    <a:pt x="37" y="11"/>
                  </a:lnTo>
                  <a:lnTo>
                    <a:pt x="33" y="11"/>
                  </a:lnTo>
                  <a:lnTo>
                    <a:pt x="33" y="8"/>
                  </a:lnTo>
                  <a:lnTo>
                    <a:pt x="33" y="4"/>
                  </a:lnTo>
                  <a:lnTo>
                    <a:pt x="31" y="4"/>
                  </a:lnTo>
                  <a:lnTo>
                    <a:pt x="29" y="2"/>
                  </a:lnTo>
                  <a:lnTo>
                    <a:pt x="27" y="4"/>
                  </a:lnTo>
                  <a:lnTo>
                    <a:pt x="23" y="4"/>
                  </a:lnTo>
                  <a:lnTo>
                    <a:pt x="19" y="2"/>
                  </a:lnTo>
                  <a:lnTo>
                    <a:pt x="17" y="0"/>
                  </a:lnTo>
                  <a:lnTo>
                    <a:pt x="14" y="2"/>
                  </a:lnTo>
                  <a:lnTo>
                    <a:pt x="6" y="10"/>
                  </a:lnTo>
                  <a:lnTo>
                    <a:pt x="8" y="10"/>
                  </a:lnTo>
                  <a:close/>
                  <a:moveTo>
                    <a:pt x="4" y="84"/>
                  </a:moveTo>
                  <a:lnTo>
                    <a:pt x="2" y="86"/>
                  </a:lnTo>
                  <a:lnTo>
                    <a:pt x="2" y="88"/>
                  </a:lnTo>
                  <a:lnTo>
                    <a:pt x="0" y="90"/>
                  </a:lnTo>
                  <a:lnTo>
                    <a:pt x="4" y="90"/>
                  </a:lnTo>
                  <a:lnTo>
                    <a:pt x="6" y="88"/>
                  </a:lnTo>
                  <a:lnTo>
                    <a:pt x="8" y="86"/>
                  </a:lnTo>
                  <a:lnTo>
                    <a:pt x="8" y="84"/>
                  </a:lnTo>
                  <a:lnTo>
                    <a:pt x="4" y="84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31" name="Freeform 402">
              <a:extLst>
                <a:ext uri="{FF2B5EF4-FFF2-40B4-BE49-F238E27FC236}">
                  <a16:creationId xmlns:a16="http://schemas.microsoft.com/office/drawing/2014/main" id="{0E5327DA-8D95-49CE-9097-72CF6B6AA4F8}"/>
                </a:ext>
              </a:extLst>
            </p:cNvPr>
            <p:cNvSpPr>
              <a:spLocks/>
            </p:cNvSpPr>
            <p:nvPr/>
          </p:nvSpPr>
          <p:spPr bwMode="gray">
            <a:xfrm>
              <a:off x="5664200" y="3663950"/>
              <a:ext cx="252413" cy="419100"/>
            </a:xfrm>
            <a:custGeom>
              <a:avLst/>
              <a:gdLst>
                <a:gd name="T0" fmla="*/ 2147483647 w 122"/>
                <a:gd name="T1" fmla="*/ 2147483647 h 202"/>
                <a:gd name="T2" fmla="*/ 2147483647 w 122"/>
                <a:gd name="T3" fmla="*/ 2147483647 h 202"/>
                <a:gd name="T4" fmla="*/ 2147483647 w 122"/>
                <a:gd name="T5" fmla="*/ 2147483647 h 202"/>
                <a:gd name="T6" fmla="*/ 2147483647 w 122"/>
                <a:gd name="T7" fmla="*/ 2147483647 h 202"/>
                <a:gd name="T8" fmla="*/ 2147483647 w 122"/>
                <a:gd name="T9" fmla="*/ 2147483647 h 202"/>
                <a:gd name="T10" fmla="*/ 2147483647 w 122"/>
                <a:gd name="T11" fmla="*/ 2147483647 h 202"/>
                <a:gd name="T12" fmla="*/ 2147483647 w 122"/>
                <a:gd name="T13" fmla="*/ 2147483647 h 202"/>
                <a:gd name="T14" fmla="*/ 2147483647 w 122"/>
                <a:gd name="T15" fmla="*/ 2147483647 h 202"/>
                <a:gd name="T16" fmla="*/ 2147483647 w 122"/>
                <a:gd name="T17" fmla="*/ 2147483647 h 202"/>
                <a:gd name="T18" fmla="*/ 2147483647 w 122"/>
                <a:gd name="T19" fmla="*/ 2147483647 h 202"/>
                <a:gd name="T20" fmla="*/ 2147483647 w 122"/>
                <a:gd name="T21" fmla="*/ 2147483647 h 202"/>
                <a:gd name="T22" fmla="*/ 2147483647 w 122"/>
                <a:gd name="T23" fmla="*/ 2147483647 h 202"/>
                <a:gd name="T24" fmla="*/ 2147483647 w 122"/>
                <a:gd name="T25" fmla="*/ 2147483647 h 202"/>
                <a:gd name="T26" fmla="*/ 2147483647 w 122"/>
                <a:gd name="T27" fmla="*/ 2147483647 h 202"/>
                <a:gd name="T28" fmla="*/ 2147483647 w 122"/>
                <a:gd name="T29" fmla="*/ 2147483647 h 202"/>
                <a:gd name="T30" fmla="*/ 2147483647 w 122"/>
                <a:gd name="T31" fmla="*/ 2147483647 h 202"/>
                <a:gd name="T32" fmla="*/ 2147483647 w 122"/>
                <a:gd name="T33" fmla="*/ 2147483647 h 202"/>
                <a:gd name="T34" fmla="*/ 2147483647 w 122"/>
                <a:gd name="T35" fmla="*/ 2147483647 h 202"/>
                <a:gd name="T36" fmla="*/ 2147483647 w 122"/>
                <a:gd name="T37" fmla="*/ 2147483647 h 202"/>
                <a:gd name="T38" fmla="*/ 2147483647 w 122"/>
                <a:gd name="T39" fmla="*/ 2147483647 h 202"/>
                <a:gd name="T40" fmla="*/ 2147483647 w 122"/>
                <a:gd name="T41" fmla="*/ 2147483647 h 202"/>
                <a:gd name="T42" fmla="*/ 2147483647 w 122"/>
                <a:gd name="T43" fmla="*/ 2147483647 h 202"/>
                <a:gd name="T44" fmla="*/ 2147483647 w 122"/>
                <a:gd name="T45" fmla="*/ 2147483647 h 202"/>
                <a:gd name="T46" fmla="*/ 2147483647 w 122"/>
                <a:gd name="T47" fmla="*/ 2147483647 h 202"/>
                <a:gd name="T48" fmla="*/ 2147483647 w 122"/>
                <a:gd name="T49" fmla="*/ 2147483647 h 202"/>
                <a:gd name="T50" fmla="*/ 2147483647 w 122"/>
                <a:gd name="T51" fmla="*/ 2147483647 h 202"/>
                <a:gd name="T52" fmla="*/ 2147483647 w 122"/>
                <a:gd name="T53" fmla="*/ 2147483647 h 202"/>
                <a:gd name="T54" fmla="*/ 2147483647 w 122"/>
                <a:gd name="T55" fmla="*/ 2147483647 h 202"/>
                <a:gd name="T56" fmla="*/ 2147483647 w 122"/>
                <a:gd name="T57" fmla="*/ 2147483647 h 202"/>
                <a:gd name="T58" fmla="*/ 2147483647 w 122"/>
                <a:gd name="T59" fmla="*/ 2147483647 h 202"/>
                <a:gd name="T60" fmla="*/ 2147483647 w 122"/>
                <a:gd name="T61" fmla="*/ 0 h 202"/>
                <a:gd name="T62" fmla="*/ 2147483647 w 122"/>
                <a:gd name="T63" fmla="*/ 2147483647 h 202"/>
                <a:gd name="T64" fmla="*/ 2147483647 w 122"/>
                <a:gd name="T65" fmla="*/ 2147483647 h 202"/>
                <a:gd name="T66" fmla="*/ 2147483647 w 122"/>
                <a:gd name="T67" fmla="*/ 2147483647 h 202"/>
                <a:gd name="T68" fmla="*/ 2147483647 w 122"/>
                <a:gd name="T69" fmla="*/ 2147483647 h 202"/>
                <a:gd name="T70" fmla="*/ 2147483647 w 122"/>
                <a:gd name="T71" fmla="*/ 2147483647 h 202"/>
                <a:gd name="T72" fmla="*/ 2147483647 w 122"/>
                <a:gd name="T73" fmla="*/ 2147483647 h 20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22"/>
                <a:gd name="T112" fmla="*/ 0 h 202"/>
                <a:gd name="T113" fmla="*/ 122 w 122"/>
                <a:gd name="T114" fmla="*/ 202 h 20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22" h="202">
                  <a:moveTo>
                    <a:pt x="28" y="10"/>
                  </a:moveTo>
                  <a:lnTo>
                    <a:pt x="17" y="23"/>
                  </a:lnTo>
                  <a:lnTo>
                    <a:pt x="13" y="29"/>
                  </a:lnTo>
                  <a:lnTo>
                    <a:pt x="15" y="31"/>
                  </a:lnTo>
                  <a:lnTo>
                    <a:pt x="19" y="35"/>
                  </a:lnTo>
                  <a:lnTo>
                    <a:pt x="21" y="39"/>
                  </a:lnTo>
                  <a:lnTo>
                    <a:pt x="23" y="42"/>
                  </a:lnTo>
                  <a:lnTo>
                    <a:pt x="26" y="46"/>
                  </a:lnTo>
                  <a:lnTo>
                    <a:pt x="32" y="48"/>
                  </a:lnTo>
                  <a:lnTo>
                    <a:pt x="50" y="58"/>
                  </a:lnTo>
                  <a:lnTo>
                    <a:pt x="65" y="65"/>
                  </a:lnTo>
                  <a:lnTo>
                    <a:pt x="84" y="64"/>
                  </a:lnTo>
                  <a:lnTo>
                    <a:pt x="50" y="113"/>
                  </a:lnTo>
                  <a:lnTo>
                    <a:pt x="34" y="115"/>
                  </a:lnTo>
                  <a:lnTo>
                    <a:pt x="28" y="119"/>
                  </a:lnTo>
                  <a:lnTo>
                    <a:pt x="17" y="119"/>
                  </a:lnTo>
                  <a:lnTo>
                    <a:pt x="15" y="121"/>
                  </a:lnTo>
                  <a:lnTo>
                    <a:pt x="7" y="138"/>
                  </a:lnTo>
                  <a:lnTo>
                    <a:pt x="0" y="142"/>
                  </a:lnTo>
                  <a:lnTo>
                    <a:pt x="2" y="194"/>
                  </a:lnTo>
                  <a:lnTo>
                    <a:pt x="7" y="202"/>
                  </a:lnTo>
                  <a:lnTo>
                    <a:pt x="7" y="200"/>
                  </a:lnTo>
                  <a:lnTo>
                    <a:pt x="9" y="196"/>
                  </a:lnTo>
                  <a:lnTo>
                    <a:pt x="13" y="196"/>
                  </a:lnTo>
                  <a:lnTo>
                    <a:pt x="17" y="188"/>
                  </a:lnTo>
                  <a:lnTo>
                    <a:pt x="23" y="179"/>
                  </a:lnTo>
                  <a:lnTo>
                    <a:pt x="26" y="177"/>
                  </a:lnTo>
                  <a:lnTo>
                    <a:pt x="30" y="177"/>
                  </a:lnTo>
                  <a:lnTo>
                    <a:pt x="34" y="171"/>
                  </a:lnTo>
                  <a:lnTo>
                    <a:pt x="38" y="167"/>
                  </a:lnTo>
                  <a:lnTo>
                    <a:pt x="40" y="167"/>
                  </a:lnTo>
                  <a:lnTo>
                    <a:pt x="44" y="167"/>
                  </a:lnTo>
                  <a:lnTo>
                    <a:pt x="51" y="161"/>
                  </a:lnTo>
                  <a:lnTo>
                    <a:pt x="57" y="154"/>
                  </a:lnTo>
                  <a:lnTo>
                    <a:pt x="57" y="150"/>
                  </a:lnTo>
                  <a:lnTo>
                    <a:pt x="59" y="146"/>
                  </a:lnTo>
                  <a:lnTo>
                    <a:pt x="63" y="144"/>
                  </a:lnTo>
                  <a:lnTo>
                    <a:pt x="69" y="142"/>
                  </a:lnTo>
                  <a:lnTo>
                    <a:pt x="69" y="138"/>
                  </a:lnTo>
                  <a:lnTo>
                    <a:pt x="69" y="135"/>
                  </a:lnTo>
                  <a:lnTo>
                    <a:pt x="73" y="133"/>
                  </a:lnTo>
                  <a:lnTo>
                    <a:pt x="78" y="129"/>
                  </a:lnTo>
                  <a:lnTo>
                    <a:pt x="80" y="125"/>
                  </a:lnTo>
                  <a:lnTo>
                    <a:pt x="80" y="119"/>
                  </a:lnTo>
                  <a:lnTo>
                    <a:pt x="82" y="115"/>
                  </a:lnTo>
                  <a:lnTo>
                    <a:pt x="86" y="113"/>
                  </a:lnTo>
                  <a:lnTo>
                    <a:pt x="88" y="104"/>
                  </a:lnTo>
                  <a:lnTo>
                    <a:pt x="92" y="92"/>
                  </a:lnTo>
                  <a:lnTo>
                    <a:pt x="96" y="92"/>
                  </a:lnTo>
                  <a:lnTo>
                    <a:pt x="97" y="81"/>
                  </a:lnTo>
                  <a:lnTo>
                    <a:pt x="101" y="67"/>
                  </a:lnTo>
                  <a:lnTo>
                    <a:pt x="107" y="58"/>
                  </a:lnTo>
                  <a:lnTo>
                    <a:pt x="113" y="50"/>
                  </a:lnTo>
                  <a:lnTo>
                    <a:pt x="113" y="46"/>
                  </a:lnTo>
                  <a:lnTo>
                    <a:pt x="113" y="42"/>
                  </a:lnTo>
                  <a:lnTo>
                    <a:pt x="117" y="41"/>
                  </a:lnTo>
                  <a:lnTo>
                    <a:pt x="117" y="35"/>
                  </a:lnTo>
                  <a:lnTo>
                    <a:pt x="117" y="29"/>
                  </a:lnTo>
                  <a:lnTo>
                    <a:pt x="121" y="25"/>
                  </a:lnTo>
                  <a:lnTo>
                    <a:pt x="121" y="16"/>
                  </a:lnTo>
                  <a:lnTo>
                    <a:pt x="122" y="6"/>
                  </a:lnTo>
                  <a:lnTo>
                    <a:pt x="121" y="0"/>
                  </a:lnTo>
                  <a:lnTo>
                    <a:pt x="117" y="0"/>
                  </a:lnTo>
                  <a:lnTo>
                    <a:pt x="111" y="4"/>
                  </a:lnTo>
                  <a:lnTo>
                    <a:pt x="105" y="8"/>
                  </a:lnTo>
                  <a:lnTo>
                    <a:pt x="90" y="10"/>
                  </a:lnTo>
                  <a:lnTo>
                    <a:pt x="76" y="12"/>
                  </a:lnTo>
                  <a:lnTo>
                    <a:pt x="73" y="16"/>
                  </a:lnTo>
                  <a:lnTo>
                    <a:pt x="67" y="19"/>
                  </a:lnTo>
                  <a:lnTo>
                    <a:pt x="57" y="18"/>
                  </a:lnTo>
                  <a:lnTo>
                    <a:pt x="46" y="18"/>
                  </a:lnTo>
                  <a:lnTo>
                    <a:pt x="42" y="19"/>
                  </a:lnTo>
                  <a:lnTo>
                    <a:pt x="38" y="21"/>
                  </a:lnTo>
                  <a:lnTo>
                    <a:pt x="32" y="18"/>
                  </a:lnTo>
                  <a:lnTo>
                    <a:pt x="28" y="1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32" name="Freeform 403">
              <a:extLst>
                <a:ext uri="{FF2B5EF4-FFF2-40B4-BE49-F238E27FC236}">
                  <a16:creationId xmlns:a16="http://schemas.microsoft.com/office/drawing/2014/main" id="{EA87D2DD-789F-48D0-B4B1-BCE920DBA778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8616950" y="4289425"/>
              <a:ext cx="147638" cy="131763"/>
            </a:xfrm>
            <a:custGeom>
              <a:avLst/>
              <a:gdLst>
                <a:gd name="T0" fmla="*/ 2147483647 w 71"/>
                <a:gd name="T1" fmla="*/ 2147483647 h 63"/>
                <a:gd name="T2" fmla="*/ 2147483647 w 71"/>
                <a:gd name="T3" fmla="*/ 2147483647 h 63"/>
                <a:gd name="T4" fmla="*/ 2147483647 w 71"/>
                <a:gd name="T5" fmla="*/ 2147483647 h 63"/>
                <a:gd name="T6" fmla="*/ 2147483647 w 71"/>
                <a:gd name="T7" fmla="*/ 2147483647 h 63"/>
                <a:gd name="T8" fmla="*/ 2147483647 w 71"/>
                <a:gd name="T9" fmla="*/ 2147483647 h 63"/>
                <a:gd name="T10" fmla="*/ 2147483647 w 71"/>
                <a:gd name="T11" fmla="*/ 2147483647 h 63"/>
                <a:gd name="T12" fmla="*/ 2147483647 w 71"/>
                <a:gd name="T13" fmla="*/ 2147483647 h 63"/>
                <a:gd name="T14" fmla="*/ 2147483647 w 71"/>
                <a:gd name="T15" fmla="*/ 2147483647 h 63"/>
                <a:gd name="T16" fmla="*/ 2147483647 w 71"/>
                <a:gd name="T17" fmla="*/ 2147483647 h 63"/>
                <a:gd name="T18" fmla="*/ 2147483647 w 71"/>
                <a:gd name="T19" fmla="*/ 2147483647 h 63"/>
                <a:gd name="T20" fmla="*/ 2147483647 w 71"/>
                <a:gd name="T21" fmla="*/ 2147483647 h 63"/>
                <a:gd name="T22" fmla="*/ 2147483647 w 71"/>
                <a:gd name="T23" fmla="*/ 2147483647 h 63"/>
                <a:gd name="T24" fmla="*/ 2147483647 w 71"/>
                <a:gd name="T25" fmla="*/ 2147483647 h 63"/>
                <a:gd name="T26" fmla="*/ 2147483647 w 71"/>
                <a:gd name="T27" fmla="*/ 2147483647 h 63"/>
                <a:gd name="T28" fmla="*/ 2147483647 w 71"/>
                <a:gd name="T29" fmla="*/ 2147483647 h 63"/>
                <a:gd name="T30" fmla="*/ 2147483647 w 71"/>
                <a:gd name="T31" fmla="*/ 2147483647 h 63"/>
                <a:gd name="T32" fmla="*/ 2147483647 w 71"/>
                <a:gd name="T33" fmla="*/ 2147483647 h 63"/>
                <a:gd name="T34" fmla="*/ 2147483647 w 71"/>
                <a:gd name="T35" fmla="*/ 2147483647 h 63"/>
                <a:gd name="T36" fmla="*/ 2147483647 w 71"/>
                <a:gd name="T37" fmla="*/ 2147483647 h 63"/>
                <a:gd name="T38" fmla="*/ 2147483647 w 71"/>
                <a:gd name="T39" fmla="*/ 2147483647 h 63"/>
                <a:gd name="T40" fmla="*/ 2147483647 w 71"/>
                <a:gd name="T41" fmla="*/ 2147483647 h 63"/>
                <a:gd name="T42" fmla="*/ 2147483647 w 71"/>
                <a:gd name="T43" fmla="*/ 2147483647 h 63"/>
                <a:gd name="T44" fmla="*/ 2147483647 w 71"/>
                <a:gd name="T45" fmla="*/ 2147483647 h 63"/>
                <a:gd name="T46" fmla="*/ 2147483647 w 71"/>
                <a:gd name="T47" fmla="*/ 2147483647 h 63"/>
                <a:gd name="T48" fmla="*/ 2147483647 w 71"/>
                <a:gd name="T49" fmla="*/ 2147483647 h 63"/>
                <a:gd name="T50" fmla="*/ 2147483647 w 71"/>
                <a:gd name="T51" fmla="*/ 2147483647 h 63"/>
                <a:gd name="T52" fmla="*/ 2147483647 w 71"/>
                <a:gd name="T53" fmla="*/ 2147483647 h 63"/>
                <a:gd name="T54" fmla="*/ 2147483647 w 71"/>
                <a:gd name="T55" fmla="*/ 2147483647 h 63"/>
                <a:gd name="T56" fmla="*/ 2147483647 w 71"/>
                <a:gd name="T57" fmla="*/ 2147483647 h 63"/>
                <a:gd name="T58" fmla="*/ 2147483647 w 71"/>
                <a:gd name="T59" fmla="*/ 2147483647 h 63"/>
                <a:gd name="T60" fmla="*/ 2147483647 w 71"/>
                <a:gd name="T61" fmla="*/ 2147483647 h 63"/>
                <a:gd name="T62" fmla="*/ 2147483647 w 71"/>
                <a:gd name="T63" fmla="*/ 2147483647 h 63"/>
                <a:gd name="T64" fmla="*/ 2147483647 w 71"/>
                <a:gd name="T65" fmla="*/ 2147483647 h 63"/>
                <a:gd name="T66" fmla="*/ 2147483647 w 71"/>
                <a:gd name="T67" fmla="*/ 2147483647 h 63"/>
                <a:gd name="T68" fmla="*/ 2147483647 w 71"/>
                <a:gd name="T69" fmla="*/ 2147483647 h 63"/>
                <a:gd name="T70" fmla="*/ 2147483647 w 71"/>
                <a:gd name="T71" fmla="*/ 2147483647 h 63"/>
                <a:gd name="T72" fmla="*/ 2147483647 w 71"/>
                <a:gd name="T73" fmla="*/ 2147483647 h 63"/>
                <a:gd name="T74" fmla="*/ 2147483647 w 71"/>
                <a:gd name="T75" fmla="*/ 2147483647 h 63"/>
                <a:gd name="T76" fmla="*/ 2147483647 w 71"/>
                <a:gd name="T77" fmla="*/ 2147483647 h 63"/>
                <a:gd name="T78" fmla="*/ 2147483647 w 71"/>
                <a:gd name="T79" fmla="*/ 2147483647 h 63"/>
                <a:gd name="T80" fmla="*/ 2147483647 w 71"/>
                <a:gd name="T81" fmla="*/ 2147483647 h 63"/>
                <a:gd name="T82" fmla="*/ 2147483647 w 71"/>
                <a:gd name="T83" fmla="*/ 2147483647 h 63"/>
                <a:gd name="T84" fmla="*/ 2147483647 w 71"/>
                <a:gd name="T85" fmla="*/ 2147483647 h 63"/>
                <a:gd name="T86" fmla="*/ 2147483647 w 71"/>
                <a:gd name="T87" fmla="*/ 2147483647 h 63"/>
                <a:gd name="T88" fmla="*/ 0 w 71"/>
                <a:gd name="T89" fmla="*/ 0 h 63"/>
                <a:gd name="T90" fmla="*/ 2147483647 w 71"/>
                <a:gd name="T91" fmla="*/ 2147483647 h 63"/>
                <a:gd name="T92" fmla="*/ 2147483647 w 71"/>
                <a:gd name="T93" fmla="*/ 2147483647 h 63"/>
                <a:gd name="T94" fmla="*/ 2147483647 w 71"/>
                <a:gd name="T95" fmla="*/ 2147483647 h 63"/>
                <a:gd name="T96" fmla="*/ 2147483647 w 71"/>
                <a:gd name="T97" fmla="*/ 2147483647 h 63"/>
                <a:gd name="T98" fmla="*/ 2147483647 w 71"/>
                <a:gd name="T99" fmla="*/ 2147483647 h 63"/>
                <a:gd name="T100" fmla="*/ 0 w 71"/>
                <a:gd name="T101" fmla="*/ 0 h 6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71"/>
                <a:gd name="T154" fmla="*/ 0 h 63"/>
                <a:gd name="T155" fmla="*/ 71 w 71"/>
                <a:gd name="T156" fmla="*/ 63 h 6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71" h="63">
                  <a:moveTo>
                    <a:pt x="61" y="57"/>
                  </a:moveTo>
                  <a:lnTo>
                    <a:pt x="65" y="61"/>
                  </a:lnTo>
                  <a:lnTo>
                    <a:pt x="69" y="63"/>
                  </a:lnTo>
                  <a:lnTo>
                    <a:pt x="71" y="63"/>
                  </a:lnTo>
                  <a:lnTo>
                    <a:pt x="71" y="61"/>
                  </a:lnTo>
                  <a:lnTo>
                    <a:pt x="69" y="59"/>
                  </a:lnTo>
                  <a:lnTo>
                    <a:pt x="67" y="57"/>
                  </a:lnTo>
                  <a:lnTo>
                    <a:pt x="65" y="57"/>
                  </a:lnTo>
                  <a:lnTo>
                    <a:pt x="61" y="57"/>
                  </a:lnTo>
                  <a:close/>
                  <a:moveTo>
                    <a:pt x="38" y="42"/>
                  </a:moveTo>
                  <a:lnTo>
                    <a:pt x="40" y="46"/>
                  </a:lnTo>
                  <a:lnTo>
                    <a:pt x="44" y="49"/>
                  </a:lnTo>
                  <a:lnTo>
                    <a:pt x="50" y="49"/>
                  </a:lnTo>
                  <a:lnTo>
                    <a:pt x="53" y="48"/>
                  </a:lnTo>
                  <a:lnTo>
                    <a:pt x="51" y="44"/>
                  </a:lnTo>
                  <a:lnTo>
                    <a:pt x="48" y="42"/>
                  </a:lnTo>
                  <a:lnTo>
                    <a:pt x="44" y="42"/>
                  </a:lnTo>
                  <a:lnTo>
                    <a:pt x="38" y="42"/>
                  </a:lnTo>
                  <a:close/>
                  <a:moveTo>
                    <a:pt x="51" y="28"/>
                  </a:moveTo>
                  <a:lnTo>
                    <a:pt x="53" y="34"/>
                  </a:lnTo>
                  <a:lnTo>
                    <a:pt x="55" y="40"/>
                  </a:lnTo>
                  <a:lnTo>
                    <a:pt x="59" y="42"/>
                  </a:lnTo>
                  <a:lnTo>
                    <a:pt x="61" y="44"/>
                  </a:lnTo>
                  <a:lnTo>
                    <a:pt x="61" y="42"/>
                  </a:lnTo>
                  <a:lnTo>
                    <a:pt x="61" y="38"/>
                  </a:lnTo>
                  <a:lnTo>
                    <a:pt x="59" y="34"/>
                  </a:lnTo>
                  <a:lnTo>
                    <a:pt x="55" y="28"/>
                  </a:lnTo>
                  <a:lnTo>
                    <a:pt x="51" y="28"/>
                  </a:lnTo>
                  <a:close/>
                  <a:moveTo>
                    <a:pt x="11" y="19"/>
                  </a:moveTo>
                  <a:lnTo>
                    <a:pt x="9" y="24"/>
                  </a:lnTo>
                  <a:lnTo>
                    <a:pt x="13" y="26"/>
                  </a:lnTo>
                  <a:lnTo>
                    <a:pt x="15" y="28"/>
                  </a:lnTo>
                  <a:lnTo>
                    <a:pt x="15" y="24"/>
                  </a:lnTo>
                  <a:lnTo>
                    <a:pt x="15" y="23"/>
                  </a:lnTo>
                  <a:lnTo>
                    <a:pt x="15" y="19"/>
                  </a:lnTo>
                  <a:lnTo>
                    <a:pt x="11" y="19"/>
                  </a:lnTo>
                  <a:close/>
                  <a:moveTo>
                    <a:pt x="25" y="13"/>
                  </a:moveTo>
                  <a:lnTo>
                    <a:pt x="34" y="24"/>
                  </a:lnTo>
                  <a:lnTo>
                    <a:pt x="38" y="24"/>
                  </a:lnTo>
                  <a:lnTo>
                    <a:pt x="40" y="24"/>
                  </a:lnTo>
                  <a:lnTo>
                    <a:pt x="34" y="15"/>
                  </a:lnTo>
                  <a:lnTo>
                    <a:pt x="30" y="15"/>
                  </a:lnTo>
                  <a:lnTo>
                    <a:pt x="25" y="13"/>
                  </a:lnTo>
                  <a:close/>
                  <a:moveTo>
                    <a:pt x="0" y="0"/>
                  </a:moveTo>
                  <a:lnTo>
                    <a:pt x="2" y="3"/>
                  </a:lnTo>
                  <a:lnTo>
                    <a:pt x="2" y="7"/>
                  </a:lnTo>
                  <a:lnTo>
                    <a:pt x="9" y="11"/>
                  </a:lnTo>
                  <a:lnTo>
                    <a:pt x="11" y="9"/>
                  </a:lnTo>
                  <a:lnTo>
                    <a:pt x="5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33" name="Freeform 404">
              <a:extLst>
                <a:ext uri="{FF2B5EF4-FFF2-40B4-BE49-F238E27FC236}">
                  <a16:creationId xmlns:a16="http://schemas.microsoft.com/office/drawing/2014/main" id="{FC4CE9A2-6B80-446A-AD9E-AF6572D3163D}"/>
                </a:ext>
              </a:extLst>
            </p:cNvPr>
            <p:cNvSpPr>
              <a:spLocks/>
            </p:cNvSpPr>
            <p:nvPr/>
          </p:nvSpPr>
          <p:spPr bwMode="gray">
            <a:xfrm>
              <a:off x="4929188" y="2457450"/>
              <a:ext cx="90487" cy="79375"/>
            </a:xfrm>
            <a:custGeom>
              <a:avLst/>
              <a:gdLst>
                <a:gd name="T0" fmla="*/ 2147483647 w 43"/>
                <a:gd name="T1" fmla="*/ 2147483647 h 38"/>
                <a:gd name="T2" fmla="*/ 2147483647 w 43"/>
                <a:gd name="T3" fmla="*/ 2147483647 h 38"/>
                <a:gd name="T4" fmla="*/ 2147483647 w 43"/>
                <a:gd name="T5" fmla="*/ 2147483647 h 38"/>
                <a:gd name="T6" fmla="*/ 2147483647 w 43"/>
                <a:gd name="T7" fmla="*/ 2147483647 h 38"/>
                <a:gd name="T8" fmla="*/ 2147483647 w 43"/>
                <a:gd name="T9" fmla="*/ 2147483647 h 38"/>
                <a:gd name="T10" fmla="*/ 2147483647 w 43"/>
                <a:gd name="T11" fmla="*/ 2147483647 h 38"/>
                <a:gd name="T12" fmla="*/ 2147483647 w 43"/>
                <a:gd name="T13" fmla="*/ 2147483647 h 38"/>
                <a:gd name="T14" fmla="*/ 2147483647 w 43"/>
                <a:gd name="T15" fmla="*/ 2147483647 h 38"/>
                <a:gd name="T16" fmla="*/ 2147483647 w 43"/>
                <a:gd name="T17" fmla="*/ 2147483647 h 38"/>
                <a:gd name="T18" fmla="*/ 2147483647 w 43"/>
                <a:gd name="T19" fmla="*/ 2147483647 h 38"/>
                <a:gd name="T20" fmla="*/ 2147483647 w 43"/>
                <a:gd name="T21" fmla="*/ 2147483647 h 38"/>
                <a:gd name="T22" fmla="*/ 2147483647 w 43"/>
                <a:gd name="T23" fmla="*/ 2147483647 h 38"/>
                <a:gd name="T24" fmla="*/ 2147483647 w 43"/>
                <a:gd name="T25" fmla="*/ 2147483647 h 38"/>
                <a:gd name="T26" fmla="*/ 2147483647 w 43"/>
                <a:gd name="T27" fmla="*/ 2147483647 h 38"/>
                <a:gd name="T28" fmla="*/ 2147483647 w 43"/>
                <a:gd name="T29" fmla="*/ 2147483647 h 38"/>
                <a:gd name="T30" fmla="*/ 2147483647 w 43"/>
                <a:gd name="T31" fmla="*/ 2147483647 h 38"/>
                <a:gd name="T32" fmla="*/ 2147483647 w 43"/>
                <a:gd name="T33" fmla="*/ 2147483647 h 38"/>
                <a:gd name="T34" fmla="*/ 2147483647 w 43"/>
                <a:gd name="T35" fmla="*/ 2147483647 h 38"/>
                <a:gd name="T36" fmla="*/ 2147483647 w 43"/>
                <a:gd name="T37" fmla="*/ 2147483647 h 38"/>
                <a:gd name="T38" fmla="*/ 2147483647 w 43"/>
                <a:gd name="T39" fmla="*/ 2147483647 h 38"/>
                <a:gd name="T40" fmla="*/ 2147483647 w 43"/>
                <a:gd name="T41" fmla="*/ 0 h 38"/>
                <a:gd name="T42" fmla="*/ 2147483647 w 43"/>
                <a:gd name="T43" fmla="*/ 0 h 38"/>
                <a:gd name="T44" fmla="*/ 2147483647 w 43"/>
                <a:gd name="T45" fmla="*/ 2147483647 h 38"/>
                <a:gd name="T46" fmla="*/ 2147483647 w 43"/>
                <a:gd name="T47" fmla="*/ 2147483647 h 38"/>
                <a:gd name="T48" fmla="*/ 2147483647 w 43"/>
                <a:gd name="T49" fmla="*/ 2147483647 h 38"/>
                <a:gd name="T50" fmla="*/ 2147483647 w 43"/>
                <a:gd name="T51" fmla="*/ 2147483647 h 38"/>
                <a:gd name="T52" fmla="*/ 2147483647 w 43"/>
                <a:gd name="T53" fmla="*/ 2147483647 h 38"/>
                <a:gd name="T54" fmla="*/ 2147483647 w 43"/>
                <a:gd name="T55" fmla="*/ 2147483647 h 38"/>
                <a:gd name="T56" fmla="*/ 2147483647 w 43"/>
                <a:gd name="T57" fmla="*/ 2147483647 h 38"/>
                <a:gd name="T58" fmla="*/ 2147483647 w 43"/>
                <a:gd name="T59" fmla="*/ 2147483647 h 38"/>
                <a:gd name="T60" fmla="*/ 2147483647 w 43"/>
                <a:gd name="T61" fmla="*/ 2147483647 h 38"/>
                <a:gd name="T62" fmla="*/ 2147483647 w 43"/>
                <a:gd name="T63" fmla="*/ 2147483647 h 38"/>
                <a:gd name="T64" fmla="*/ 2147483647 w 43"/>
                <a:gd name="T65" fmla="*/ 2147483647 h 38"/>
                <a:gd name="T66" fmla="*/ 2147483647 w 43"/>
                <a:gd name="T67" fmla="*/ 2147483647 h 38"/>
                <a:gd name="T68" fmla="*/ 2147483647 w 43"/>
                <a:gd name="T69" fmla="*/ 2147483647 h 38"/>
                <a:gd name="T70" fmla="*/ 0 w 43"/>
                <a:gd name="T71" fmla="*/ 2147483647 h 38"/>
                <a:gd name="T72" fmla="*/ 2147483647 w 43"/>
                <a:gd name="T73" fmla="*/ 2147483647 h 38"/>
                <a:gd name="T74" fmla="*/ 2147483647 w 43"/>
                <a:gd name="T75" fmla="*/ 2147483647 h 38"/>
                <a:gd name="T76" fmla="*/ 2147483647 w 43"/>
                <a:gd name="T77" fmla="*/ 2147483647 h 38"/>
                <a:gd name="T78" fmla="*/ 2147483647 w 43"/>
                <a:gd name="T79" fmla="*/ 2147483647 h 38"/>
                <a:gd name="T80" fmla="*/ 2147483647 w 43"/>
                <a:gd name="T81" fmla="*/ 2147483647 h 38"/>
                <a:gd name="T82" fmla="*/ 2147483647 w 43"/>
                <a:gd name="T83" fmla="*/ 2147483647 h 38"/>
                <a:gd name="T84" fmla="*/ 2147483647 w 43"/>
                <a:gd name="T85" fmla="*/ 2147483647 h 38"/>
                <a:gd name="T86" fmla="*/ 2147483647 w 43"/>
                <a:gd name="T87" fmla="*/ 2147483647 h 3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3"/>
                <a:gd name="T133" fmla="*/ 0 h 38"/>
                <a:gd name="T134" fmla="*/ 43 w 43"/>
                <a:gd name="T135" fmla="*/ 38 h 3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3" h="38">
                  <a:moveTo>
                    <a:pt x="6" y="32"/>
                  </a:moveTo>
                  <a:lnTo>
                    <a:pt x="4" y="36"/>
                  </a:lnTo>
                  <a:lnTo>
                    <a:pt x="4" y="38"/>
                  </a:lnTo>
                  <a:lnTo>
                    <a:pt x="12" y="38"/>
                  </a:lnTo>
                  <a:lnTo>
                    <a:pt x="20" y="34"/>
                  </a:lnTo>
                  <a:lnTo>
                    <a:pt x="20" y="30"/>
                  </a:lnTo>
                  <a:lnTo>
                    <a:pt x="20" y="27"/>
                  </a:lnTo>
                  <a:lnTo>
                    <a:pt x="22" y="27"/>
                  </a:lnTo>
                  <a:lnTo>
                    <a:pt x="25" y="30"/>
                  </a:lnTo>
                  <a:lnTo>
                    <a:pt x="29" y="25"/>
                  </a:lnTo>
                  <a:lnTo>
                    <a:pt x="31" y="19"/>
                  </a:lnTo>
                  <a:lnTo>
                    <a:pt x="31" y="15"/>
                  </a:lnTo>
                  <a:lnTo>
                    <a:pt x="35" y="15"/>
                  </a:lnTo>
                  <a:lnTo>
                    <a:pt x="37" y="15"/>
                  </a:lnTo>
                  <a:lnTo>
                    <a:pt x="39" y="13"/>
                  </a:lnTo>
                  <a:lnTo>
                    <a:pt x="41" y="9"/>
                  </a:lnTo>
                  <a:lnTo>
                    <a:pt x="43" y="9"/>
                  </a:lnTo>
                  <a:lnTo>
                    <a:pt x="43" y="7"/>
                  </a:lnTo>
                  <a:lnTo>
                    <a:pt x="43" y="4"/>
                  </a:lnTo>
                  <a:lnTo>
                    <a:pt x="43" y="2"/>
                  </a:lnTo>
                  <a:lnTo>
                    <a:pt x="41" y="0"/>
                  </a:lnTo>
                  <a:lnTo>
                    <a:pt x="39" y="0"/>
                  </a:lnTo>
                  <a:lnTo>
                    <a:pt x="37" y="2"/>
                  </a:lnTo>
                  <a:lnTo>
                    <a:pt x="31" y="2"/>
                  </a:lnTo>
                  <a:lnTo>
                    <a:pt x="27" y="2"/>
                  </a:lnTo>
                  <a:lnTo>
                    <a:pt x="24" y="2"/>
                  </a:lnTo>
                  <a:lnTo>
                    <a:pt x="22" y="4"/>
                  </a:lnTo>
                  <a:lnTo>
                    <a:pt x="18" y="7"/>
                  </a:lnTo>
                  <a:lnTo>
                    <a:pt x="12" y="7"/>
                  </a:lnTo>
                  <a:lnTo>
                    <a:pt x="10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8" y="9"/>
                  </a:lnTo>
                  <a:lnTo>
                    <a:pt x="6" y="11"/>
                  </a:lnTo>
                  <a:lnTo>
                    <a:pt x="2" y="11"/>
                  </a:lnTo>
                  <a:lnTo>
                    <a:pt x="0" y="15"/>
                  </a:lnTo>
                  <a:lnTo>
                    <a:pt x="2" y="19"/>
                  </a:lnTo>
                  <a:lnTo>
                    <a:pt x="4" y="19"/>
                  </a:lnTo>
                  <a:lnTo>
                    <a:pt x="4" y="21"/>
                  </a:lnTo>
                  <a:lnTo>
                    <a:pt x="4" y="23"/>
                  </a:lnTo>
                  <a:lnTo>
                    <a:pt x="4" y="29"/>
                  </a:lnTo>
                  <a:lnTo>
                    <a:pt x="4" y="32"/>
                  </a:lnTo>
                  <a:lnTo>
                    <a:pt x="6" y="3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34" name="Freeform 405">
              <a:extLst>
                <a:ext uri="{FF2B5EF4-FFF2-40B4-BE49-F238E27FC236}">
                  <a16:creationId xmlns:a16="http://schemas.microsoft.com/office/drawing/2014/main" id="{AF0CD9D4-963B-4C29-AB8A-80B41220C4BB}"/>
                </a:ext>
              </a:extLst>
            </p:cNvPr>
            <p:cNvSpPr>
              <a:spLocks/>
            </p:cNvSpPr>
            <p:nvPr/>
          </p:nvSpPr>
          <p:spPr bwMode="gray">
            <a:xfrm>
              <a:off x="5027613" y="2357438"/>
              <a:ext cx="182562" cy="76200"/>
            </a:xfrm>
            <a:custGeom>
              <a:avLst/>
              <a:gdLst>
                <a:gd name="T0" fmla="*/ 2147483647 w 88"/>
                <a:gd name="T1" fmla="*/ 2147483647 h 36"/>
                <a:gd name="T2" fmla="*/ 2147483647 w 88"/>
                <a:gd name="T3" fmla="*/ 2147483647 h 36"/>
                <a:gd name="T4" fmla="*/ 2147483647 w 88"/>
                <a:gd name="T5" fmla="*/ 2147483647 h 36"/>
                <a:gd name="T6" fmla="*/ 2147483647 w 88"/>
                <a:gd name="T7" fmla="*/ 2147483647 h 36"/>
                <a:gd name="T8" fmla="*/ 2147483647 w 88"/>
                <a:gd name="T9" fmla="*/ 2147483647 h 36"/>
                <a:gd name="T10" fmla="*/ 2147483647 w 88"/>
                <a:gd name="T11" fmla="*/ 2147483647 h 36"/>
                <a:gd name="T12" fmla="*/ 2147483647 w 88"/>
                <a:gd name="T13" fmla="*/ 2147483647 h 36"/>
                <a:gd name="T14" fmla="*/ 2147483647 w 88"/>
                <a:gd name="T15" fmla="*/ 2147483647 h 36"/>
                <a:gd name="T16" fmla="*/ 2147483647 w 88"/>
                <a:gd name="T17" fmla="*/ 2147483647 h 36"/>
                <a:gd name="T18" fmla="*/ 2147483647 w 88"/>
                <a:gd name="T19" fmla="*/ 2147483647 h 36"/>
                <a:gd name="T20" fmla="*/ 2147483647 w 88"/>
                <a:gd name="T21" fmla="*/ 2147483647 h 36"/>
                <a:gd name="T22" fmla="*/ 2147483647 w 88"/>
                <a:gd name="T23" fmla="*/ 2147483647 h 36"/>
                <a:gd name="T24" fmla="*/ 2147483647 w 88"/>
                <a:gd name="T25" fmla="*/ 2147483647 h 36"/>
                <a:gd name="T26" fmla="*/ 2147483647 w 88"/>
                <a:gd name="T27" fmla="*/ 2147483647 h 36"/>
                <a:gd name="T28" fmla="*/ 2147483647 w 88"/>
                <a:gd name="T29" fmla="*/ 2147483647 h 36"/>
                <a:gd name="T30" fmla="*/ 2147483647 w 88"/>
                <a:gd name="T31" fmla="*/ 2147483647 h 36"/>
                <a:gd name="T32" fmla="*/ 2147483647 w 88"/>
                <a:gd name="T33" fmla="*/ 2147483647 h 36"/>
                <a:gd name="T34" fmla="*/ 2147483647 w 88"/>
                <a:gd name="T35" fmla="*/ 2147483647 h 36"/>
                <a:gd name="T36" fmla="*/ 2147483647 w 88"/>
                <a:gd name="T37" fmla="*/ 2147483647 h 36"/>
                <a:gd name="T38" fmla="*/ 2147483647 w 88"/>
                <a:gd name="T39" fmla="*/ 2147483647 h 36"/>
                <a:gd name="T40" fmla="*/ 2147483647 w 88"/>
                <a:gd name="T41" fmla="*/ 2147483647 h 36"/>
                <a:gd name="T42" fmla="*/ 2147483647 w 88"/>
                <a:gd name="T43" fmla="*/ 2147483647 h 36"/>
                <a:gd name="T44" fmla="*/ 2147483647 w 88"/>
                <a:gd name="T45" fmla="*/ 2147483647 h 36"/>
                <a:gd name="T46" fmla="*/ 2147483647 w 88"/>
                <a:gd name="T47" fmla="*/ 2147483647 h 36"/>
                <a:gd name="T48" fmla="*/ 2147483647 w 88"/>
                <a:gd name="T49" fmla="*/ 2147483647 h 36"/>
                <a:gd name="T50" fmla="*/ 0 w 88"/>
                <a:gd name="T51" fmla="*/ 2147483647 h 36"/>
                <a:gd name="T52" fmla="*/ 0 w 88"/>
                <a:gd name="T53" fmla="*/ 2147483647 h 36"/>
                <a:gd name="T54" fmla="*/ 0 w 88"/>
                <a:gd name="T55" fmla="*/ 2147483647 h 36"/>
                <a:gd name="T56" fmla="*/ 2147483647 w 88"/>
                <a:gd name="T57" fmla="*/ 2147483647 h 36"/>
                <a:gd name="T58" fmla="*/ 2147483647 w 88"/>
                <a:gd name="T59" fmla="*/ 2147483647 h 36"/>
                <a:gd name="T60" fmla="*/ 2147483647 w 88"/>
                <a:gd name="T61" fmla="*/ 2147483647 h 36"/>
                <a:gd name="T62" fmla="*/ 2147483647 w 88"/>
                <a:gd name="T63" fmla="*/ 2147483647 h 36"/>
                <a:gd name="T64" fmla="*/ 2147483647 w 88"/>
                <a:gd name="T65" fmla="*/ 2147483647 h 36"/>
                <a:gd name="T66" fmla="*/ 2147483647 w 88"/>
                <a:gd name="T67" fmla="*/ 2147483647 h 36"/>
                <a:gd name="T68" fmla="*/ 2147483647 w 88"/>
                <a:gd name="T69" fmla="*/ 2147483647 h 36"/>
                <a:gd name="T70" fmla="*/ 2147483647 w 88"/>
                <a:gd name="T71" fmla="*/ 2147483647 h 36"/>
                <a:gd name="T72" fmla="*/ 2147483647 w 88"/>
                <a:gd name="T73" fmla="*/ 2147483647 h 36"/>
                <a:gd name="T74" fmla="*/ 2147483647 w 88"/>
                <a:gd name="T75" fmla="*/ 2147483647 h 36"/>
                <a:gd name="T76" fmla="*/ 2147483647 w 88"/>
                <a:gd name="T77" fmla="*/ 2147483647 h 36"/>
                <a:gd name="T78" fmla="*/ 2147483647 w 88"/>
                <a:gd name="T79" fmla="*/ 2147483647 h 36"/>
                <a:gd name="T80" fmla="*/ 2147483647 w 88"/>
                <a:gd name="T81" fmla="*/ 2147483647 h 36"/>
                <a:gd name="T82" fmla="*/ 2147483647 w 88"/>
                <a:gd name="T83" fmla="*/ 2147483647 h 36"/>
                <a:gd name="T84" fmla="*/ 2147483647 w 88"/>
                <a:gd name="T85" fmla="*/ 2147483647 h 36"/>
                <a:gd name="T86" fmla="*/ 2147483647 w 88"/>
                <a:gd name="T87" fmla="*/ 2147483647 h 36"/>
                <a:gd name="T88" fmla="*/ 2147483647 w 88"/>
                <a:gd name="T89" fmla="*/ 2147483647 h 36"/>
                <a:gd name="T90" fmla="*/ 2147483647 w 88"/>
                <a:gd name="T91" fmla="*/ 2147483647 h 36"/>
                <a:gd name="T92" fmla="*/ 2147483647 w 88"/>
                <a:gd name="T93" fmla="*/ 2147483647 h 36"/>
                <a:gd name="T94" fmla="*/ 2147483647 w 88"/>
                <a:gd name="T95" fmla="*/ 0 h 36"/>
                <a:gd name="T96" fmla="*/ 2147483647 w 88"/>
                <a:gd name="T97" fmla="*/ 0 h 36"/>
                <a:gd name="T98" fmla="*/ 2147483647 w 88"/>
                <a:gd name="T99" fmla="*/ 2147483647 h 36"/>
                <a:gd name="T100" fmla="*/ 2147483647 w 88"/>
                <a:gd name="T101" fmla="*/ 2147483647 h 36"/>
                <a:gd name="T102" fmla="*/ 2147483647 w 88"/>
                <a:gd name="T103" fmla="*/ 2147483647 h 36"/>
                <a:gd name="T104" fmla="*/ 2147483647 w 88"/>
                <a:gd name="T105" fmla="*/ 2147483647 h 36"/>
                <a:gd name="T106" fmla="*/ 2147483647 w 88"/>
                <a:gd name="T107" fmla="*/ 2147483647 h 36"/>
                <a:gd name="T108" fmla="*/ 2147483647 w 88"/>
                <a:gd name="T109" fmla="*/ 2147483647 h 36"/>
                <a:gd name="T110" fmla="*/ 2147483647 w 88"/>
                <a:gd name="T111" fmla="*/ 2147483647 h 36"/>
                <a:gd name="T112" fmla="*/ 2147483647 w 88"/>
                <a:gd name="T113" fmla="*/ 2147483647 h 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88"/>
                <a:gd name="T172" fmla="*/ 0 h 36"/>
                <a:gd name="T173" fmla="*/ 88 w 88"/>
                <a:gd name="T174" fmla="*/ 36 h 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88" h="36">
                  <a:moveTo>
                    <a:pt x="88" y="21"/>
                  </a:moveTo>
                  <a:lnTo>
                    <a:pt x="84" y="23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6" y="27"/>
                  </a:lnTo>
                  <a:lnTo>
                    <a:pt x="72" y="25"/>
                  </a:lnTo>
                  <a:lnTo>
                    <a:pt x="67" y="25"/>
                  </a:lnTo>
                  <a:lnTo>
                    <a:pt x="61" y="25"/>
                  </a:lnTo>
                  <a:lnTo>
                    <a:pt x="55" y="27"/>
                  </a:lnTo>
                  <a:lnTo>
                    <a:pt x="51" y="29"/>
                  </a:lnTo>
                  <a:lnTo>
                    <a:pt x="51" y="31"/>
                  </a:lnTo>
                  <a:lnTo>
                    <a:pt x="49" y="31"/>
                  </a:lnTo>
                  <a:lnTo>
                    <a:pt x="46" y="29"/>
                  </a:lnTo>
                  <a:lnTo>
                    <a:pt x="42" y="29"/>
                  </a:lnTo>
                  <a:lnTo>
                    <a:pt x="36" y="31"/>
                  </a:lnTo>
                  <a:lnTo>
                    <a:pt x="30" y="31"/>
                  </a:lnTo>
                  <a:lnTo>
                    <a:pt x="28" y="31"/>
                  </a:lnTo>
                  <a:lnTo>
                    <a:pt x="30" y="36"/>
                  </a:lnTo>
                  <a:lnTo>
                    <a:pt x="24" y="36"/>
                  </a:lnTo>
                  <a:lnTo>
                    <a:pt x="17" y="34"/>
                  </a:lnTo>
                  <a:lnTo>
                    <a:pt x="13" y="34"/>
                  </a:lnTo>
                  <a:lnTo>
                    <a:pt x="7" y="32"/>
                  </a:lnTo>
                  <a:lnTo>
                    <a:pt x="3" y="31"/>
                  </a:lnTo>
                  <a:lnTo>
                    <a:pt x="1" y="25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1" y="17"/>
                  </a:lnTo>
                  <a:lnTo>
                    <a:pt x="3" y="15"/>
                  </a:lnTo>
                  <a:lnTo>
                    <a:pt x="7" y="11"/>
                  </a:lnTo>
                  <a:lnTo>
                    <a:pt x="9" y="9"/>
                  </a:lnTo>
                  <a:lnTo>
                    <a:pt x="9" y="6"/>
                  </a:lnTo>
                  <a:lnTo>
                    <a:pt x="15" y="4"/>
                  </a:lnTo>
                  <a:lnTo>
                    <a:pt x="17" y="4"/>
                  </a:lnTo>
                  <a:lnTo>
                    <a:pt x="23" y="4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32" y="6"/>
                  </a:lnTo>
                  <a:lnTo>
                    <a:pt x="36" y="7"/>
                  </a:lnTo>
                  <a:lnTo>
                    <a:pt x="40" y="9"/>
                  </a:lnTo>
                  <a:lnTo>
                    <a:pt x="42" y="9"/>
                  </a:lnTo>
                  <a:lnTo>
                    <a:pt x="44" y="9"/>
                  </a:lnTo>
                  <a:lnTo>
                    <a:pt x="46" y="7"/>
                  </a:lnTo>
                  <a:lnTo>
                    <a:pt x="48" y="6"/>
                  </a:lnTo>
                  <a:lnTo>
                    <a:pt x="53" y="4"/>
                  </a:lnTo>
                  <a:lnTo>
                    <a:pt x="59" y="0"/>
                  </a:lnTo>
                  <a:lnTo>
                    <a:pt x="65" y="0"/>
                  </a:lnTo>
                  <a:lnTo>
                    <a:pt x="69" y="2"/>
                  </a:lnTo>
                  <a:lnTo>
                    <a:pt x="72" y="4"/>
                  </a:lnTo>
                  <a:lnTo>
                    <a:pt x="76" y="6"/>
                  </a:lnTo>
                  <a:lnTo>
                    <a:pt x="80" y="9"/>
                  </a:lnTo>
                  <a:lnTo>
                    <a:pt x="82" y="11"/>
                  </a:lnTo>
                  <a:lnTo>
                    <a:pt x="82" y="15"/>
                  </a:lnTo>
                  <a:lnTo>
                    <a:pt x="86" y="19"/>
                  </a:lnTo>
                  <a:lnTo>
                    <a:pt x="88" y="21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35" name="Freeform 406">
              <a:extLst>
                <a:ext uri="{FF2B5EF4-FFF2-40B4-BE49-F238E27FC236}">
                  <a16:creationId xmlns:a16="http://schemas.microsoft.com/office/drawing/2014/main" id="{5EB7D2D7-A3A0-4831-9A2C-1B8FAC766C37}"/>
                </a:ext>
              </a:extLst>
            </p:cNvPr>
            <p:cNvSpPr>
              <a:spLocks/>
            </p:cNvSpPr>
            <p:nvPr/>
          </p:nvSpPr>
          <p:spPr bwMode="gray">
            <a:xfrm>
              <a:off x="7254875" y="4002088"/>
              <a:ext cx="28575" cy="7937"/>
            </a:xfrm>
            <a:custGeom>
              <a:avLst/>
              <a:gdLst>
                <a:gd name="T0" fmla="*/ 0 w 14"/>
                <a:gd name="T1" fmla="*/ 2147483647 h 4"/>
                <a:gd name="T2" fmla="*/ 2147483647 w 14"/>
                <a:gd name="T3" fmla="*/ 0 h 4"/>
                <a:gd name="T4" fmla="*/ 2147483647 w 14"/>
                <a:gd name="T5" fmla="*/ 2147483647 h 4"/>
                <a:gd name="T6" fmla="*/ 2147483647 w 14"/>
                <a:gd name="T7" fmla="*/ 2147483647 h 4"/>
                <a:gd name="T8" fmla="*/ 2147483647 w 14"/>
                <a:gd name="T9" fmla="*/ 2147483647 h 4"/>
                <a:gd name="T10" fmla="*/ 2147483647 w 14"/>
                <a:gd name="T11" fmla="*/ 2147483647 h 4"/>
                <a:gd name="T12" fmla="*/ 0 w 14"/>
                <a:gd name="T13" fmla="*/ 2147483647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"/>
                <a:gd name="T22" fmla="*/ 0 h 4"/>
                <a:gd name="T23" fmla="*/ 14 w 14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" h="4">
                  <a:moveTo>
                    <a:pt x="0" y="4"/>
                  </a:moveTo>
                  <a:lnTo>
                    <a:pt x="6" y="0"/>
                  </a:lnTo>
                  <a:lnTo>
                    <a:pt x="14" y="2"/>
                  </a:lnTo>
                  <a:lnTo>
                    <a:pt x="10" y="2"/>
                  </a:lnTo>
                  <a:lnTo>
                    <a:pt x="6" y="4"/>
                  </a:lnTo>
                  <a:lnTo>
                    <a:pt x="2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36" name="Freeform 407">
              <a:extLst>
                <a:ext uri="{FF2B5EF4-FFF2-40B4-BE49-F238E27FC236}">
                  <a16:creationId xmlns:a16="http://schemas.microsoft.com/office/drawing/2014/main" id="{03420677-48A9-4153-93F3-E83330C6D420}"/>
                </a:ext>
              </a:extLst>
            </p:cNvPr>
            <p:cNvSpPr>
              <a:spLocks/>
            </p:cNvSpPr>
            <p:nvPr/>
          </p:nvSpPr>
          <p:spPr bwMode="gray">
            <a:xfrm>
              <a:off x="4238625" y="3727450"/>
              <a:ext cx="87313" cy="115888"/>
            </a:xfrm>
            <a:custGeom>
              <a:avLst/>
              <a:gdLst>
                <a:gd name="T0" fmla="*/ 0 w 42"/>
                <a:gd name="T1" fmla="*/ 2147483647 h 56"/>
                <a:gd name="T2" fmla="*/ 2147483647 w 42"/>
                <a:gd name="T3" fmla="*/ 2147483647 h 56"/>
                <a:gd name="T4" fmla="*/ 2147483647 w 42"/>
                <a:gd name="T5" fmla="*/ 2147483647 h 56"/>
                <a:gd name="T6" fmla="*/ 2147483647 w 42"/>
                <a:gd name="T7" fmla="*/ 2147483647 h 56"/>
                <a:gd name="T8" fmla="*/ 2147483647 w 42"/>
                <a:gd name="T9" fmla="*/ 2147483647 h 56"/>
                <a:gd name="T10" fmla="*/ 2147483647 w 42"/>
                <a:gd name="T11" fmla="*/ 2147483647 h 56"/>
                <a:gd name="T12" fmla="*/ 2147483647 w 42"/>
                <a:gd name="T13" fmla="*/ 2147483647 h 56"/>
                <a:gd name="T14" fmla="*/ 2147483647 w 42"/>
                <a:gd name="T15" fmla="*/ 2147483647 h 56"/>
                <a:gd name="T16" fmla="*/ 2147483647 w 42"/>
                <a:gd name="T17" fmla="*/ 2147483647 h 56"/>
                <a:gd name="T18" fmla="*/ 2147483647 w 42"/>
                <a:gd name="T19" fmla="*/ 2147483647 h 56"/>
                <a:gd name="T20" fmla="*/ 2147483647 w 42"/>
                <a:gd name="T21" fmla="*/ 2147483647 h 56"/>
                <a:gd name="T22" fmla="*/ 2147483647 w 42"/>
                <a:gd name="T23" fmla="*/ 2147483647 h 56"/>
                <a:gd name="T24" fmla="*/ 2147483647 w 42"/>
                <a:gd name="T25" fmla="*/ 2147483647 h 56"/>
                <a:gd name="T26" fmla="*/ 2147483647 w 42"/>
                <a:gd name="T27" fmla="*/ 2147483647 h 56"/>
                <a:gd name="T28" fmla="*/ 2147483647 w 42"/>
                <a:gd name="T29" fmla="*/ 2147483647 h 56"/>
                <a:gd name="T30" fmla="*/ 2147483647 w 42"/>
                <a:gd name="T31" fmla="*/ 2147483647 h 56"/>
                <a:gd name="T32" fmla="*/ 2147483647 w 42"/>
                <a:gd name="T33" fmla="*/ 2147483647 h 56"/>
                <a:gd name="T34" fmla="*/ 2147483647 w 42"/>
                <a:gd name="T35" fmla="*/ 2147483647 h 56"/>
                <a:gd name="T36" fmla="*/ 2147483647 w 42"/>
                <a:gd name="T37" fmla="*/ 2147483647 h 56"/>
                <a:gd name="T38" fmla="*/ 2147483647 w 42"/>
                <a:gd name="T39" fmla="*/ 2147483647 h 56"/>
                <a:gd name="T40" fmla="*/ 2147483647 w 42"/>
                <a:gd name="T41" fmla="*/ 2147483647 h 56"/>
                <a:gd name="T42" fmla="*/ 2147483647 w 42"/>
                <a:gd name="T43" fmla="*/ 2147483647 h 56"/>
                <a:gd name="T44" fmla="*/ 2147483647 w 42"/>
                <a:gd name="T45" fmla="*/ 2147483647 h 56"/>
                <a:gd name="T46" fmla="*/ 2147483647 w 42"/>
                <a:gd name="T47" fmla="*/ 2147483647 h 56"/>
                <a:gd name="T48" fmla="*/ 2147483647 w 42"/>
                <a:gd name="T49" fmla="*/ 2147483647 h 56"/>
                <a:gd name="T50" fmla="*/ 2147483647 w 42"/>
                <a:gd name="T51" fmla="*/ 2147483647 h 56"/>
                <a:gd name="T52" fmla="*/ 2147483647 w 42"/>
                <a:gd name="T53" fmla="*/ 2147483647 h 56"/>
                <a:gd name="T54" fmla="*/ 2147483647 w 42"/>
                <a:gd name="T55" fmla="*/ 2147483647 h 56"/>
                <a:gd name="T56" fmla="*/ 2147483647 w 42"/>
                <a:gd name="T57" fmla="*/ 2147483647 h 56"/>
                <a:gd name="T58" fmla="*/ 2147483647 w 42"/>
                <a:gd name="T59" fmla="*/ 2147483647 h 56"/>
                <a:gd name="T60" fmla="*/ 2147483647 w 42"/>
                <a:gd name="T61" fmla="*/ 2147483647 h 56"/>
                <a:gd name="T62" fmla="*/ 2147483647 w 42"/>
                <a:gd name="T63" fmla="*/ 2147483647 h 56"/>
                <a:gd name="T64" fmla="*/ 2147483647 w 42"/>
                <a:gd name="T65" fmla="*/ 2147483647 h 56"/>
                <a:gd name="T66" fmla="*/ 2147483647 w 42"/>
                <a:gd name="T67" fmla="*/ 0 h 56"/>
                <a:gd name="T68" fmla="*/ 2147483647 w 42"/>
                <a:gd name="T69" fmla="*/ 0 h 56"/>
                <a:gd name="T70" fmla="*/ 2147483647 w 42"/>
                <a:gd name="T71" fmla="*/ 0 h 56"/>
                <a:gd name="T72" fmla="*/ 2147483647 w 42"/>
                <a:gd name="T73" fmla="*/ 2147483647 h 56"/>
                <a:gd name="T74" fmla="*/ 2147483647 w 42"/>
                <a:gd name="T75" fmla="*/ 2147483647 h 56"/>
                <a:gd name="T76" fmla="*/ 2147483647 w 42"/>
                <a:gd name="T77" fmla="*/ 2147483647 h 56"/>
                <a:gd name="T78" fmla="*/ 2147483647 w 42"/>
                <a:gd name="T79" fmla="*/ 2147483647 h 56"/>
                <a:gd name="T80" fmla="*/ 2147483647 w 42"/>
                <a:gd name="T81" fmla="*/ 2147483647 h 56"/>
                <a:gd name="T82" fmla="*/ 2147483647 w 42"/>
                <a:gd name="T83" fmla="*/ 2147483647 h 56"/>
                <a:gd name="T84" fmla="*/ 0 w 42"/>
                <a:gd name="T85" fmla="*/ 2147483647 h 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2"/>
                <a:gd name="T130" fmla="*/ 0 h 56"/>
                <a:gd name="T131" fmla="*/ 42 w 42"/>
                <a:gd name="T132" fmla="*/ 56 h 5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2" h="56">
                  <a:moveTo>
                    <a:pt x="0" y="21"/>
                  </a:moveTo>
                  <a:lnTo>
                    <a:pt x="1" y="27"/>
                  </a:lnTo>
                  <a:lnTo>
                    <a:pt x="1" y="33"/>
                  </a:lnTo>
                  <a:lnTo>
                    <a:pt x="3" y="38"/>
                  </a:lnTo>
                  <a:lnTo>
                    <a:pt x="7" y="42"/>
                  </a:lnTo>
                  <a:lnTo>
                    <a:pt x="7" y="44"/>
                  </a:lnTo>
                  <a:lnTo>
                    <a:pt x="5" y="46"/>
                  </a:lnTo>
                  <a:lnTo>
                    <a:pt x="7" y="46"/>
                  </a:lnTo>
                  <a:lnTo>
                    <a:pt x="7" y="44"/>
                  </a:lnTo>
                  <a:lnTo>
                    <a:pt x="11" y="50"/>
                  </a:lnTo>
                  <a:lnTo>
                    <a:pt x="17" y="56"/>
                  </a:lnTo>
                  <a:lnTo>
                    <a:pt x="19" y="56"/>
                  </a:lnTo>
                  <a:lnTo>
                    <a:pt x="23" y="56"/>
                  </a:lnTo>
                  <a:lnTo>
                    <a:pt x="25" y="52"/>
                  </a:lnTo>
                  <a:lnTo>
                    <a:pt x="28" y="46"/>
                  </a:lnTo>
                  <a:lnTo>
                    <a:pt x="32" y="40"/>
                  </a:lnTo>
                  <a:lnTo>
                    <a:pt x="34" y="36"/>
                  </a:lnTo>
                  <a:lnTo>
                    <a:pt x="36" y="34"/>
                  </a:lnTo>
                  <a:lnTo>
                    <a:pt x="40" y="33"/>
                  </a:lnTo>
                  <a:lnTo>
                    <a:pt x="42" y="29"/>
                  </a:lnTo>
                  <a:lnTo>
                    <a:pt x="42" y="27"/>
                  </a:lnTo>
                  <a:lnTo>
                    <a:pt x="36" y="29"/>
                  </a:lnTo>
                  <a:lnTo>
                    <a:pt x="38" y="25"/>
                  </a:lnTo>
                  <a:lnTo>
                    <a:pt x="38" y="21"/>
                  </a:lnTo>
                  <a:lnTo>
                    <a:pt x="38" y="17"/>
                  </a:lnTo>
                  <a:lnTo>
                    <a:pt x="36" y="15"/>
                  </a:lnTo>
                  <a:lnTo>
                    <a:pt x="34" y="11"/>
                  </a:lnTo>
                  <a:lnTo>
                    <a:pt x="32" y="10"/>
                  </a:lnTo>
                  <a:lnTo>
                    <a:pt x="30" y="4"/>
                  </a:lnTo>
                  <a:lnTo>
                    <a:pt x="28" y="2"/>
                  </a:lnTo>
                  <a:lnTo>
                    <a:pt x="25" y="2"/>
                  </a:lnTo>
                  <a:lnTo>
                    <a:pt x="21" y="2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1" y="4"/>
                  </a:lnTo>
                  <a:lnTo>
                    <a:pt x="11" y="10"/>
                  </a:lnTo>
                  <a:lnTo>
                    <a:pt x="7" y="13"/>
                  </a:lnTo>
                  <a:lnTo>
                    <a:pt x="5" y="15"/>
                  </a:lnTo>
                  <a:lnTo>
                    <a:pt x="3" y="17"/>
                  </a:lnTo>
                  <a:lnTo>
                    <a:pt x="1" y="19"/>
                  </a:lnTo>
                  <a:lnTo>
                    <a:pt x="0" y="21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37" name="Freeform 408">
              <a:extLst>
                <a:ext uri="{FF2B5EF4-FFF2-40B4-BE49-F238E27FC236}">
                  <a16:creationId xmlns:a16="http://schemas.microsoft.com/office/drawing/2014/main" id="{9CB253A0-7070-4902-8CE4-5E84800B93B4}"/>
                </a:ext>
              </a:extLst>
            </p:cNvPr>
            <p:cNvSpPr>
              <a:spLocks/>
            </p:cNvSpPr>
            <p:nvPr/>
          </p:nvSpPr>
          <p:spPr bwMode="gray">
            <a:xfrm>
              <a:off x="4140200" y="3506788"/>
              <a:ext cx="150813" cy="152400"/>
            </a:xfrm>
            <a:custGeom>
              <a:avLst/>
              <a:gdLst>
                <a:gd name="T0" fmla="*/ 2147483647 w 73"/>
                <a:gd name="T1" fmla="*/ 2147483647 h 73"/>
                <a:gd name="T2" fmla="*/ 2147483647 w 73"/>
                <a:gd name="T3" fmla="*/ 2147483647 h 73"/>
                <a:gd name="T4" fmla="*/ 2147483647 w 73"/>
                <a:gd name="T5" fmla="*/ 2147483647 h 73"/>
                <a:gd name="T6" fmla="*/ 2147483647 w 73"/>
                <a:gd name="T7" fmla="*/ 2147483647 h 73"/>
                <a:gd name="T8" fmla="*/ 2147483647 w 73"/>
                <a:gd name="T9" fmla="*/ 2147483647 h 73"/>
                <a:gd name="T10" fmla="*/ 2147483647 w 73"/>
                <a:gd name="T11" fmla="*/ 2147483647 h 73"/>
                <a:gd name="T12" fmla="*/ 2147483647 w 73"/>
                <a:gd name="T13" fmla="*/ 2147483647 h 73"/>
                <a:gd name="T14" fmla="*/ 2147483647 w 73"/>
                <a:gd name="T15" fmla="*/ 2147483647 h 73"/>
                <a:gd name="T16" fmla="*/ 2147483647 w 73"/>
                <a:gd name="T17" fmla="*/ 2147483647 h 73"/>
                <a:gd name="T18" fmla="*/ 2147483647 w 73"/>
                <a:gd name="T19" fmla="*/ 2147483647 h 73"/>
                <a:gd name="T20" fmla="*/ 2147483647 w 73"/>
                <a:gd name="T21" fmla="*/ 2147483647 h 73"/>
                <a:gd name="T22" fmla="*/ 2147483647 w 73"/>
                <a:gd name="T23" fmla="*/ 2147483647 h 73"/>
                <a:gd name="T24" fmla="*/ 2147483647 w 73"/>
                <a:gd name="T25" fmla="*/ 2147483647 h 73"/>
                <a:gd name="T26" fmla="*/ 2147483647 w 73"/>
                <a:gd name="T27" fmla="*/ 2147483647 h 73"/>
                <a:gd name="T28" fmla="*/ 2147483647 w 73"/>
                <a:gd name="T29" fmla="*/ 2147483647 h 73"/>
                <a:gd name="T30" fmla="*/ 2147483647 w 73"/>
                <a:gd name="T31" fmla="*/ 2147483647 h 73"/>
                <a:gd name="T32" fmla="*/ 2147483647 w 73"/>
                <a:gd name="T33" fmla="*/ 2147483647 h 73"/>
                <a:gd name="T34" fmla="*/ 2147483647 w 73"/>
                <a:gd name="T35" fmla="*/ 0 h 73"/>
                <a:gd name="T36" fmla="*/ 2147483647 w 73"/>
                <a:gd name="T37" fmla="*/ 2147483647 h 73"/>
                <a:gd name="T38" fmla="*/ 2147483647 w 73"/>
                <a:gd name="T39" fmla="*/ 2147483647 h 73"/>
                <a:gd name="T40" fmla="*/ 2147483647 w 73"/>
                <a:gd name="T41" fmla="*/ 2147483647 h 73"/>
                <a:gd name="T42" fmla="*/ 2147483647 w 73"/>
                <a:gd name="T43" fmla="*/ 2147483647 h 73"/>
                <a:gd name="T44" fmla="*/ 0 w 73"/>
                <a:gd name="T45" fmla="*/ 2147483647 h 73"/>
                <a:gd name="T46" fmla="*/ 2147483647 w 73"/>
                <a:gd name="T47" fmla="*/ 2147483647 h 73"/>
                <a:gd name="T48" fmla="*/ 2147483647 w 73"/>
                <a:gd name="T49" fmla="*/ 2147483647 h 73"/>
                <a:gd name="T50" fmla="*/ 2147483647 w 73"/>
                <a:gd name="T51" fmla="*/ 2147483647 h 73"/>
                <a:gd name="T52" fmla="*/ 2147483647 w 73"/>
                <a:gd name="T53" fmla="*/ 2147483647 h 73"/>
                <a:gd name="T54" fmla="*/ 2147483647 w 73"/>
                <a:gd name="T55" fmla="*/ 2147483647 h 73"/>
                <a:gd name="T56" fmla="*/ 2147483647 w 73"/>
                <a:gd name="T57" fmla="*/ 2147483647 h 73"/>
                <a:gd name="T58" fmla="*/ 2147483647 w 73"/>
                <a:gd name="T59" fmla="*/ 2147483647 h 73"/>
                <a:gd name="T60" fmla="*/ 2147483647 w 73"/>
                <a:gd name="T61" fmla="*/ 2147483647 h 73"/>
                <a:gd name="T62" fmla="*/ 2147483647 w 73"/>
                <a:gd name="T63" fmla="*/ 2147483647 h 73"/>
                <a:gd name="T64" fmla="*/ 2147483647 w 73"/>
                <a:gd name="T65" fmla="*/ 2147483647 h 73"/>
                <a:gd name="T66" fmla="*/ 2147483647 w 73"/>
                <a:gd name="T67" fmla="*/ 2147483647 h 73"/>
                <a:gd name="T68" fmla="*/ 2147483647 w 73"/>
                <a:gd name="T69" fmla="*/ 2147483647 h 7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3"/>
                <a:gd name="T106" fmla="*/ 0 h 73"/>
                <a:gd name="T107" fmla="*/ 73 w 73"/>
                <a:gd name="T108" fmla="*/ 73 h 7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3" h="73">
                  <a:moveTo>
                    <a:pt x="9" y="73"/>
                  </a:moveTo>
                  <a:lnTo>
                    <a:pt x="19" y="71"/>
                  </a:lnTo>
                  <a:lnTo>
                    <a:pt x="25" y="68"/>
                  </a:lnTo>
                  <a:lnTo>
                    <a:pt x="32" y="68"/>
                  </a:lnTo>
                  <a:lnTo>
                    <a:pt x="44" y="68"/>
                  </a:lnTo>
                  <a:lnTo>
                    <a:pt x="48" y="69"/>
                  </a:lnTo>
                  <a:lnTo>
                    <a:pt x="53" y="69"/>
                  </a:lnTo>
                  <a:lnTo>
                    <a:pt x="57" y="68"/>
                  </a:lnTo>
                  <a:lnTo>
                    <a:pt x="59" y="69"/>
                  </a:lnTo>
                  <a:lnTo>
                    <a:pt x="67" y="69"/>
                  </a:lnTo>
                  <a:lnTo>
                    <a:pt x="73" y="69"/>
                  </a:lnTo>
                  <a:lnTo>
                    <a:pt x="71" y="66"/>
                  </a:lnTo>
                  <a:lnTo>
                    <a:pt x="71" y="60"/>
                  </a:lnTo>
                  <a:lnTo>
                    <a:pt x="69" y="58"/>
                  </a:lnTo>
                  <a:lnTo>
                    <a:pt x="67" y="54"/>
                  </a:lnTo>
                  <a:lnTo>
                    <a:pt x="65" y="52"/>
                  </a:lnTo>
                  <a:lnTo>
                    <a:pt x="65" y="50"/>
                  </a:lnTo>
                  <a:lnTo>
                    <a:pt x="67" y="45"/>
                  </a:lnTo>
                  <a:lnTo>
                    <a:pt x="67" y="39"/>
                  </a:lnTo>
                  <a:lnTo>
                    <a:pt x="65" y="35"/>
                  </a:lnTo>
                  <a:lnTo>
                    <a:pt x="67" y="31"/>
                  </a:lnTo>
                  <a:lnTo>
                    <a:pt x="65" y="29"/>
                  </a:lnTo>
                  <a:lnTo>
                    <a:pt x="63" y="27"/>
                  </a:lnTo>
                  <a:lnTo>
                    <a:pt x="59" y="25"/>
                  </a:lnTo>
                  <a:lnTo>
                    <a:pt x="55" y="23"/>
                  </a:lnTo>
                  <a:lnTo>
                    <a:pt x="55" y="18"/>
                  </a:lnTo>
                  <a:lnTo>
                    <a:pt x="53" y="16"/>
                  </a:lnTo>
                  <a:lnTo>
                    <a:pt x="49" y="16"/>
                  </a:lnTo>
                  <a:lnTo>
                    <a:pt x="48" y="12"/>
                  </a:lnTo>
                  <a:lnTo>
                    <a:pt x="48" y="8"/>
                  </a:lnTo>
                  <a:lnTo>
                    <a:pt x="44" y="4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2" y="2"/>
                  </a:lnTo>
                  <a:lnTo>
                    <a:pt x="28" y="2"/>
                  </a:lnTo>
                  <a:lnTo>
                    <a:pt x="25" y="0"/>
                  </a:lnTo>
                  <a:lnTo>
                    <a:pt x="21" y="2"/>
                  </a:lnTo>
                  <a:lnTo>
                    <a:pt x="17" y="4"/>
                  </a:lnTo>
                  <a:lnTo>
                    <a:pt x="13" y="6"/>
                  </a:lnTo>
                  <a:lnTo>
                    <a:pt x="13" y="10"/>
                  </a:lnTo>
                  <a:lnTo>
                    <a:pt x="13" y="12"/>
                  </a:lnTo>
                  <a:lnTo>
                    <a:pt x="9" y="12"/>
                  </a:lnTo>
                  <a:lnTo>
                    <a:pt x="9" y="22"/>
                  </a:lnTo>
                  <a:lnTo>
                    <a:pt x="7" y="31"/>
                  </a:lnTo>
                  <a:lnTo>
                    <a:pt x="3" y="35"/>
                  </a:lnTo>
                  <a:lnTo>
                    <a:pt x="0" y="39"/>
                  </a:lnTo>
                  <a:lnTo>
                    <a:pt x="1" y="46"/>
                  </a:lnTo>
                  <a:lnTo>
                    <a:pt x="5" y="54"/>
                  </a:lnTo>
                  <a:lnTo>
                    <a:pt x="9" y="54"/>
                  </a:lnTo>
                  <a:lnTo>
                    <a:pt x="15" y="52"/>
                  </a:lnTo>
                  <a:lnTo>
                    <a:pt x="17" y="52"/>
                  </a:lnTo>
                  <a:lnTo>
                    <a:pt x="21" y="50"/>
                  </a:lnTo>
                  <a:lnTo>
                    <a:pt x="23" y="50"/>
                  </a:lnTo>
                  <a:lnTo>
                    <a:pt x="25" y="50"/>
                  </a:lnTo>
                  <a:lnTo>
                    <a:pt x="30" y="52"/>
                  </a:lnTo>
                  <a:lnTo>
                    <a:pt x="36" y="50"/>
                  </a:lnTo>
                  <a:lnTo>
                    <a:pt x="40" y="50"/>
                  </a:lnTo>
                  <a:lnTo>
                    <a:pt x="44" y="50"/>
                  </a:lnTo>
                  <a:lnTo>
                    <a:pt x="48" y="50"/>
                  </a:lnTo>
                  <a:lnTo>
                    <a:pt x="49" y="52"/>
                  </a:lnTo>
                  <a:lnTo>
                    <a:pt x="49" y="56"/>
                  </a:lnTo>
                  <a:lnTo>
                    <a:pt x="48" y="56"/>
                  </a:lnTo>
                  <a:lnTo>
                    <a:pt x="46" y="58"/>
                  </a:lnTo>
                  <a:lnTo>
                    <a:pt x="44" y="58"/>
                  </a:lnTo>
                  <a:lnTo>
                    <a:pt x="34" y="58"/>
                  </a:lnTo>
                  <a:lnTo>
                    <a:pt x="25" y="58"/>
                  </a:lnTo>
                  <a:lnTo>
                    <a:pt x="21" y="60"/>
                  </a:lnTo>
                  <a:lnTo>
                    <a:pt x="19" y="62"/>
                  </a:lnTo>
                  <a:lnTo>
                    <a:pt x="7" y="64"/>
                  </a:lnTo>
                  <a:lnTo>
                    <a:pt x="7" y="68"/>
                  </a:lnTo>
                  <a:lnTo>
                    <a:pt x="9" y="73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38" name="Freeform 409">
              <a:extLst>
                <a:ext uri="{FF2B5EF4-FFF2-40B4-BE49-F238E27FC236}">
                  <a16:creationId xmlns:a16="http://schemas.microsoft.com/office/drawing/2014/main" id="{C8FD6DEA-D03A-4DF2-81EC-DFF88288A323}"/>
                </a:ext>
              </a:extLst>
            </p:cNvPr>
            <p:cNvSpPr>
              <a:spLocks/>
            </p:cNvSpPr>
            <p:nvPr/>
          </p:nvSpPr>
          <p:spPr bwMode="gray">
            <a:xfrm>
              <a:off x="5487988" y="3013075"/>
              <a:ext cx="544512" cy="527050"/>
            </a:xfrm>
            <a:custGeom>
              <a:avLst/>
              <a:gdLst>
                <a:gd name="T0" fmla="*/ 2147483647 w 263"/>
                <a:gd name="T1" fmla="*/ 2147483647 h 254"/>
                <a:gd name="T2" fmla="*/ 2147483647 w 263"/>
                <a:gd name="T3" fmla="*/ 2147483647 h 254"/>
                <a:gd name="T4" fmla="*/ 2147483647 w 263"/>
                <a:gd name="T5" fmla="*/ 2147483647 h 254"/>
                <a:gd name="T6" fmla="*/ 2147483647 w 263"/>
                <a:gd name="T7" fmla="*/ 2147483647 h 254"/>
                <a:gd name="T8" fmla="*/ 2147483647 w 263"/>
                <a:gd name="T9" fmla="*/ 2147483647 h 254"/>
                <a:gd name="T10" fmla="*/ 2147483647 w 263"/>
                <a:gd name="T11" fmla="*/ 2147483647 h 254"/>
                <a:gd name="T12" fmla="*/ 2147483647 w 263"/>
                <a:gd name="T13" fmla="*/ 2147483647 h 254"/>
                <a:gd name="T14" fmla="*/ 2147483647 w 263"/>
                <a:gd name="T15" fmla="*/ 2147483647 h 254"/>
                <a:gd name="T16" fmla="*/ 2147483647 w 263"/>
                <a:gd name="T17" fmla="*/ 2147483647 h 254"/>
                <a:gd name="T18" fmla="*/ 2147483647 w 263"/>
                <a:gd name="T19" fmla="*/ 2147483647 h 254"/>
                <a:gd name="T20" fmla="*/ 2147483647 w 263"/>
                <a:gd name="T21" fmla="*/ 2147483647 h 254"/>
                <a:gd name="T22" fmla="*/ 2147483647 w 263"/>
                <a:gd name="T23" fmla="*/ 2147483647 h 254"/>
                <a:gd name="T24" fmla="*/ 2147483647 w 263"/>
                <a:gd name="T25" fmla="*/ 2147483647 h 254"/>
                <a:gd name="T26" fmla="*/ 2147483647 w 263"/>
                <a:gd name="T27" fmla="*/ 2147483647 h 254"/>
                <a:gd name="T28" fmla="*/ 2147483647 w 263"/>
                <a:gd name="T29" fmla="*/ 2147483647 h 254"/>
                <a:gd name="T30" fmla="*/ 2147483647 w 263"/>
                <a:gd name="T31" fmla="*/ 2147483647 h 254"/>
                <a:gd name="T32" fmla="*/ 2147483647 w 263"/>
                <a:gd name="T33" fmla="*/ 2147483647 h 254"/>
                <a:gd name="T34" fmla="*/ 2147483647 w 263"/>
                <a:gd name="T35" fmla="*/ 2147483647 h 254"/>
                <a:gd name="T36" fmla="*/ 2147483647 w 263"/>
                <a:gd name="T37" fmla="*/ 2147483647 h 254"/>
                <a:gd name="T38" fmla="*/ 2147483647 w 263"/>
                <a:gd name="T39" fmla="*/ 2147483647 h 254"/>
                <a:gd name="T40" fmla="*/ 2147483647 w 263"/>
                <a:gd name="T41" fmla="*/ 2147483647 h 254"/>
                <a:gd name="T42" fmla="*/ 2147483647 w 263"/>
                <a:gd name="T43" fmla="*/ 2147483647 h 254"/>
                <a:gd name="T44" fmla="*/ 2147483647 w 263"/>
                <a:gd name="T45" fmla="*/ 2147483647 h 254"/>
                <a:gd name="T46" fmla="*/ 2147483647 w 263"/>
                <a:gd name="T47" fmla="*/ 2147483647 h 254"/>
                <a:gd name="T48" fmla="*/ 2147483647 w 263"/>
                <a:gd name="T49" fmla="*/ 2147483647 h 254"/>
                <a:gd name="T50" fmla="*/ 2147483647 w 263"/>
                <a:gd name="T51" fmla="*/ 2147483647 h 254"/>
                <a:gd name="T52" fmla="*/ 2147483647 w 263"/>
                <a:gd name="T53" fmla="*/ 2147483647 h 254"/>
                <a:gd name="T54" fmla="*/ 2147483647 w 263"/>
                <a:gd name="T55" fmla="*/ 2147483647 h 254"/>
                <a:gd name="T56" fmla="*/ 2147483647 w 263"/>
                <a:gd name="T57" fmla="*/ 2147483647 h 254"/>
                <a:gd name="T58" fmla="*/ 2147483647 w 263"/>
                <a:gd name="T59" fmla="*/ 2147483647 h 254"/>
                <a:gd name="T60" fmla="*/ 2147483647 w 263"/>
                <a:gd name="T61" fmla="*/ 2147483647 h 254"/>
                <a:gd name="T62" fmla="*/ 2147483647 w 263"/>
                <a:gd name="T63" fmla="*/ 2147483647 h 254"/>
                <a:gd name="T64" fmla="*/ 2147483647 w 263"/>
                <a:gd name="T65" fmla="*/ 2147483647 h 254"/>
                <a:gd name="T66" fmla="*/ 0 w 263"/>
                <a:gd name="T67" fmla="*/ 2147483647 h 254"/>
                <a:gd name="T68" fmla="*/ 2147483647 w 263"/>
                <a:gd name="T69" fmla="*/ 2147483647 h 254"/>
                <a:gd name="T70" fmla="*/ 2147483647 w 263"/>
                <a:gd name="T71" fmla="*/ 2147483647 h 254"/>
                <a:gd name="T72" fmla="*/ 2147483647 w 263"/>
                <a:gd name="T73" fmla="*/ 2147483647 h 254"/>
                <a:gd name="T74" fmla="*/ 2147483647 w 263"/>
                <a:gd name="T75" fmla="*/ 2147483647 h 254"/>
                <a:gd name="T76" fmla="*/ 2147483647 w 263"/>
                <a:gd name="T77" fmla="*/ 2147483647 h 254"/>
                <a:gd name="T78" fmla="*/ 2147483647 w 263"/>
                <a:gd name="T79" fmla="*/ 2147483647 h 254"/>
                <a:gd name="T80" fmla="*/ 2147483647 w 263"/>
                <a:gd name="T81" fmla="*/ 2147483647 h 254"/>
                <a:gd name="T82" fmla="*/ 2147483647 w 263"/>
                <a:gd name="T83" fmla="*/ 2147483647 h 254"/>
                <a:gd name="T84" fmla="*/ 2147483647 w 263"/>
                <a:gd name="T85" fmla="*/ 2147483647 h 254"/>
                <a:gd name="T86" fmla="*/ 2147483647 w 263"/>
                <a:gd name="T87" fmla="*/ 2147483647 h 254"/>
                <a:gd name="T88" fmla="*/ 2147483647 w 263"/>
                <a:gd name="T89" fmla="*/ 2147483647 h 254"/>
                <a:gd name="T90" fmla="*/ 2147483647 w 263"/>
                <a:gd name="T91" fmla="*/ 2147483647 h 25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63"/>
                <a:gd name="T139" fmla="*/ 0 h 254"/>
                <a:gd name="T140" fmla="*/ 263 w 263"/>
                <a:gd name="T141" fmla="*/ 254 h 25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63" h="254">
                  <a:moveTo>
                    <a:pt x="102" y="242"/>
                  </a:moveTo>
                  <a:lnTo>
                    <a:pt x="104" y="240"/>
                  </a:lnTo>
                  <a:lnTo>
                    <a:pt x="104" y="238"/>
                  </a:lnTo>
                  <a:lnTo>
                    <a:pt x="106" y="236"/>
                  </a:lnTo>
                  <a:lnTo>
                    <a:pt x="108" y="235"/>
                  </a:lnTo>
                  <a:lnTo>
                    <a:pt x="108" y="233"/>
                  </a:lnTo>
                  <a:lnTo>
                    <a:pt x="108" y="231"/>
                  </a:lnTo>
                  <a:lnTo>
                    <a:pt x="110" y="229"/>
                  </a:lnTo>
                  <a:lnTo>
                    <a:pt x="111" y="229"/>
                  </a:lnTo>
                  <a:lnTo>
                    <a:pt x="115" y="229"/>
                  </a:lnTo>
                  <a:lnTo>
                    <a:pt x="115" y="233"/>
                  </a:lnTo>
                  <a:lnTo>
                    <a:pt x="119" y="233"/>
                  </a:lnTo>
                  <a:lnTo>
                    <a:pt x="123" y="233"/>
                  </a:lnTo>
                  <a:lnTo>
                    <a:pt x="136" y="235"/>
                  </a:lnTo>
                  <a:lnTo>
                    <a:pt x="146" y="238"/>
                  </a:lnTo>
                  <a:lnTo>
                    <a:pt x="148" y="254"/>
                  </a:lnTo>
                  <a:lnTo>
                    <a:pt x="152" y="250"/>
                  </a:lnTo>
                  <a:lnTo>
                    <a:pt x="154" y="246"/>
                  </a:lnTo>
                  <a:lnTo>
                    <a:pt x="171" y="225"/>
                  </a:lnTo>
                  <a:lnTo>
                    <a:pt x="215" y="210"/>
                  </a:lnTo>
                  <a:lnTo>
                    <a:pt x="232" y="202"/>
                  </a:lnTo>
                  <a:lnTo>
                    <a:pt x="255" y="192"/>
                  </a:lnTo>
                  <a:lnTo>
                    <a:pt x="261" y="173"/>
                  </a:lnTo>
                  <a:lnTo>
                    <a:pt x="263" y="154"/>
                  </a:lnTo>
                  <a:lnTo>
                    <a:pt x="255" y="144"/>
                  </a:lnTo>
                  <a:lnTo>
                    <a:pt x="252" y="144"/>
                  </a:lnTo>
                  <a:lnTo>
                    <a:pt x="230" y="141"/>
                  </a:lnTo>
                  <a:lnTo>
                    <a:pt x="211" y="137"/>
                  </a:lnTo>
                  <a:lnTo>
                    <a:pt x="209" y="125"/>
                  </a:lnTo>
                  <a:lnTo>
                    <a:pt x="204" y="118"/>
                  </a:lnTo>
                  <a:lnTo>
                    <a:pt x="204" y="112"/>
                  </a:lnTo>
                  <a:lnTo>
                    <a:pt x="198" y="108"/>
                  </a:lnTo>
                  <a:lnTo>
                    <a:pt x="196" y="108"/>
                  </a:lnTo>
                  <a:lnTo>
                    <a:pt x="194" y="102"/>
                  </a:lnTo>
                  <a:lnTo>
                    <a:pt x="192" y="96"/>
                  </a:lnTo>
                  <a:lnTo>
                    <a:pt x="194" y="93"/>
                  </a:lnTo>
                  <a:lnTo>
                    <a:pt x="194" y="87"/>
                  </a:lnTo>
                  <a:lnTo>
                    <a:pt x="190" y="83"/>
                  </a:lnTo>
                  <a:lnTo>
                    <a:pt x="184" y="79"/>
                  </a:lnTo>
                  <a:lnTo>
                    <a:pt x="182" y="73"/>
                  </a:lnTo>
                  <a:lnTo>
                    <a:pt x="181" y="68"/>
                  </a:lnTo>
                  <a:lnTo>
                    <a:pt x="177" y="66"/>
                  </a:lnTo>
                  <a:lnTo>
                    <a:pt x="173" y="62"/>
                  </a:lnTo>
                  <a:lnTo>
                    <a:pt x="171" y="56"/>
                  </a:lnTo>
                  <a:lnTo>
                    <a:pt x="171" y="48"/>
                  </a:lnTo>
                  <a:lnTo>
                    <a:pt x="159" y="50"/>
                  </a:lnTo>
                  <a:lnTo>
                    <a:pt x="158" y="45"/>
                  </a:lnTo>
                  <a:lnTo>
                    <a:pt x="140" y="41"/>
                  </a:lnTo>
                  <a:lnTo>
                    <a:pt x="117" y="39"/>
                  </a:lnTo>
                  <a:lnTo>
                    <a:pt x="108" y="33"/>
                  </a:lnTo>
                  <a:lnTo>
                    <a:pt x="106" y="25"/>
                  </a:lnTo>
                  <a:lnTo>
                    <a:pt x="98" y="25"/>
                  </a:lnTo>
                  <a:lnTo>
                    <a:pt x="96" y="22"/>
                  </a:lnTo>
                  <a:lnTo>
                    <a:pt x="62" y="0"/>
                  </a:lnTo>
                  <a:lnTo>
                    <a:pt x="62" y="4"/>
                  </a:lnTo>
                  <a:lnTo>
                    <a:pt x="37" y="10"/>
                  </a:lnTo>
                  <a:lnTo>
                    <a:pt x="44" y="23"/>
                  </a:lnTo>
                  <a:lnTo>
                    <a:pt x="40" y="25"/>
                  </a:lnTo>
                  <a:lnTo>
                    <a:pt x="37" y="29"/>
                  </a:lnTo>
                  <a:lnTo>
                    <a:pt x="35" y="31"/>
                  </a:lnTo>
                  <a:lnTo>
                    <a:pt x="33" y="35"/>
                  </a:lnTo>
                  <a:lnTo>
                    <a:pt x="29" y="37"/>
                  </a:lnTo>
                  <a:lnTo>
                    <a:pt x="27" y="39"/>
                  </a:lnTo>
                  <a:lnTo>
                    <a:pt x="16" y="45"/>
                  </a:lnTo>
                  <a:lnTo>
                    <a:pt x="2" y="43"/>
                  </a:lnTo>
                  <a:lnTo>
                    <a:pt x="2" y="47"/>
                  </a:lnTo>
                  <a:lnTo>
                    <a:pt x="0" y="50"/>
                  </a:lnTo>
                  <a:lnTo>
                    <a:pt x="10" y="58"/>
                  </a:lnTo>
                  <a:lnTo>
                    <a:pt x="16" y="64"/>
                  </a:lnTo>
                  <a:lnTo>
                    <a:pt x="17" y="71"/>
                  </a:lnTo>
                  <a:lnTo>
                    <a:pt x="23" y="81"/>
                  </a:lnTo>
                  <a:lnTo>
                    <a:pt x="29" y="85"/>
                  </a:lnTo>
                  <a:lnTo>
                    <a:pt x="33" y="89"/>
                  </a:lnTo>
                  <a:lnTo>
                    <a:pt x="35" y="100"/>
                  </a:lnTo>
                  <a:lnTo>
                    <a:pt x="37" y="110"/>
                  </a:lnTo>
                  <a:lnTo>
                    <a:pt x="46" y="118"/>
                  </a:lnTo>
                  <a:lnTo>
                    <a:pt x="54" y="129"/>
                  </a:lnTo>
                  <a:lnTo>
                    <a:pt x="54" y="133"/>
                  </a:lnTo>
                  <a:lnTo>
                    <a:pt x="52" y="139"/>
                  </a:lnTo>
                  <a:lnTo>
                    <a:pt x="52" y="148"/>
                  </a:lnTo>
                  <a:lnTo>
                    <a:pt x="56" y="156"/>
                  </a:lnTo>
                  <a:lnTo>
                    <a:pt x="56" y="167"/>
                  </a:lnTo>
                  <a:lnTo>
                    <a:pt x="58" y="177"/>
                  </a:lnTo>
                  <a:lnTo>
                    <a:pt x="67" y="187"/>
                  </a:lnTo>
                  <a:lnTo>
                    <a:pt x="79" y="194"/>
                  </a:lnTo>
                  <a:lnTo>
                    <a:pt x="83" y="206"/>
                  </a:lnTo>
                  <a:lnTo>
                    <a:pt x="85" y="217"/>
                  </a:lnTo>
                  <a:lnTo>
                    <a:pt x="88" y="219"/>
                  </a:lnTo>
                  <a:lnTo>
                    <a:pt x="92" y="221"/>
                  </a:lnTo>
                  <a:lnTo>
                    <a:pt x="102" y="236"/>
                  </a:lnTo>
                  <a:lnTo>
                    <a:pt x="102" y="238"/>
                  </a:lnTo>
                  <a:lnTo>
                    <a:pt x="102" y="24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39" name="Freeform 410">
              <a:extLst>
                <a:ext uri="{FF2B5EF4-FFF2-40B4-BE49-F238E27FC236}">
                  <a16:creationId xmlns:a16="http://schemas.microsoft.com/office/drawing/2014/main" id="{74067E4A-3EFF-4F58-A5AB-6E5D78312D5F}"/>
                </a:ext>
              </a:extLst>
            </p:cNvPr>
            <p:cNvSpPr>
              <a:spLocks/>
            </p:cNvSpPr>
            <p:nvPr/>
          </p:nvSpPr>
          <p:spPr bwMode="gray">
            <a:xfrm>
              <a:off x="5332413" y="4117975"/>
              <a:ext cx="63500" cy="50800"/>
            </a:xfrm>
            <a:custGeom>
              <a:avLst/>
              <a:gdLst>
                <a:gd name="T0" fmla="*/ 2147483647 w 31"/>
                <a:gd name="T1" fmla="*/ 2147483647 h 25"/>
                <a:gd name="T2" fmla="*/ 2147483647 w 31"/>
                <a:gd name="T3" fmla="*/ 2147483647 h 25"/>
                <a:gd name="T4" fmla="*/ 2147483647 w 31"/>
                <a:gd name="T5" fmla="*/ 2147483647 h 25"/>
                <a:gd name="T6" fmla="*/ 2147483647 w 31"/>
                <a:gd name="T7" fmla="*/ 2147483647 h 25"/>
                <a:gd name="T8" fmla="*/ 2147483647 w 31"/>
                <a:gd name="T9" fmla="*/ 2147483647 h 25"/>
                <a:gd name="T10" fmla="*/ 0 w 31"/>
                <a:gd name="T11" fmla="*/ 2147483647 h 25"/>
                <a:gd name="T12" fmla="*/ 0 w 31"/>
                <a:gd name="T13" fmla="*/ 2147483647 h 25"/>
                <a:gd name="T14" fmla="*/ 2147483647 w 31"/>
                <a:gd name="T15" fmla="*/ 2147483647 h 25"/>
                <a:gd name="T16" fmla="*/ 2147483647 w 31"/>
                <a:gd name="T17" fmla="*/ 2147483647 h 25"/>
                <a:gd name="T18" fmla="*/ 2147483647 w 31"/>
                <a:gd name="T19" fmla="*/ 2147483647 h 25"/>
                <a:gd name="T20" fmla="*/ 2147483647 w 31"/>
                <a:gd name="T21" fmla="*/ 2147483647 h 25"/>
                <a:gd name="T22" fmla="*/ 2147483647 w 31"/>
                <a:gd name="T23" fmla="*/ 2147483647 h 25"/>
                <a:gd name="T24" fmla="*/ 2147483647 w 31"/>
                <a:gd name="T25" fmla="*/ 2147483647 h 25"/>
                <a:gd name="T26" fmla="*/ 2147483647 w 31"/>
                <a:gd name="T27" fmla="*/ 2147483647 h 25"/>
                <a:gd name="T28" fmla="*/ 2147483647 w 31"/>
                <a:gd name="T29" fmla="*/ 2147483647 h 25"/>
                <a:gd name="T30" fmla="*/ 2147483647 w 31"/>
                <a:gd name="T31" fmla="*/ 2147483647 h 25"/>
                <a:gd name="T32" fmla="*/ 2147483647 w 31"/>
                <a:gd name="T33" fmla="*/ 2147483647 h 25"/>
                <a:gd name="T34" fmla="*/ 2147483647 w 31"/>
                <a:gd name="T35" fmla="*/ 2147483647 h 25"/>
                <a:gd name="T36" fmla="*/ 2147483647 w 31"/>
                <a:gd name="T37" fmla="*/ 2147483647 h 25"/>
                <a:gd name="T38" fmla="*/ 2147483647 w 31"/>
                <a:gd name="T39" fmla="*/ 2147483647 h 25"/>
                <a:gd name="T40" fmla="*/ 2147483647 w 31"/>
                <a:gd name="T41" fmla="*/ 2147483647 h 25"/>
                <a:gd name="T42" fmla="*/ 2147483647 w 31"/>
                <a:gd name="T43" fmla="*/ 2147483647 h 25"/>
                <a:gd name="T44" fmla="*/ 2147483647 w 31"/>
                <a:gd name="T45" fmla="*/ 2147483647 h 25"/>
                <a:gd name="T46" fmla="*/ 2147483647 w 31"/>
                <a:gd name="T47" fmla="*/ 0 h 25"/>
                <a:gd name="T48" fmla="*/ 2147483647 w 31"/>
                <a:gd name="T49" fmla="*/ 2147483647 h 25"/>
                <a:gd name="T50" fmla="*/ 2147483647 w 31"/>
                <a:gd name="T51" fmla="*/ 2147483647 h 25"/>
                <a:gd name="T52" fmla="*/ 2147483647 w 31"/>
                <a:gd name="T53" fmla="*/ 2147483647 h 25"/>
                <a:gd name="T54" fmla="*/ 2147483647 w 31"/>
                <a:gd name="T55" fmla="*/ 2147483647 h 25"/>
                <a:gd name="T56" fmla="*/ 2147483647 w 31"/>
                <a:gd name="T57" fmla="*/ 0 h 25"/>
                <a:gd name="T58" fmla="*/ 2147483647 w 31"/>
                <a:gd name="T59" fmla="*/ 0 h 25"/>
                <a:gd name="T60" fmla="*/ 2147483647 w 31"/>
                <a:gd name="T61" fmla="*/ 2147483647 h 25"/>
                <a:gd name="T62" fmla="*/ 2147483647 w 31"/>
                <a:gd name="T63" fmla="*/ 2147483647 h 25"/>
                <a:gd name="T64" fmla="*/ 2147483647 w 31"/>
                <a:gd name="T65" fmla="*/ 2147483647 h 25"/>
                <a:gd name="T66" fmla="*/ 2147483647 w 31"/>
                <a:gd name="T67" fmla="*/ 2147483647 h 25"/>
                <a:gd name="T68" fmla="*/ 2147483647 w 31"/>
                <a:gd name="T69" fmla="*/ 2147483647 h 25"/>
                <a:gd name="T70" fmla="*/ 2147483647 w 31"/>
                <a:gd name="T71" fmla="*/ 2147483647 h 2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1"/>
                <a:gd name="T109" fmla="*/ 0 h 25"/>
                <a:gd name="T110" fmla="*/ 31 w 31"/>
                <a:gd name="T111" fmla="*/ 25 h 2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1" h="25">
                  <a:moveTo>
                    <a:pt x="4" y="10"/>
                  </a:moveTo>
                  <a:lnTo>
                    <a:pt x="4" y="12"/>
                  </a:lnTo>
                  <a:lnTo>
                    <a:pt x="2" y="12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2" y="19"/>
                  </a:lnTo>
                  <a:lnTo>
                    <a:pt x="6" y="19"/>
                  </a:lnTo>
                  <a:lnTo>
                    <a:pt x="8" y="19"/>
                  </a:lnTo>
                  <a:lnTo>
                    <a:pt x="12" y="19"/>
                  </a:lnTo>
                  <a:lnTo>
                    <a:pt x="12" y="21"/>
                  </a:lnTo>
                  <a:lnTo>
                    <a:pt x="14" y="25"/>
                  </a:lnTo>
                  <a:lnTo>
                    <a:pt x="16" y="23"/>
                  </a:lnTo>
                  <a:lnTo>
                    <a:pt x="20" y="19"/>
                  </a:lnTo>
                  <a:lnTo>
                    <a:pt x="21" y="17"/>
                  </a:lnTo>
                  <a:lnTo>
                    <a:pt x="25" y="19"/>
                  </a:lnTo>
                  <a:lnTo>
                    <a:pt x="29" y="19"/>
                  </a:lnTo>
                  <a:lnTo>
                    <a:pt x="29" y="15"/>
                  </a:lnTo>
                  <a:lnTo>
                    <a:pt x="29" y="10"/>
                  </a:lnTo>
                  <a:lnTo>
                    <a:pt x="31" y="8"/>
                  </a:lnTo>
                  <a:lnTo>
                    <a:pt x="27" y="0"/>
                  </a:lnTo>
                  <a:lnTo>
                    <a:pt x="23" y="2"/>
                  </a:lnTo>
                  <a:lnTo>
                    <a:pt x="20" y="4"/>
                  </a:lnTo>
                  <a:lnTo>
                    <a:pt x="18" y="6"/>
                  </a:lnTo>
                  <a:lnTo>
                    <a:pt x="14" y="4"/>
                  </a:lnTo>
                  <a:lnTo>
                    <a:pt x="10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6" y="6"/>
                  </a:lnTo>
                  <a:lnTo>
                    <a:pt x="6" y="8"/>
                  </a:lnTo>
                  <a:lnTo>
                    <a:pt x="4" y="1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40" name="Freeform 411">
              <a:extLst>
                <a:ext uri="{FF2B5EF4-FFF2-40B4-BE49-F238E27FC236}">
                  <a16:creationId xmlns:a16="http://schemas.microsoft.com/office/drawing/2014/main" id="{5292847C-D28A-4243-A7C4-5EA8C1B631E3}"/>
                </a:ext>
              </a:extLst>
            </p:cNvPr>
            <p:cNvSpPr>
              <a:spLocks/>
            </p:cNvSpPr>
            <p:nvPr/>
          </p:nvSpPr>
          <p:spPr bwMode="gray">
            <a:xfrm>
              <a:off x="5102225" y="2143125"/>
              <a:ext cx="87313" cy="58738"/>
            </a:xfrm>
            <a:custGeom>
              <a:avLst/>
              <a:gdLst>
                <a:gd name="T0" fmla="*/ 2147483647 w 42"/>
                <a:gd name="T1" fmla="*/ 2147483647 h 29"/>
                <a:gd name="T2" fmla="*/ 2147483647 w 42"/>
                <a:gd name="T3" fmla="*/ 2147483647 h 29"/>
                <a:gd name="T4" fmla="*/ 2147483647 w 42"/>
                <a:gd name="T5" fmla="*/ 2147483647 h 29"/>
                <a:gd name="T6" fmla="*/ 2147483647 w 42"/>
                <a:gd name="T7" fmla="*/ 0 h 29"/>
                <a:gd name="T8" fmla="*/ 2147483647 w 42"/>
                <a:gd name="T9" fmla="*/ 0 h 29"/>
                <a:gd name="T10" fmla="*/ 2147483647 w 42"/>
                <a:gd name="T11" fmla="*/ 2147483647 h 29"/>
                <a:gd name="T12" fmla="*/ 2147483647 w 42"/>
                <a:gd name="T13" fmla="*/ 2147483647 h 29"/>
                <a:gd name="T14" fmla="*/ 2147483647 w 42"/>
                <a:gd name="T15" fmla="*/ 2147483647 h 29"/>
                <a:gd name="T16" fmla="*/ 2147483647 w 42"/>
                <a:gd name="T17" fmla="*/ 2147483647 h 29"/>
                <a:gd name="T18" fmla="*/ 0 w 42"/>
                <a:gd name="T19" fmla="*/ 2147483647 h 29"/>
                <a:gd name="T20" fmla="*/ 0 w 42"/>
                <a:gd name="T21" fmla="*/ 2147483647 h 29"/>
                <a:gd name="T22" fmla="*/ 2147483647 w 42"/>
                <a:gd name="T23" fmla="*/ 2147483647 h 29"/>
                <a:gd name="T24" fmla="*/ 2147483647 w 42"/>
                <a:gd name="T25" fmla="*/ 2147483647 h 29"/>
                <a:gd name="T26" fmla="*/ 2147483647 w 42"/>
                <a:gd name="T27" fmla="*/ 2147483647 h 29"/>
                <a:gd name="T28" fmla="*/ 2147483647 w 42"/>
                <a:gd name="T29" fmla="*/ 2147483647 h 29"/>
                <a:gd name="T30" fmla="*/ 2147483647 w 42"/>
                <a:gd name="T31" fmla="*/ 2147483647 h 29"/>
                <a:gd name="T32" fmla="*/ 2147483647 w 42"/>
                <a:gd name="T33" fmla="*/ 2147483647 h 29"/>
                <a:gd name="T34" fmla="*/ 2147483647 w 42"/>
                <a:gd name="T35" fmla="*/ 2147483647 h 29"/>
                <a:gd name="T36" fmla="*/ 2147483647 w 42"/>
                <a:gd name="T37" fmla="*/ 2147483647 h 29"/>
                <a:gd name="T38" fmla="*/ 2147483647 w 42"/>
                <a:gd name="T39" fmla="*/ 2147483647 h 29"/>
                <a:gd name="T40" fmla="*/ 2147483647 w 42"/>
                <a:gd name="T41" fmla="*/ 2147483647 h 29"/>
                <a:gd name="T42" fmla="*/ 2147483647 w 42"/>
                <a:gd name="T43" fmla="*/ 2147483647 h 29"/>
                <a:gd name="T44" fmla="*/ 2147483647 w 42"/>
                <a:gd name="T45" fmla="*/ 2147483647 h 2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2"/>
                <a:gd name="T70" fmla="*/ 0 h 29"/>
                <a:gd name="T71" fmla="*/ 42 w 42"/>
                <a:gd name="T72" fmla="*/ 29 h 2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2" h="29">
                  <a:moveTo>
                    <a:pt x="15" y="2"/>
                  </a:moveTo>
                  <a:lnTo>
                    <a:pt x="13" y="4"/>
                  </a:lnTo>
                  <a:lnTo>
                    <a:pt x="10" y="6"/>
                  </a:lnTo>
                  <a:lnTo>
                    <a:pt x="12" y="0"/>
                  </a:lnTo>
                  <a:lnTo>
                    <a:pt x="8" y="0"/>
                  </a:lnTo>
                  <a:lnTo>
                    <a:pt x="4" y="4"/>
                  </a:lnTo>
                  <a:lnTo>
                    <a:pt x="2" y="6"/>
                  </a:lnTo>
                  <a:lnTo>
                    <a:pt x="2" y="10"/>
                  </a:lnTo>
                  <a:lnTo>
                    <a:pt x="2" y="16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2" y="21"/>
                  </a:lnTo>
                  <a:lnTo>
                    <a:pt x="13" y="25"/>
                  </a:lnTo>
                  <a:lnTo>
                    <a:pt x="23" y="27"/>
                  </a:lnTo>
                  <a:lnTo>
                    <a:pt x="31" y="29"/>
                  </a:lnTo>
                  <a:lnTo>
                    <a:pt x="35" y="29"/>
                  </a:lnTo>
                  <a:lnTo>
                    <a:pt x="36" y="29"/>
                  </a:lnTo>
                  <a:lnTo>
                    <a:pt x="42" y="27"/>
                  </a:lnTo>
                  <a:lnTo>
                    <a:pt x="40" y="14"/>
                  </a:lnTo>
                  <a:lnTo>
                    <a:pt x="33" y="14"/>
                  </a:lnTo>
                  <a:lnTo>
                    <a:pt x="25" y="12"/>
                  </a:lnTo>
                  <a:lnTo>
                    <a:pt x="19" y="6"/>
                  </a:lnTo>
                  <a:lnTo>
                    <a:pt x="15" y="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41" name="Freeform 412">
              <a:extLst>
                <a:ext uri="{FF2B5EF4-FFF2-40B4-BE49-F238E27FC236}">
                  <a16:creationId xmlns:a16="http://schemas.microsoft.com/office/drawing/2014/main" id="{8D34DF61-78A1-41E7-9063-1C09A8D2563C}"/>
                </a:ext>
              </a:extLst>
            </p:cNvPr>
            <p:cNvSpPr>
              <a:spLocks/>
            </p:cNvSpPr>
            <p:nvPr/>
          </p:nvSpPr>
          <p:spPr bwMode="gray">
            <a:xfrm>
              <a:off x="5556250" y="1982788"/>
              <a:ext cx="47625" cy="36512"/>
            </a:xfrm>
            <a:custGeom>
              <a:avLst/>
              <a:gdLst>
                <a:gd name="T0" fmla="*/ 2147483647 w 23"/>
                <a:gd name="T1" fmla="*/ 0 h 18"/>
                <a:gd name="T2" fmla="*/ 2147483647 w 23"/>
                <a:gd name="T3" fmla="*/ 2147483647 h 18"/>
                <a:gd name="T4" fmla="*/ 2147483647 w 23"/>
                <a:gd name="T5" fmla="*/ 2147483647 h 18"/>
                <a:gd name="T6" fmla="*/ 2147483647 w 23"/>
                <a:gd name="T7" fmla="*/ 2147483647 h 18"/>
                <a:gd name="T8" fmla="*/ 2147483647 w 23"/>
                <a:gd name="T9" fmla="*/ 2147483647 h 18"/>
                <a:gd name="T10" fmla="*/ 2147483647 w 23"/>
                <a:gd name="T11" fmla="*/ 2147483647 h 18"/>
                <a:gd name="T12" fmla="*/ 2147483647 w 23"/>
                <a:gd name="T13" fmla="*/ 2147483647 h 18"/>
                <a:gd name="T14" fmla="*/ 2147483647 w 23"/>
                <a:gd name="T15" fmla="*/ 2147483647 h 18"/>
                <a:gd name="T16" fmla="*/ 2147483647 w 23"/>
                <a:gd name="T17" fmla="*/ 2147483647 h 18"/>
                <a:gd name="T18" fmla="*/ 2147483647 w 23"/>
                <a:gd name="T19" fmla="*/ 2147483647 h 18"/>
                <a:gd name="T20" fmla="*/ 0 w 23"/>
                <a:gd name="T21" fmla="*/ 2147483647 h 18"/>
                <a:gd name="T22" fmla="*/ 2147483647 w 23"/>
                <a:gd name="T23" fmla="*/ 2147483647 h 18"/>
                <a:gd name="T24" fmla="*/ 2147483647 w 23"/>
                <a:gd name="T25" fmla="*/ 2147483647 h 18"/>
                <a:gd name="T26" fmla="*/ 2147483647 w 23"/>
                <a:gd name="T27" fmla="*/ 2147483647 h 18"/>
                <a:gd name="T28" fmla="*/ 2147483647 w 23"/>
                <a:gd name="T29" fmla="*/ 0 h 1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"/>
                <a:gd name="T46" fmla="*/ 0 h 18"/>
                <a:gd name="T47" fmla="*/ 23 w 23"/>
                <a:gd name="T48" fmla="*/ 18 h 1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" h="18">
                  <a:moveTo>
                    <a:pt x="13" y="0"/>
                  </a:moveTo>
                  <a:lnTo>
                    <a:pt x="15" y="2"/>
                  </a:lnTo>
                  <a:lnTo>
                    <a:pt x="19" y="6"/>
                  </a:lnTo>
                  <a:lnTo>
                    <a:pt x="21" y="6"/>
                  </a:lnTo>
                  <a:lnTo>
                    <a:pt x="23" y="8"/>
                  </a:lnTo>
                  <a:lnTo>
                    <a:pt x="21" y="14"/>
                  </a:lnTo>
                  <a:lnTo>
                    <a:pt x="17" y="16"/>
                  </a:lnTo>
                  <a:lnTo>
                    <a:pt x="11" y="18"/>
                  </a:lnTo>
                  <a:lnTo>
                    <a:pt x="6" y="12"/>
                  </a:lnTo>
                  <a:lnTo>
                    <a:pt x="0" y="4"/>
                  </a:lnTo>
                  <a:lnTo>
                    <a:pt x="4" y="4"/>
                  </a:lnTo>
                  <a:lnTo>
                    <a:pt x="11" y="6"/>
                  </a:lnTo>
                  <a:lnTo>
                    <a:pt x="11" y="2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42" name="Freeform 413">
              <a:extLst>
                <a:ext uri="{FF2B5EF4-FFF2-40B4-BE49-F238E27FC236}">
                  <a16:creationId xmlns:a16="http://schemas.microsoft.com/office/drawing/2014/main" id="{EE9FBCFE-96FA-492F-B6B7-1FC172C28164}"/>
                </a:ext>
              </a:extLst>
            </p:cNvPr>
            <p:cNvSpPr>
              <a:spLocks/>
            </p:cNvSpPr>
            <p:nvPr/>
          </p:nvSpPr>
          <p:spPr bwMode="gray">
            <a:xfrm>
              <a:off x="5568950" y="1968500"/>
              <a:ext cx="6350" cy="9525"/>
            </a:xfrm>
            <a:custGeom>
              <a:avLst/>
              <a:gdLst>
                <a:gd name="T0" fmla="*/ 2147483647 w 3"/>
                <a:gd name="T1" fmla="*/ 0 h 5"/>
                <a:gd name="T2" fmla="*/ 2147483647 w 3"/>
                <a:gd name="T3" fmla="*/ 2147483647 h 5"/>
                <a:gd name="T4" fmla="*/ 2147483647 w 3"/>
                <a:gd name="T5" fmla="*/ 2147483647 h 5"/>
                <a:gd name="T6" fmla="*/ 0 w 3"/>
                <a:gd name="T7" fmla="*/ 2147483647 h 5"/>
                <a:gd name="T8" fmla="*/ 2147483647 w 3"/>
                <a:gd name="T9" fmla="*/ 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5"/>
                <a:gd name="T17" fmla="*/ 3 w 3"/>
                <a:gd name="T18" fmla="*/ 5 h 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5">
                  <a:moveTo>
                    <a:pt x="1" y="0"/>
                  </a:moveTo>
                  <a:lnTo>
                    <a:pt x="3" y="4"/>
                  </a:lnTo>
                  <a:lnTo>
                    <a:pt x="1" y="5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43" name="Freeform 414">
              <a:extLst>
                <a:ext uri="{FF2B5EF4-FFF2-40B4-BE49-F238E27FC236}">
                  <a16:creationId xmlns:a16="http://schemas.microsoft.com/office/drawing/2014/main" id="{B61E0B17-71C4-4125-8A2A-3B87CD9179A0}"/>
                </a:ext>
              </a:extLst>
            </p:cNvPr>
            <p:cNvSpPr>
              <a:spLocks/>
            </p:cNvSpPr>
            <p:nvPr/>
          </p:nvSpPr>
          <p:spPr bwMode="gray">
            <a:xfrm>
              <a:off x="5551488" y="1920875"/>
              <a:ext cx="19050" cy="7938"/>
            </a:xfrm>
            <a:custGeom>
              <a:avLst/>
              <a:gdLst>
                <a:gd name="T0" fmla="*/ 2147483647 w 9"/>
                <a:gd name="T1" fmla="*/ 0 h 4"/>
                <a:gd name="T2" fmla="*/ 2147483647 w 9"/>
                <a:gd name="T3" fmla="*/ 0 h 4"/>
                <a:gd name="T4" fmla="*/ 2147483647 w 9"/>
                <a:gd name="T5" fmla="*/ 2147483647 h 4"/>
                <a:gd name="T6" fmla="*/ 2147483647 w 9"/>
                <a:gd name="T7" fmla="*/ 2147483647 h 4"/>
                <a:gd name="T8" fmla="*/ 2147483647 w 9"/>
                <a:gd name="T9" fmla="*/ 2147483647 h 4"/>
                <a:gd name="T10" fmla="*/ 0 w 9"/>
                <a:gd name="T11" fmla="*/ 2147483647 h 4"/>
                <a:gd name="T12" fmla="*/ 2147483647 w 9"/>
                <a:gd name="T13" fmla="*/ 0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4"/>
                <a:gd name="T23" fmla="*/ 9 w 9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4">
                  <a:moveTo>
                    <a:pt x="2" y="0"/>
                  </a:moveTo>
                  <a:lnTo>
                    <a:pt x="8" y="0"/>
                  </a:lnTo>
                  <a:lnTo>
                    <a:pt x="9" y="2"/>
                  </a:lnTo>
                  <a:lnTo>
                    <a:pt x="6" y="4"/>
                  </a:lnTo>
                  <a:lnTo>
                    <a:pt x="2" y="4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44" name="Freeform 415">
              <a:extLst>
                <a:ext uri="{FF2B5EF4-FFF2-40B4-BE49-F238E27FC236}">
                  <a16:creationId xmlns:a16="http://schemas.microsoft.com/office/drawing/2014/main" id="{2ED39DDC-D497-40C0-8DC1-FC6131D61D2E}"/>
                </a:ext>
              </a:extLst>
            </p:cNvPr>
            <p:cNvSpPr>
              <a:spLocks/>
            </p:cNvSpPr>
            <p:nvPr/>
          </p:nvSpPr>
          <p:spPr bwMode="gray">
            <a:xfrm>
              <a:off x="5373688" y="1860550"/>
              <a:ext cx="74612" cy="74613"/>
            </a:xfrm>
            <a:custGeom>
              <a:avLst/>
              <a:gdLst>
                <a:gd name="T0" fmla="*/ 2147483647 w 36"/>
                <a:gd name="T1" fmla="*/ 0 h 36"/>
                <a:gd name="T2" fmla="*/ 2147483647 w 36"/>
                <a:gd name="T3" fmla="*/ 2147483647 h 36"/>
                <a:gd name="T4" fmla="*/ 2147483647 w 36"/>
                <a:gd name="T5" fmla="*/ 2147483647 h 36"/>
                <a:gd name="T6" fmla="*/ 2147483647 w 36"/>
                <a:gd name="T7" fmla="*/ 2147483647 h 36"/>
                <a:gd name="T8" fmla="*/ 2147483647 w 36"/>
                <a:gd name="T9" fmla="*/ 2147483647 h 36"/>
                <a:gd name="T10" fmla="*/ 2147483647 w 36"/>
                <a:gd name="T11" fmla="*/ 2147483647 h 36"/>
                <a:gd name="T12" fmla="*/ 2147483647 w 36"/>
                <a:gd name="T13" fmla="*/ 2147483647 h 36"/>
                <a:gd name="T14" fmla="*/ 2147483647 w 36"/>
                <a:gd name="T15" fmla="*/ 2147483647 h 36"/>
                <a:gd name="T16" fmla="*/ 2147483647 w 36"/>
                <a:gd name="T17" fmla="*/ 2147483647 h 36"/>
                <a:gd name="T18" fmla="*/ 2147483647 w 36"/>
                <a:gd name="T19" fmla="*/ 2147483647 h 36"/>
                <a:gd name="T20" fmla="*/ 2147483647 w 36"/>
                <a:gd name="T21" fmla="*/ 2147483647 h 36"/>
                <a:gd name="T22" fmla="*/ 2147483647 w 36"/>
                <a:gd name="T23" fmla="*/ 2147483647 h 36"/>
                <a:gd name="T24" fmla="*/ 2147483647 w 36"/>
                <a:gd name="T25" fmla="*/ 2147483647 h 36"/>
                <a:gd name="T26" fmla="*/ 2147483647 w 36"/>
                <a:gd name="T27" fmla="*/ 2147483647 h 36"/>
                <a:gd name="T28" fmla="*/ 2147483647 w 36"/>
                <a:gd name="T29" fmla="*/ 2147483647 h 36"/>
                <a:gd name="T30" fmla="*/ 2147483647 w 36"/>
                <a:gd name="T31" fmla="*/ 2147483647 h 36"/>
                <a:gd name="T32" fmla="*/ 2147483647 w 36"/>
                <a:gd name="T33" fmla="*/ 2147483647 h 36"/>
                <a:gd name="T34" fmla="*/ 2147483647 w 36"/>
                <a:gd name="T35" fmla="*/ 2147483647 h 36"/>
                <a:gd name="T36" fmla="*/ 2147483647 w 36"/>
                <a:gd name="T37" fmla="*/ 2147483647 h 36"/>
                <a:gd name="T38" fmla="*/ 2147483647 w 36"/>
                <a:gd name="T39" fmla="*/ 2147483647 h 36"/>
                <a:gd name="T40" fmla="*/ 2147483647 w 36"/>
                <a:gd name="T41" fmla="*/ 2147483647 h 36"/>
                <a:gd name="T42" fmla="*/ 2147483647 w 36"/>
                <a:gd name="T43" fmla="*/ 2147483647 h 36"/>
                <a:gd name="T44" fmla="*/ 0 w 36"/>
                <a:gd name="T45" fmla="*/ 2147483647 h 36"/>
                <a:gd name="T46" fmla="*/ 2147483647 w 36"/>
                <a:gd name="T47" fmla="*/ 2147483647 h 36"/>
                <a:gd name="T48" fmla="*/ 2147483647 w 36"/>
                <a:gd name="T49" fmla="*/ 0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6"/>
                <a:gd name="T76" fmla="*/ 0 h 36"/>
                <a:gd name="T77" fmla="*/ 36 w 36"/>
                <a:gd name="T78" fmla="*/ 36 h 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6" h="36">
                  <a:moveTo>
                    <a:pt x="11" y="0"/>
                  </a:moveTo>
                  <a:lnTo>
                    <a:pt x="17" y="6"/>
                  </a:lnTo>
                  <a:lnTo>
                    <a:pt x="24" y="11"/>
                  </a:lnTo>
                  <a:lnTo>
                    <a:pt x="26" y="11"/>
                  </a:lnTo>
                  <a:lnTo>
                    <a:pt x="30" y="11"/>
                  </a:lnTo>
                  <a:lnTo>
                    <a:pt x="32" y="15"/>
                  </a:lnTo>
                  <a:lnTo>
                    <a:pt x="34" y="19"/>
                  </a:lnTo>
                  <a:lnTo>
                    <a:pt x="36" y="23"/>
                  </a:lnTo>
                  <a:lnTo>
                    <a:pt x="36" y="29"/>
                  </a:lnTo>
                  <a:lnTo>
                    <a:pt x="34" y="27"/>
                  </a:lnTo>
                  <a:lnTo>
                    <a:pt x="32" y="27"/>
                  </a:lnTo>
                  <a:lnTo>
                    <a:pt x="32" y="29"/>
                  </a:lnTo>
                  <a:lnTo>
                    <a:pt x="32" y="33"/>
                  </a:lnTo>
                  <a:lnTo>
                    <a:pt x="23" y="34"/>
                  </a:lnTo>
                  <a:lnTo>
                    <a:pt x="15" y="36"/>
                  </a:lnTo>
                  <a:lnTo>
                    <a:pt x="15" y="33"/>
                  </a:lnTo>
                  <a:lnTo>
                    <a:pt x="15" y="31"/>
                  </a:lnTo>
                  <a:lnTo>
                    <a:pt x="11" y="27"/>
                  </a:lnTo>
                  <a:lnTo>
                    <a:pt x="7" y="23"/>
                  </a:lnTo>
                  <a:lnTo>
                    <a:pt x="7" y="19"/>
                  </a:lnTo>
                  <a:lnTo>
                    <a:pt x="7" y="17"/>
                  </a:lnTo>
                  <a:lnTo>
                    <a:pt x="3" y="11"/>
                  </a:lnTo>
                  <a:lnTo>
                    <a:pt x="0" y="8"/>
                  </a:lnTo>
                  <a:lnTo>
                    <a:pt x="5" y="4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45" name="Freeform 416">
              <a:extLst>
                <a:ext uri="{FF2B5EF4-FFF2-40B4-BE49-F238E27FC236}">
                  <a16:creationId xmlns:a16="http://schemas.microsoft.com/office/drawing/2014/main" id="{246E2C50-3E44-4D42-92D4-4159103A06C5}"/>
                </a:ext>
              </a:extLst>
            </p:cNvPr>
            <p:cNvSpPr>
              <a:spLocks/>
            </p:cNvSpPr>
            <p:nvPr/>
          </p:nvSpPr>
          <p:spPr bwMode="gray">
            <a:xfrm>
              <a:off x="5491163" y="1825625"/>
              <a:ext cx="47625" cy="77788"/>
            </a:xfrm>
            <a:custGeom>
              <a:avLst/>
              <a:gdLst>
                <a:gd name="T0" fmla="*/ 2147483647 w 23"/>
                <a:gd name="T1" fmla="*/ 0 h 38"/>
                <a:gd name="T2" fmla="*/ 2147483647 w 23"/>
                <a:gd name="T3" fmla="*/ 2147483647 h 38"/>
                <a:gd name="T4" fmla="*/ 2147483647 w 23"/>
                <a:gd name="T5" fmla="*/ 2147483647 h 38"/>
                <a:gd name="T6" fmla="*/ 2147483647 w 23"/>
                <a:gd name="T7" fmla="*/ 2147483647 h 38"/>
                <a:gd name="T8" fmla="*/ 2147483647 w 23"/>
                <a:gd name="T9" fmla="*/ 2147483647 h 38"/>
                <a:gd name="T10" fmla="*/ 2147483647 w 23"/>
                <a:gd name="T11" fmla="*/ 2147483647 h 38"/>
                <a:gd name="T12" fmla="*/ 2147483647 w 23"/>
                <a:gd name="T13" fmla="*/ 2147483647 h 38"/>
                <a:gd name="T14" fmla="*/ 2147483647 w 23"/>
                <a:gd name="T15" fmla="*/ 2147483647 h 38"/>
                <a:gd name="T16" fmla="*/ 2147483647 w 23"/>
                <a:gd name="T17" fmla="*/ 2147483647 h 38"/>
                <a:gd name="T18" fmla="*/ 2147483647 w 23"/>
                <a:gd name="T19" fmla="*/ 2147483647 h 38"/>
                <a:gd name="T20" fmla="*/ 0 w 23"/>
                <a:gd name="T21" fmla="*/ 2147483647 h 38"/>
                <a:gd name="T22" fmla="*/ 0 w 23"/>
                <a:gd name="T23" fmla="*/ 2147483647 h 38"/>
                <a:gd name="T24" fmla="*/ 2147483647 w 23"/>
                <a:gd name="T25" fmla="*/ 2147483647 h 38"/>
                <a:gd name="T26" fmla="*/ 2147483647 w 23"/>
                <a:gd name="T27" fmla="*/ 2147483647 h 38"/>
                <a:gd name="T28" fmla="*/ 2147483647 w 23"/>
                <a:gd name="T29" fmla="*/ 2147483647 h 38"/>
                <a:gd name="T30" fmla="*/ 2147483647 w 23"/>
                <a:gd name="T31" fmla="*/ 2147483647 h 38"/>
                <a:gd name="T32" fmla="*/ 2147483647 w 23"/>
                <a:gd name="T33" fmla="*/ 2147483647 h 38"/>
                <a:gd name="T34" fmla="*/ 2147483647 w 23"/>
                <a:gd name="T35" fmla="*/ 2147483647 h 38"/>
                <a:gd name="T36" fmla="*/ 2147483647 w 23"/>
                <a:gd name="T37" fmla="*/ 2147483647 h 38"/>
                <a:gd name="T38" fmla="*/ 2147483647 w 23"/>
                <a:gd name="T39" fmla="*/ 2147483647 h 38"/>
                <a:gd name="T40" fmla="*/ 2147483647 w 23"/>
                <a:gd name="T41" fmla="*/ 2147483647 h 38"/>
                <a:gd name="T42" fmla="*/ 2147483647 w 23"/>
                <a:gd name="T43" fmla="*/ 2147483647 h 38"/>
                <a:gd name="T44" fmla="*/ 2147483647 w 23"/>
                <a:gd name="T45" fmla="*/ 2147483647 h 38"/>
                <a:gd name="T46" fmla="*/ 2147483647 w 23"/>
                <a:gd name="T47" fmla="*/ 2147483647 h 38"/>
                <a:gd name="T48" fmla="*/ 2147483647 w 23"/>
                <a:gd name="T49" fmla="*/ 2147483647 h 38"/>
                <a:gd name="T50" fmla="*/ 2147483647 w 23"/>
                <a:gd name="T51" fmla="*/ 2147483647 h 38"/>
                <a:gd name="T52" fmla="*/ 2147483647 w 23"/>
                <a:gd name="T53" fmla="*/ 2147483647 h 38"/>
                <a:gd name="T54" fmla="*/ 2147483647 w 23"/>
                <a:gd name="T55" fmla="*/ 2147483647 h 38"/>
                <a:gd name="T56" fmla="*/ 2147483647 w 23"/>
                <a:gd name="T57" fmla="*/ 0 h 38"/>
                <a:gd name="T58" fmla="*/ 2147483647 w 23"/>
                <a:gd name="T59" fmla="*/ 0 h 3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3"/>
                <a:gd name="T91" fmla="*/ 0 h 38"/>
                <a:gd name="T92" fmla="*/ 23 w 23"/>
                <a:gd name="T93" fmla="*/ 38 h 3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3" h="38">
                  <a:moveTo>
                    <a:pt x="4" y="0"/>
                  </a:moveTo>
                  <a:lnTo>
                    <a:pt x="10" y="2"/>
                  </a:lnTo>
                  <a:lnTo>
                    <a:pt x="15" y="3"/>
                  </a:lnTo>
                  <a:lnTo>
                    <a:pt x="15" y="11"/>
                  </a:lnTo>
                  <a:lnTo>
                    <a:pt x="17" y="19"/>
                  </a:lnTo>
                  <a:lnTo>
                    <a:pt x="21" y="23"/>
                  </a:lnTo>
                  <a:lnTo>
                    <a:pt x="23" y="32"/>
                  </a:lnTo>
                  <a:lnTo>
                    <a:pt x="19" y="34"/>
                  </a:lnTo>
                  <a:lnTo>
                    <a:pt x="17" y="38"/>
                  </a:lnTo>
                  <a:lnTo>
                    <a:pt x="10" y="28"/>
                  </a:lnTo>
                  <a:lnTo>
                    <a:pt x="0" y="21"/>
                  </a:lnTo>
                  <a:lnTo>
                    <a:pt x="0" y="17"/>
                  </a:lnTo>
                  <a:lnTo>
                    <a:pt x="4" y="19"/>
                  </a:lnTo>
                  <a:lnTo>
                    <a:pt x="6" y="19"/>
                  </a:lnTo>
                  <a:lnTo>
                    <a:pt x="4" y="15"/>
                  </a:lnTo>
                  <a:lnTo>
                    <a:pt x="6" y="13"/>
                  </a:lnTo>
                  <a:lnTo>
                    <a:pt x="10" y="15"/>
                  </a:lnTo>
                  <a:lnTo>
                    <a:pt x="10" y="13"/>
                  </a:lnTo>
                  <a:lnTo>
                    <a:pt x="12" y="9"/>
                  </a:lnTo>
                  <a:lnTo>
                    <a:pt x="12" y="7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5"/>
                  </a:lnTo>
                  <a:lnTo>
                    <a:pt x="8" y="7"/>
                  </a:lnTo>
                  <a:lnTo>
                    <a:pt x="4" y="7"/>
                  </a:lnTo>
                  <a:lnTo>
                    <a:pt x="2" y="5"/>
                  </a:lnTo>
                  <a:lnTo>
                    <a:pt x="2" y="3"/>
                  </a:lnTo>
                  <a:lnTo>
                    <a:pt x="2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46" name="Freeform 417">
              <a:extLst>
                <a:ext uri="{FF2B5EF4-FFF2-40B4-BE49-F238E27FC236}">
                  <a16:creationId xmlns:a16="http://schemas.microsoft.com/office/drawing/2014/main" id="{FE29B08E-3CBC-4320-90D2-C7FF5D8DCB1C}"/>
                </a:ext>
              </a:extLst>
            </p:cNvPr>
            <p:cNvSpPr>
              <a:spLocks/>
            </p:cNvSpPr>
            <p:nvPr/>
          </p:nvSpPr>
          <p:spPr bwMode="gray">
            <a:xfrm>
              <a:off x="5483225" y="1778000"/>
              <a:ext cx="25400" cy="22225"/>
            </a:xfrm>
            <a:custGeom>
              <a:avLst/>
              <a:gdLst>
                <a:gd name="T0" fmla="*/ 0 w 12"/>
                <a:gd name="T1" fmla="*/ 0 h 11"/>
                <a:gd name="T2" fmla="*/ 2147483647 w 12"/>
                <a:gd name="T3" fmla="*/ 2147483647 h 11"/>
                <a:gd name="T4" fmla="*/ 2147483647 w 12"/>
                <a:gd name="T5" fmla="*/ 2147483647 h 11"/>
                <a:gd name="T6" fmla="*/ 2147483647 w 12"/>
                <a:gd name="T7" fmla="*/ 2147483647 h 11"/>
                <a:gd name="T8" fmla="*/ 2147483647 w 12"/>
                <a:gd name="T9" fmla="*/ 2147483647 h 11"/>
                <a:gd name="T10" fmla="*/ 2147483647 w 12"/>
                <a:gd name="T11" fmla="*/ 2147483647 h 11"/>
                <a:gd name="T12" fmla="*/ 2147483647 w 12"/>
                <a:gd name="T13" fmla="*/ 2147483647 h 11"/>
                <a:gd name="T14" fmla="*/ 2147483647 w 12"/>
                <a:gd name="T15" fmla="*/ 2147483647 h 11"/>
                <a:gd name="T16" fmla="*/ 2147483647 w 12"/>
                <a:gd name="T17" fmla="*/ 2147483647 h 11"/>
                <a:gd name="T18" fmla="*/ 0 w 12"/>
                <a:gd name="T19" fmla="*/ 2147483647 h 11"/>
                <a:gd name="T20" fmla="*/ 0 w 12"/>
                <a:gd name="T21" fmla="*/ 0 h 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"/>
                <a:gd name="T34" fmla="*/ 0 h 11"/>
                <a:gd name="T35" fmla="*/ 12 w 12"/>
                <a:gd name="T36" fmla="*/ 11 h 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" h="11">
                  <a:moveTo>
                    <a:pt x="0" y="0"/>
                  </a:moveTo>
                  <a:lnTo>
                    <a:pt x="6" y="2"/>
                  </a:lnTo>
                  <a:lnTo>
                    <a:pt x="8" y="3"/>
                  </a:lnTo>
                  <a:lnTo>
                    <a:pt x="8" y="5"/>
                  </a:lnTo>
                  <a:lnTo>
                    <a:pt x="10" y="7"/>
                  </a:lnTo>
                  <a:lnTo>
                    <a:pt x="12" y="9"/>
                  </a:lnTo>
                  <a:lnTo>
                    <a:pt x="12" y="11"/>
                  </a:lnTo>
                  <a:lnTo>
                    <a:pt x="8" y="11"/>
                  </a:lnTo>
                  <a:lnTo>
                    <a:pt x="2" y="11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47" name="Freeform 418">
              <a:extLst>
                <a:ext uri="{FF2B5EF4-FFF2-40B4-BE49-F238E27FC236}">
                  <a16:creationId xmlns:a16="http://schemas.microsoft.com/office/drawing/2014/main" id="{F4DBC032-B6AE-4397-ADE5-C868C0FBD30F}"/>
                </a:ext>
              </a:extLst>
            </p:cNvPr>
            <p:cNvSpPr>
              <a:spLocks/>
            </p:cNvSpPr>
            <p:nvPr/>
          </p:nvSpPr>
          <p:spPr bwMode="gray">
            <a:xfrm>
              <a:off x="5595938" y="1725613"/>
              <a:ext cx="3175" cy="7937"/>
            </a:xfrm>
            <a:custGeom>
              <a:avLst/>
              <a:gdLst>
                <a:gd name="T0" fmla="*/ 2147483647 w 2"/>
                <a:gd name="T1" fmla="*/ 0 h 4"/>
                <a:gd name="T2" fmla="*/ 2147483647 w 2"/>
                <a:gd name="T3" fmla="*/ 2147483647 h 4"/>
                <a:gd name="T4" fmla="*/ 0 w 2"/>
                <a:gd name="T5" fmla="*/ 2147483647 h 4"/>
                <a:gd name="T6" fmla="*/ 0 w 2"/>
                <a:gd name="T7" fmla="*/ 0 h 4"/>
                <a:gd name="T8" fmla="*/ 2147483647 w 2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4"/>
                <a:gd name="T17" fmla="*/ 2 w 2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4">
                  <a:moveTo>
                    <a:pt x="2" y="0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48" name="Freeform 6">
              <a:extLst>
                <a:ext uri="{FF2B5EF4-FFF2-40B4-BE49-F238E27FC236}">
                  <a16:creationId xmlns:a16="http://schemas.microsoft.com/office/drawing/2014/main" id="{092A2B97-FF02-4C21-8F1C-140AD2AD7C32}"/>
                </a:ext>
              </a:extLst>
            </p:cNvPr>
            <p:cNvSpPr>
              <a:spLocks/>
            </p:cNvSpPr>
            <p:nvPr/>
          </p:nvSpPr>
          <p:spPr bwMode="gray">
            <a:xfrm>
              <a:off x="5295900" y="1092200"/>
              <a:ext cx="4197350" cy="1601787"/>
            </a:xfrm>
            <a:custGeom>
              <a:avLst/>
              <a:gdLst>
                <a:gd name="T0" fmla="*/ 969 w 2644"/>
                <a:gd name="T1" fmla="*/ 806 h 1009"/>
                <a:gd name="T2" fmla="*/ 720 w 2644"/>
                <a:gd name="T3" fmla="*/ 695 h 1009"/>
                <a:gd name="T4" fmla="*/ 535 w 2644"/>
                <a:gd name="T5" fmla="*/ 758 h 1009"/>
                <a:gd name="T6" fmla="*/ 429 w 2644"/>
                <a:gd name="T7" fmla="*/ 750 h 1009"/>
                <a:gd name="T8" fmla="*/ 331 w 2644"/>
                <a:gd name="T9" fmla="*/ 806 h 1009"/>
                <a:gd name="T10" fmla="*/ 324 w 2644"/>
                <a:gd name="T11" fmla="*/ 935 h 1009"/>
                <a:gd name="T12" fmla="*/ 294 w 2644"/>
                <a:gd name="T13" fmla="*/ 959 h 1009"/>
                <a:gd name="T14" fmla="*/ 161 w 2644"/>
                <a:gd name="T15" fmla="*/ 911 h 1009"/>
                <a:gd name="T16" fmla="*/ 191 w 2644"/>
                <a:gd name="T17" fmla="*/ 813 h 1009"/>
                <a:gd name="T18" fmla="*/ 101 w 2644"/>
                <a:gd name="T19" fmla="*/ 750 h 1009"/>
                <a:gd name="T20" fmla="*/ 41 w 2644"/>
                <a:gd name="T21" fmla="*/ 640 h 1009"/>
                <a:gd name="T22" fmla="*/ 17 w 2644"/>
                <a:gd name="T23" fmla="*/ 542 h 1009"/>
                <a:gd name="T24" fmla="*/ 63 w 2644"/>
                <a:gd name="T25" fmla="*/ 427 h 1009"/>
                <a:gd name="T26" fmla="*/ 50 w 2644"/>
                <a:gd name="T27" fmla="*/ 258 h 1009"/>
                <a:gd name="T28" fmla="*/ 227 w 2644"/>
                <a:gd name="T29" fmla="*/ 326 h 1009"/>
                <a:gd name="T30" fmla="*/ 134 w 2644"/>
                <a:gd name="T31" fmla="*/ 386 h 1009"/>
                <a:gd name="T32" fmla="*/ 208 w 2644"/>
                <a:gd name="T33" fmla="*/ 384 h 1009"/>
                <a:gd name="T34" fmla="*/ 301 w 2644"/>
                <a:gd name="T35" fmla="*/ 293 h 1009"/>
                <a:gd name="T36" fmla="*/ 412 w 2644"/>
                <a:gd name="T37" fmla="*/ 301 h 1009"/>
                <a:gd name="T38" fmla="*/ 502 w 2644"/>
                <a:gd name="T39" fmla="*/ 293 h 1009"/>
                <a:gd name="T40" fmla="*/ 612 w 2644"/>
                <a:gd name="T41" fmla="*/ 274 h 1009"/>
                <a:gd name="T42" fmla="*/ 682 w 2644"/>
                <a:gd name="T43" fmla="*/ 178 h 1009"/>
                <a:gd name="T44" fmla="*/ 731 w 2644"/>
                <a:gd name="T45" fmla="*/ 342 h 1009"/>
                <a:gd name="T46" fmla="*/ 800 w 2644"/>
                <a:gd name="T47" fmla="*/ 280 h 1009"/>
                <a:gd name="T48" fmla="*/ 791 w 2644"/>
                <a:gd name="T49" fmla="*/ 271 h 1009"/>
                <a:gd name="T50" fmla="*/ 825 w 2644"/>
                <a:gd name="T51" fmla="*/ 223 h 1009"/>
                <a:gd name="T52" fmla="*/ 876 w 2644"/>
                <a:gd name="T53" fmla="*/ 184 h 1009"/>
                <a:gd name="T54" fmla="*/ 914 w 2644"/>
                <a:gd name="T55" fmla="*/ 241 h 1009"/>
                <a:gd name="T56" fmla="*/ 977 w 2644"/>
                <a:gd name="T57" fmla="*/ 133 h 1009"/>
                <a:gd name="T58" fmla="*/ 1084 w 2644"/>
                <a:gd name="T59" fmla="*/ 53 h 1009"/>
                <a:gd name="T60" fmla="*/ 1162 w 2644"/>
                <a:gd name="T61" fmla="*/ 53 h 1009"/>
                <a:gd name="T62" fmla="*/ 1340 w 2644"/>
                <a:gd name="T63" fmla="*/ 28 h 1009"/>
                <a:gd name="T64" fmla="*/ 1307 w 2644"/>
                <a:gd name="T65" fmla="*/ 153 h 1009"/>
                <a:gd name="T66" fmla="*/ 1375 w 2644"/>
                <a:gd name="T67" fmla="*/ 138 h 1009"/>
                <a:gd name="T68" fmla="*/ 1547 w 2644"/>
                <a:gd name="T69" fmla="*/ 163 h 1009"/>
                <a:gd name="T70" fmla="*/ 1588 w 2644"/>
                <a:gd name="T71" fmla="*/ 165 h 1009"/>
                <a:gd name="T72" fmla="*/ 1651 w 2644"/>
                <a:gd name="T73" fmla="*/ 208 h 1009"/>
                <a:gd name="T74" fmla="*/ 1754 w 2644"/>
                <a:gd name="T75" fmla="*/ 195 h 1009"/>
                <a:gd name="T76" fmla="*/ 1847 w 2644"/>
                <a:gd name="T77" fmla="*/ 157 h 1009"/>
                <a:gd name="T78" fmla="*/ 1943 w 2644"/>
                <a:gd name="T79" fmla="*/ 187 h 1009"/>
                <a:gd name="T80" fmla="*/ 2041 w 2644"/>
                <a:gd name="T81" fmla="*/ 228 h 1009"/>
                <a:gd name="T82" fmla="*/ 2237 w 2644"/>
                <a:gd name="T83" fmla="*/ 255 h 1009"/>
                <a:gd name="T84" fmla="*/ 2338 w 2644"/>
                <a:gd name="T85" fmla="*/ 258 h 1009"/>
                <a:gd name="T86" fmla="*/ 2529 w 2644"/>
                <a:gd name="T87" fmla="*/ 312 h 1009"/>
                <a:gd name="T88" fmla="*/ 2633 w 2644"/>
                <a:gd name="T89" fmla="*/ 391 h 1009"/>
                <a:gd name="T90" fmla="*/ 2551 w 2644"/>
                <a:gd name="T91" fmla="*/ 397 h 1009"/>
                <a:gd name="T92" fmla="*/ 2443 w 2644"/>
                <a:gd name="T93" fmla="*/ 405 h 1009"/>
                <a:gd name="T94" fmla="*/ 2375 w 2644"/>
                <a:gd name="T95" fmla="*/ 487 h 1009"/>
                <a:gd name="T96" fmla="*/ 2245 w 2644"/>
                <a:gd name="T97" fmla="*/ 529 h 1009"/>
                <a:gd name="T98" fmla="*/ 2215 w 2644"/>
                <a:gd name="T99" fmla="*/ 637 h 1009"/>
                <a:gd name="T100" fmla="*/ 2092 w 2644"/>
                <a:gd name="T101" fmla="*/ 635 h 1009"/>
                <a:gd name="T102" fmla="*/ 2224 w 2644"/>
                <a:gd name="T103" fmla="*/ 504 h 1009"/>
                <a:gd name="T104" fmla="*/ 2167 w 2644"/>
                <a:gd name="T105" fmla="*/ 507 h 1009"/>
                <a:gd name="T106" fmla="*/ 2077 w 2644"/>
                <a:gd name="T107" fmla="*/ 547 h 1009"/>
                <a:gd name="T108" fmla="*/ 1984 w 2644"/>
                <a:gd name="T109" fmla="*/ 545 h 1009"/>
                <a:gd name="T110" fmla="*/ 1828 w 2644"/>
                <a:gd name="T111" fmla="*/ 605 h 1009"/>
                <a:gd name="T112" fmla="*/ 1801 w 2644"/>
                <a:gd name="T113" fmla="*/ 714 h 1009"/>
                <a:gd name="T114" fmla="*/ 1841 w 2644"/>
                <a:gd name="T115" fmla="*/ 793 h 1009"/>
                <a:gd name="T116" fmla="*/ 1711 w 2644"/>
                <a:gd name="T117" fmla="*/ 963 h 1009"/>
                <a:gd name="T118" fmla="*/ 1741 w 2644"/>
                <a:gd name="T119" fmla="*/ 881 h 1009"/>
                <a:gd name="T120" fmla="*/ 1618 w 2644"/>
                <a:gd name="T121" fmla="*/ 758 h 1009"/>
                <a:gd name="T122" fmla="*/ 1476 w 2644"/>
                <a:gd name="T123" fmla="*/ 810 h 1009"/>
                <a:gd name="T124" fmla="*/ 1201 w 2644"/>
                <a:gd name="T125" fmla="*/ 752 h 10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644" h="1009">
                  <a:moveTo>
                    <a:pt x="1154" y="743"/>
                  </a:moveTo>
                  <a:lnTo>
                    <a:pt x="1149" y="750"/>
                  </a:lnTo>
                  <a:lnTo>
                    <a:pt x="1146" y="755"/>
                  </a:lnTo>
                  <a:lnTo>
                    <a:pt x="1144" y="765"/>
                  </a:lnTo>
                  <a:lnTo>
                    <a:pt x="1152" y="768"/>
                  </a:lnTo>
                  <a:lnTo>
                    <a:pt x="1154" y="776"/>
                  </a:lnTo>
                  <a:lnTo>
                    <a:pt x="1157" y="785"/>
                  </a:lnTo>
                  <a:lnTo>
                    <a:pt x="1154" y="793"/>
                  </a:lnTo>
                  <a:lnTo>
                    <a:pt x="1139" y="790"/>
                  </a:lnTo>
                  <a:lnTo>
                    <a:pt x="1124" y="793"/>
                  </a:lnTo>
                  <a:lnTo>
                    <a:pt x="1114" y="793"/>
                  </a:lnTo>
                  <a:lnTo>
                    <a:pt x="1103" y="790"/>
                  </a:lnTo>
                  <a:lnTo>
                    <a:pt x="1094" y="785"/>
                  </a:lnTo>
                  <a:lnTo>
                    <a:pt x="1081" y="777"/>
                  </a:lnTo>
                  <a:lnTo>
                    <a:pt x="1073" y="783"/>
                  </a:lnTo>
                  <a:lnTo>
                    <a:pt x="1069" y="777"/>
                  </a:lnTo>
                  <a:lnTo>
                    <a:pt x="1059" y="776"/>
                  </a:lnTo>
                  <a:lnTo>
                    <a:pt x="1048" y="777"/>
                  </a:lnTo>
                  <a:lnTo>
                    <a:pt x="1043" y="780"/>
                  </a:lnTo>
                  <a:lnTo>
                    <a:pt x="1034" y="785"/>
                  </a:lnTo>
                  <a:lnTo>
                    <a:pt x="1026" y="788"/>
                  </a:lnTo>
                  <a:lnTo>
                    <a:pt x="1018" y="793"/>
                  </a:lnTo>
                  <a:lnTo>
                    <a:pt x="1013" y="798"/>
                  </a:lnTo>
                  <a:lnTo>
                    <a:pt x="1013" y="803"/>
                  </a:lnTo>
                  <a:lnTo>
                    <a:pt x="1010" y="807"/>
                  </a:lnTo>
                  <a:lnTo>
                    <a:pt x="1004" y="810"/>
                  </a:lnTo>
                  <a:lnTo>
                    <a:pt x="996" y="813"/>
                  </a:lnTo>
                  <a:lnTo>
                    <a:pt x="991" y="818"/>
                  </a:lnTo>
                  <a:lnTo>
                    <a:pt x="979" y="815"/>
                  </a:lnTo>
                  <a:lnTo>
                    <a:pt x="974" y="810"/>
                  </a:lnTo>
                  <a:lnTo>
                    <a:pt x="969" y="806"/>
                  </a:lnTo>
                  <a:lnTo>
                    <a:pt x="963" y="798"/>
                  </a:lnTo>
                  <a:lnTo>
                    <a:pt x="956" y="796"/>
                  </a:lnTo>
                  <a:lnTo>
                    <a:pt x="944" y="798"/>
                  </a:lnTo>
                  <a:lnTo>
                    <a:pt x="923" y="807"/>
                  </a:lnTo>
                  <a:lnTo>
                    <a:pt x="914" y="810"/>
                  </a:lnTo>
                  <a:lnTo>
                    <a:pt x="903" y="806"/>
                  </a:lnTo>
                  <a:lnTo>
                    <a:pt x="901" y="801"/>
                  </a:lnTo>
                  <a:lnTo>
                    <a:pt x="896" y="788"/>
                  </a:lnTo>
                  <a:lnTo>
                    <a:pt x="893" y="777"/>
                  </a:lnTo>
                  <a:lnTo>
                    <a:pt x="888" y="773"/>
                  </a:lnTo>
                  <a:lnTo>
                    <a:pt x="878" y="765"/>
                  </a:lnTo>
                  <a:lnTo>
                    <a:pt x="860" y="765"/>
                  </a:lnTo>
                  <a:lnTo>
                    <a:pt x="855" y="768"/>
                  </a:lnTo>
                  <a:lnTo>
                    <a:pt x="846" y="768"/>
                  </a:lnTo>
                  <a:lnTo>
                    <a:pt x="838" y="763"/>
                  </a:lnTo>
                  <a:lnTo>
                    <a:pt x="835" y="758"/>
                  </a:lnTo>
                  <a:lnTo>
                    <a:pt x="825" y="738"/>
                  </a:lnTo>
                  <a:lnTo>
                    <a:pt x="813" y="710"/>
                  </a:lnTo>
                  <a:lnTo>
                    <a:pt x="803" y="692"/>
                  </a:lnTo>
                  <a:lnTo>
                    <a:pt x="803" y="684"/>
                  </a:lnTo>
                  <a:lnTo>
                    <a:pt x="800" y="680"/>
                  </a:lnTo>
                  <a:lnTo>
                    <a:pt x="788" y="684"/>
                  </a:lnTo>
                  <a:lnTo>
                    <a:pt x="775" y="687"/>
                  </a:lnTo>
                  <a:lnTo>
                    <a:pt x="761" y="695"/>
                  </a:lnTo>
                  <a:lnTo>
                    <a:pt x="745" y="703"/>
                  </a:lnTo>
                  <a:lnTo>
                    <a:pt x="731" y="700"/>
                  </a:lnTo>
                  <a:lnTo>
                    <a:pt x="732" y="700"/>
                  </a:lnTo>
                  <a:lnTo>
                    <a:pt x="731" y="695"/>
                  </a:lnTo>
                  <a:lnTo>
                    <a:pt x="728" y="690"/>
                  </a:lnTo>
                  <a:lnTo>
                    <a:pt x="726" y="690"/>
                  </a:lnTo>
                  <a:lnTo>
                    <a:pt x="720" y="695"/>
                  </a:lnTo>
                  <a:lnTo>
                    <a:pt x="718" y="692"/>
                  </a:lnTo>
                  <a:lnTo>
                    <a:pt x="705" y="684"/>
                  </a:lnTo>
                  <a:lnTo>
                    <a:pt x="700" y="692"/>
                  </a:lnTo>
                  <a:lnTo>
                    <a:pt x="693" y="695"/>
                  </a:lnTo>
                  <a:lnTo>
                    <a:pt x="685" y="687"/>
                  </a:lnTo>
                  <a:lnTo>
                    <a:pt x="680" y="687"/>
                  </a:lnTo>
                  <a:lnTo>
                    <a:pt x="682" y="678"/>
                  </a:lnTo>
                  <a:lnTo>
                    <a:pt x="682" y="675"/>
                  </a:lnTo>
                  <a:lnTo>
                    <a:pt x="675" y="673"/>
                  </a:lnTo>
                  <a:lnTo>
                    <a:pt x="672" y="667"/>
                  </a:lnTo>
                  <a:lnTo>
                    <a:pt x="666" y="670"/>
                  </a:lnTo>
                  <a:lnTo>
                    <a:pt x="655" y="673"/>
                  </a:lnTo>
                  <a:lnTo>
                    <a:pt x="639" y="680"/>
                  </a:lnTo>
                  <a:lnTo>
                    <a:pt x="633" y="680"/>
                  </a:lnTo>
                  <a:lnTo>
                    <a:pt x="617" y="684"/>
                  </a:lnTo>
                  <a:lnTo>
                    <a:pt x="603" y="684"/>
                  </a:lnTo>
                  <a:lnTo>
                    <a:pt x="590" y="690"/>
                  </a:lnTo>
                  <a:lnTo>
                    <a:pt x="575" y="690"/>
                  </a:lnTo>
                  <a:lnTo>
                    <a:pt x="568" y="687"/>
                  </a:lnTo>
                  <a:lnTo>
                    <a:pt x="560" y="687"/>
                  </a:lnTo>
                  <a:lnTo>
                    <a:pt x="549" y="683"/>
                  </a:lnTo>
                  <a:lnTo>
                    <a:pt x="543" y="687"/>
                  </a:lnTo>
                  <a:lnTo>
                    <a:pt x="545" y="692"/>
                  </a:lnTo>
                  <a:lnTo>
                    <a:pt x="545" y="700"/>
                  </a:lnTo>
                  <a:lnTo>
                    <a:pt x="535" y="708"/>
                  </a:lnTo>
                  <a:lnTo>
                    <a:pt x="535" y="717"/>
                  </a:lnTo>
                  <a:lnTo>
                    <a:pt x="532" y="725"/>
                  </a:lnTo>
                  <a:lnTo>
                    <a:pt x="532" y="733"/>
                  </a:lnTo>
                  <a:lnTo>
                    <a:pt x="540" y="743"/>
                  </a:lnTo>
                  <a:lnTo>
                    <a:pt x="543" y="747"/>
                  </a:lnTo>
                  <a:lnTo>
                    <a:pt x="535" y="758"/>
                  </a:lnTo>
                  <a:lnTo>
                    <a:pt x="543" y="765"/>
                  </a:lnTo>
                  <a:lnTo>
                    <a:pt x="545" y="765"/>
                  </a:lnTo>
                  <a:lnTo>
                    <a:pt x="552" y="771"/>
                  </a:lnTo>
                  <a:lnTo>
                    <a:pt x="547" y="777"/>
                  </a:lnTo>
                  <a:lnTo>
                    <a:pt x="545" y="780"/>
                  </a:lnTo>
                  <a:lnTo>
                    <a:pt x="538" y="780"/>
                  </a:lnTo>
                  <a:lnTo>
                    <a:pt x="527" y="777"/>
                  </a:lnTo>
                  <a:lnTo>
                    <a:pt x="524" y="773"/>
                  </a:lnTo>
                  <a:lnTo>
                    <a:pt x="519" y="765"/>
                  </a:lnTo>
                  <a:lnTo>
                    <a:pt x="514" y="765"/>
                  </a:lnTo>
                  <a:lnTo>
                    <a:pt x="513" y="768"/>
                  </a:lnTo>
                  <a:lnTo>
                    <a:pt x="510" y="765"/>
                  </a:lnTo>
                  <a:lnTo>
                    <a:pt x="502" y="763"/>
                  </a:lnTo>
                  <a:lnTo>
                    <a:pt x="494" y="768"/>
                  </a:lnTo>
                  <a:lnTo>
                    <a:pt x="489" y="771"/>
                  </a:lnTo>
                  <a:lnTo>
                    <a:pt x="484" y="771"/>
                  </a:lnTo>
                  <a:lnTo>
                    <a:pt x="475" y="768"/>
                  </a:lnTo>
                  <a:lnTo>
                    <a:pt x="470" y="768"/>
                  </a:lnTo>
                  <a:lnTo>
                    <a:pt x="467" y="768"/>
                  </a:lnTo>
                  <a:lnTo>
                    <a:pt x="464" y="773"/>
                  </a:lnTo>
                  <a:lnTo>
                    <a:pt x="464" y="780"/>
                  </a:lnTo>
                  <a:lnTo>
                    <a:pt x="456" y="777"/>
                  </a:lnTo>
                  <a:lnTo>
                    <a:pt x="459" y="773"/>
                  </a:lnTo>
                  <a:lnTo>
                    <a:pt x="459" y="768"/>
                  </a:lnTo>
                  <a:lnTo>
                    <a:pt x="454" y="765"/>
                  </a:lnTo>
                  <a:lnTo>
                    <a:pt x="450" y="765"/>
                  </a:lnTo>
                  <a:lnTo>
                    <a:pt x="447" y="763"/>
                  </a:lnTo>
                  <a:lnTo>
                    <a:pt x="445" y="758"/>
                  </a:lnTo>
                  <a:lnTo>
                    <a:pt x="439" y="755"/>
                  </a:lnTo>
                  <a:lnTo>
                    <a:pt x="434" y="752"/>
                  </a:lnTo>
                  <a:lnTo>
                    <a:pt x="429" y="750"/>
                  </a:lnTo>
                  <a:lnTo>
                    <a:pt x="424" y="750"/>
                  </a:lnTo>
                  <a:lnTo>
                    <a:pt x="424" y="747"/>
                  </a:lnTo>
                  <a:lnTo>
                    <a:pt x="424" y="743"/>
                  </a:lnTo>
                  <a:lnTo>
                    <a:pt x="420" y="738"/>
                  </a:lnTo>
                  <a:lnTo>
                    <a:pt x="415" y="738"/>
                  </a:lnTo>
                  <a:lnTo>
                    <a:pt x="415" y="741"/>
                  </a:lnTo>
                  <a:lnTo>
                    <a:pt x="407" y="743"/>
                  </a:lnTo>
                  <a:lnTo>
                    <a:pt x="407" y="738"/>
                  </a:lnTo>
                  <a:lnTo>
                    <a:pt x="391" y="741"/>
                  </a:lnTo>
                  <a:lnTo>
                    <a:pt x="394" y="743"/>
                  </a:lnTo>
                  <a:lnTo>
                    <a:pt x="396" y="746"/>
                  </a:lnTo>
                  <a:lnTo>
                    <a:pt x="390" y="752"/>
                  </a:lnTo>
                  <a:lnTo>
                    <a:pt x="382" y="758"/>
                  </a:lnTo>
                  <a:lnTo>
                    <a:pt x="379" y="760"/>
                  </a:lnTo>
                  <a:lnTo>
                    <a:pt x="372" y="758"/>
                  </a:lnTo>
                  <a:lnTo>
                    <a:pt x="366" y="760"/>
                  </a:lnTo>
                  <a:lnTo>
                    <a:pt x="364" y="765"/>
                  </a:lnTo>
                  <a:lnTo>
                    <a:pt x="358" y="768"/>
                  </a:lnTo>
                  <a:lnTo>
                    <a:pt x="358" y="776"/>
                  </a:lnTo>
                  <a:lnTo>
                    <a:pt x="361" y="783"/>
                  </a:lnTo>
                  <a:lnTo>
                    <a:pt x="366" y="785"/>
                  </a:lnTo>
                  <a:lnTo>
                    <a:pt x="357" y="793"/>
                  </a:lnTo>
                  <a:lnTo>
                    <a:pt x="355" y="788"/>
                  </a:lnTo>
                  <a:lnTo>
                    <a:pt x="349" y="780"/>
                  </a:lnTo>
                  <a:lnTo>
                    <a:pt x="347" y="780"/>
                  </a:lnTo>
                  <a:lnTo>
                    <a:pt x="342" y="785"/>
                  </a:lnTo>
                  <a:lnTo>
                    <a:pt x="336" y="788"/>
                  </a:lnTo>
                  <a:lnTo>
                    <a:pt x="334" y="790"/>
                  </a:lnTo>
                  <a:lnTo>
                    <a:pt x="334" y="801"/>
                  </a:lnTo>
                  <a:lnTo>
                    <a:pt x="328" y="806"/>
                  </a:lnTo>
                  <a:lnTo>
                    <a:pt x="331" y="806"/>
                  </a:lnTo>
                  <a:lnTo>
                    <a:pt x="334" y="810"/>
                  </a:lnTo>
                  <a:lnTo>
                    <a:pt x="334" y="813"/>
                  </a:lnTo>
                  <a:lnTo>
                    <a:pt x="331" y="815"/>
                  </a:lnTo>
                  <a:lnTo>
                    <a:pt x="328" y="818"/>
                  </a:lnTo>
                  <a:lnTo>
                    <a:pt x="324" y="826"/>
                  </a:lnTo>
                  <a:lnTo>
                    <a:pt x="324" y="828"/>
                  </a:lnTo>
                  <a:lnTo>
                    <a:pt x="324" y="831"/>
                  </a:lnTo>
                  <a:lnTo>
                    <a:pt x="327" y="834"/>
                  </a:lnTo>
                  <a:lnTo>
                    <a:pt x="328" y="834"/>
                  </a:lnTo>
                  <a:lnTo>
                    <a:pt x="334" y="840"/>
                  </a:lnTo>
                  <a:lnTo>
                    <a:pt x="331" y="848"/>
                  </a:lnTo>
                  <a:lnTo>
                    <a:pt x="336" y="848"/>
                  </a:lnTo>
                  <a:lnTo>
                    <a:pt x="342" y="845"/>
                  </a:lnTo>
                  <a:lnTo>
                    <a:pt x="349" y="864"/>
                  </a:lnTo>
                  <a:lnTo>
                    <a:pt x="349" y="866"/>
                  </a:lnTo>
                  <a:lnTo>
                    <a:pt x="349" y="870"/>
                  </a:lnTo>
                  <a:lnTo>
                    <a:pt x="349" y="875"/>
                  </a:lnTo>
                  <a:lnTo>
                    <a:pt x="352" y="881"/>
                  </a:lnTo>
                  <a:lnTo>
                    <a:pt x="352" y="886"/>
                  </a:lnTo>
                  <a:lnTo>
                    <a:pt x="349" y="888"/>
                  </a:lnTo>
                  <a:lnTo>
                    <a:pt x="344" y="896"/>
                  </a:lnTo>
                  <a:lnTo>
                    <a:pt x="342" y="896"/>
                  </a:lnTo>
                  <a:lnTo>
                    <a:pt x="342" y="894"/>
                  </a:lnTo>
                  <a:lnTo>
                    <a:pt x="344" y="894"/>
                  </a:lnTo>
                  <a:lnTo>
                    <a:pt x="339" y="888"/>
                  </a:lnTo>
                  <a:lnTo>
                    <a:pt x="336" y="886"/>
                  </a:lnTo>
                  <a:lnTo>
                    <a:pt x="334" y="891"/>
                  </a:lnTo>
                  <a:lnTo>
                    <a:pt x="328" y="891"/>
                  </a:lnTo>
                  <a:lnTo>
                    <a:pt x="322" y="916"/>
                  </a:lnTo>
                  <a:lnTo>
                    <a:pt x="317" y="935"/>
                  </a:lnTo>
                  <a:lnTo>
                    <a:pt x="324" y="935"/>
                  </a:lnTo>
                  <a:lnTo>
                    <a:pt x="331" y="935"/>
                  </a:lnTo>
                  <a:lnTo>
                    <a:pt x="328" y="943"/>
                  </a:lnTo>
                  <a:lnTo>
                    <a:pt x="328" y="951"/>
                  </a:lnTo>
                  <a:lnTo>
                    <a:pt x="334" y="951"/>
                  </a:lnTo>
                  <a:lnTo>
                    <a:pt x="331" y="962"/>
                  </a:lnTo>
                  <a:lnTo>
                    <a:pt x="334" y="971"/>
                  </a:lnTo>
                  <a:lnTo>
                    <a:pt x="336" y="973"/>
                  </a:lnTo>
                  <a:lnTo>
                    <a:pt x="342" y="976"/>
                  </a:lnTo>
                  <a:lnTo>
                    <a:pt x="342" y="981"/>
                  </a:lnTo>
                  <a:lnTo>
                    <a:pt x="344" y="986"/>
                  </a:lnTo>
                  <a:lnTo>
                    <a:pt x="349" y="992"/>
                  </a:lnTo>
                  <a:lnTo>
                    <a:pt x="355" y="996"/>
                  </a:lnTo>
                  <a:lnTo>
                    <a:pt x="352" y="1001"/>
                  </a:lnTo>
                  <a:lnTo>
                    <a:pt x="347" y="1009"/>
                  </a:lnTo>
                  <a:lnTo>
                    <a:pt x="342" y="1006"/>
                  </a:lnTo>
                  <a:lnTo>
                    <a:pt x="339" y="1001"/>
                  </a:lnTo>
                  <a:lnTo>
                    <a:pt x="336" y="996"/>
                  </a:lnTo>
                  <a:lnTo>
                    <a:pt x="331" y="993"/>
                  </a:lnTo>
                  <a:lnTo>
                    <a:pt x="327" y="989"/>
                  </a:lnTo>
                  <a:lnTo>
                    <a:pt x="324" y="986"/>
                  </a:lnTo>
                  <a:lnTo>
                    <a:pt x="324" y="984"/>
                  </a:lnTo>
                  <a:lnTo>
                    <a:pt x="319" y="981"/>
                  </a:lnTo>
                  <a:lnTo>
                    <a:pt x="317" y="979"/>
                  </a:lnTo>
                  <a:lnTo>
                    <a:pt x="312" y="979"/>
                  </a:lnTo>
                  <a:lnTo>
                    <a:pt x="309" y="976"/>
                  </a:lnTo>
                  <a:lnTo>
                    <a:pt x="309" y="971"/>
                  </a:lnTo>
                  <a:lnTo>
                    <a:pt x="306" y="971"/>
                  </a:lnTo>
                  <a:lnTo>
                    <a:pt x="304" y="968"/>
                  </a:lnTo>
                  <a:lnTo>
                    <a:pt x="298" y="963"/>
                  </a:lnTo>
                  <a:lnTo>
                    <a:pt x="297" y="962"/>
                  </a:lnTo>
                  <a:lnTo>
                    <a:pt x="294" y="959"/>
                  </a:lnTo>
                  <a:lnTo>
                    <a:pt x="289" y="959"/>
                  </a:lnTo>
                  <a:lnTo>
                    <a:pt x="284" y="962"/>
                  </a:lnTo>
                  <a:lnTo>
                    <a:pt x="281" y="962"/>
                  </a:lnTo>
                  <a:lnTo>
                    <a:pt x="276" y="962"/>
                  </a:lnTo>
                  <a:lnTo>
                    <a:pt x="268" y="963"/>
                  </a:lnTo>
                  <a:lnTo>
                    <a:pt x="262" y="959"/>
                  </a:lnTo>
                  <a:lnTo>
                    <a:pt x="257" y="954"/>
                  </a:lnTo>
                  <a:lnTo>
                    <a:pt x="251" y="949"/>
                  </a:lnTo>
                  <a:lnTo>
                    <a:pt x="249" y="949"/>
                  </a:lnTo>
                  <a:lnTo>
                    <a:pt x="241" y="949"/>
                  </a:lnTo>
                  <a:lnTo>
                    <a:pt x="236" y="949"/>
                  </a:lnTo>
                  <a:lnTo>
                    <a:pt x="229" y="946"/>
                  </a:lnTo>
                  <a:lnTo>
                    <a:pt x="224" y="943"/>
                  </a:lnTo>
                  <a:lnTo>
                    <a:pt x="219" y="941"/>
                  </a:lnTo>
                  <a:lnTo>
                    <a:pt x="211" y="943"/>
                  </a:lnTo>
                  <a:lnTo>
                    <a:pt x="208" y="951"/>
                  </a:lnTo>
                  <a:lnTo>
                    <a:pt x="208" y="959"/>
                  </a:lnTo>
                  <a:lnTo>
                    <a:pt x="203" y="956"/>
                  </a:lnTo>
                  <a:lnTo>
                    <a:pt x="199" y="954"/>
                  </a:lnTo>
                  <a:lnTo>
                    <a:pt x="191" y="943"/>
                  </a:lnTo>
                  <a:lnTo>
                    <a:pt x="183" y="933"/>
                  </a:lnTo>
                  <a:lnTo>
                    <a:pt x="178" y="933"/>
                  </a:lnTo>
                  <a:lnTo>
                    <a:pt x="176" y="932"/>
                  </a:lnTo>
                  <a:lnTo>
                    <a:pt x="176" y="926"/>
                  </a:lnTo>
                  <a:lnTo>
                    <a:pt x="172" y="926"/>
                  </a:lnTo>
                  <a:lnTo>
                    <a:pt x="169" y="926"/>
                  </a:lnTo>
                  <a:lnTo>
                    <a:pt x="166" y="921"/>
                  </a:lnTo>
                  <a:lnTo>
                    <a:pt x="166" y="916"/>
                  </a:lnTo>
                  <a:lnTo>
                    <a:pt x="156" y="913"/>
                  </a:lnTo>
                  <a:lnTo>
                    <a:pt x="151" y="911"/>
                  </a:lnTo>
                  <a:lnTo>
                    <a:pt x="161" y="911"/>
                  </a:lnTo>
                  <a:lnTo>
                    <a:pt x="172" y="908"/>
                  </a:lnTo>
                  <a:lnTo>
                    <a:pt x="172" y="903"/>
                  </a:lnTo>
                  <a:lnTo>
                    <a:pt x="172" y="900"/>
                  </a:lnTo>
                  <a:lnTo>
                    <a:pt x="176" y="900"/>
                  </a:lnTo>
                  <a:lnTo>
                    <a:pt x="176" y="899"/>
                  </a:lnTo>
                  <a:lnTo>
                    <a:pt x="176" y="896"/>
                  </a:lnTo>
                  <a:lnTo>
                    <a:pt x="178" y="894"/>
                  </a:lnTo>
                  <a:lnTo>
                    <a:pt x="173" y="894"/>
                  </a:lnTo>
                  <a:lnTo>
                    <a:pt x="169" y="891"/>
                  </a:lnTo>
                  <a:lnTo>
                    <a:pt x="169" y="886"/>
                  </a:lnTo>
                  <a:lnTo>
                    <a:pt x="173" y="886"/>
                  </a:lnTo>
                  <a:lnTo>
                    <a:pt x="181" y="886"/>
                  </a:lnTo>
                  <a:lnTo>
                    <a:pt x="181" y="881"/>
                  </a:lnTo>
                  <a:lnTo>
                    <a:pt x="181" y="878"/>
                  </a:lnTo>
                  <a:lnTo>
                    <a:pt x="189" y="873"/>
                  </a:lnTo>
                  <a:lnTo>
                    <a:pt x="199" y="870"/>
                  </a:lnTo>
                  <a:lnTo>
                    <a:pt x="199" y="866"/>
                  </a:lnTo>
                  <a:lnTo>
                    <a:pt x="189" y="866"/>
                  </a:lnTo>
                  <a:lnTo>
                    <a:pt x="181" y="869"/>
                  </a:lnTo>
                  <a:lnTo>
                    <a:pt x="178" y="870"/>
                  </a:lnTo>
                  <a:lnTo>
                    <a:pt x="181" y="861"/>
                  </a:lnTo>
                  <a:lnTo>
                    <a:pt x="186" y="853"/>
                  </a:lnTo>
                  <a:lnTo>
                    <a:pt x="194" y="853"/>
                  </a:lnTo>
                  <a:lnTo>
                    <a:pt x="202" y="850"/>
                  </a:lnTo>
                  <a:lnTo>
                    <a:pt x="199" y="843"/>
                  </a:lnTo>
                  <a:lnTo>
                    <a:pt x="196" y="834"/>
                  </a:lnTo>
                  <a:lnTo>
                    <a:pt x="196" y="831"/>
                  </a:lnTo>
                  <a:lnTo>
                    <a:pt x="196" y="828"/>
                  </a:lnTo>
                  <a:lnTo>
                    <a:pt x="196" y="820"/>
                  </a:lnTo>
                  <a:lnTo>
                    <a:pt x="191" y="815"/>
                  </a:lnTo>
                  <a:lnTo>
                    <a:pt x="191" y="813"/>
                  </a:lnTo>
                  <a:lnTo>
                    <a:pt x="196" y="807"/>
                  </a:lnTo>
                  <a:lnTo>
                    <a:pt x="196" y="806"/>
                  </a:lnTo>
                  <a:lnTo>
                    <a:pt x="194" y="806"/>
                  </a:lnTo>
                  <a:lnTo>
                    <a:pt x="194" y="801"/>
                  </a:lnTo>
                  <a:lnTo>
                    <a:pt x="191" y="796"/>
                  </a:lnTo>
                  <a:lnTo>
                    <a:pt x="189" y="793"/>
                  </a:lnTo>
                  <a:lnTo>
                    <a:pt x="183" y="790"/>
                  </a:lnTo>
                  <a:lnTo>
                    <a:pt x="178" y="788"/>
                  </a:lnTo>
                  <a:lnTo>
                    <a:pt x="173" y="785"/>
                  </a:lnTo>
                  <a:lnTo>
                    <a:pt x="172" y="785"/>
                  </a:lnTo>
                  <a:lnTo>
                    <a:pt x="172" y="783"/>
                  </a:lnTo>
                  <a:lnTo>
                    <a:pt x="166" y="780"/>
                  </a:lnTo>
                  <a:lnTo>
                    <a:pt x="164" y="780"/>
                  </a:lnTo>
                  <a:lnTo>
                    <a:pt x="161" y="780"/>
                  </a:lnTo>
                  <a:lnTo>
                    <a:pt x="156" y="783"/>
                  </a:lnTo>
                  <a:lnTo>
                    <a:pt x="148" y="785"/>
                  </a:lnTo>
                  <a:lnTo>
                    <a:pt x="146" y="785"/>
                  </a:lnTo>
                  <a:lnTo>
                    <a:pt x="146" y="780"/>
                  </a:lnTo>
                  <a:lnTo>
                    <a:pt x="142" y="776"/>
                  </a:lnTo>
                  <a:lnTo>
                    <a:pt x="139" y="776"/>
                  </a:lnTo>
                  <a:lnTo>
                    <a:pt x="139" y="773"/>
                  </a:lnTo>
                  <a:lnTo>
                    <a:pt x="136" y="773"/>
                  </a:lnTo>
                  <a:lnTo>
                    <a:pt x="134" y="768"/>
                  </a:lnTo>
                  <a:lnTo>
                    <a:pt x="128" y="765"/>
                  </a:lnTo>
                  <a:lnTo>
                    <a:pt x="123" y="765"/>
                  </a:lnTo>
                  <a:lnTo>
                    <a:pt x="118" y="763"/>
                  </a:lnTo>
                  <a:lnTo>
                    <a:pt x="113" y="763"/>
                  </a:lnTo>
                  <a:lnTo>
                    <a:pt x="109" y="763"/>
                  </a:lnTo>
                  <a:lnTo>
                    <a:pt x="104" y="758"/>
                  </a:lnTo>
                  <a:lnTo>
                    <a:pt x="104" y="755"/>
                  </a:lnTo>
                  <a:lnTo>
                    <a:pt x="101" y="750"/>
                  </a:lnTo>
                  <a:lnTo>
                    <a:pt x="98" y="747"/>
                  </a:lnTo>
                  <a:lnTo>
                    <a:pt x="98" y="746"/>
                  </a:lnTo>
                  <a:lnTo>
                    <a:pt x="96" y="741"/>
                  </a:lnTo>
                  <a:lnTo>
                    <a:pt x="93" y="738"/>
                  </a:lnTo>
                  <a:lnTo>
                    <a:pt x="88" y="738"/>
                  </a:lnTo>
                  <a:lnTo>
                    <a:pt x="85" y="735"/>
                  </a:lnTo>
                  <a:lnTo>
                    <a:pt x="80" y="738"/>
                  </a:lnTo>
                  <a:lnTo>
                    <a:pt x="79" y="741"/>
                  </a:lnTo>
                  <a:lnTo>
                    <a:pt x="76" y="741"/>
                  </a:lnTo>
                  <a:lnTo>
                    <a:pt x="74" y="738"/>
                  </a:lnTo>
                  <a:lnTo>
                    <a:pt x="71" y="735"/>
                  </a:lnTo>
                  <a:lnTo>
                    <a:pt x="71" y="714"/>
                  </a:lnTo>
                  <a:lnTo>
                    <a:pt x="68" y="713"/>
                  </a:lnTo>
                  <a:lnTo>
                    <a:pt x="66" y="708"/>
                  </a:lnTo>
                  <a:lnTo>
                    <a:pt x="71" y="705"/>
                  </a:lnTo>
                  <a:lnTo>
                    <a:pt x="76" y="705"/>
                  </a:lnTo>
                  <a:lnTo>
                    <a:pt x="79" y="703"/>
                  </a:lnTo>
                  <a:lnTo>
                    <a:pt x="79" y="700"/>
                  </a:lnTo>
                  <a:lnTo>
                    <a:pt x="79" y="697"/>
                  </a:lnTo>
                  <a:lnTo>
                    <a:pt x="76" y="692"/>
                  </a:lnTo>
                  <a:lnTo>
                    <a:pt x="71" y="687"/>
                  </a:lnTo>
                  <a:lnTo>
                    <a:pt x="66" y="684"/>
                  </a:lnTo>
                  <a:lnTo>
                    <a:pt x="63" y="678"/>
                  </a:lnTo>
                  <a:lnTo>
                    <a:pt x="63" y="670"/>
                  </a:lnTo>
                  <a:lnTo>
                    <a:pt x="63" y="662"/>
                  </a:lnTo>
                  <a:lnTo>
                    <a:pt x="61" y="657"/>
                  </a:lnTo>
                  <a:lnTo>
                    <a:pt x="58" y="653"/>
                  </a:lnTo>
                  <a:lnTo>
                    <a:pt x="53" y="648"/>
                  </a:lnTo>
                  <a:lnTo>
                    <a:pt x="50" y="645"/>
                  </a:lnTo>
                  <a:lnTo>
                    <a:pt x="46" y="643"/>
                  </a:lnTo>
                  <a:lnTo>
                    <a:pt x="41" y="640"/>
                  </a:lnTo>
                  <a:lnTo>
                    <a:pt x="38" y="640"/>
                  </a:lnTo>
                  <a:lnTo>
                    <a:pt x="36" y="640"/>
                  </a:lnTo>
                  <a:lnTo>
                    <a:pt x="31" y="643"/>
                  </a:lnTo>
                  <a:lnTo>
                    <a:pt x="28" y="640"/>
                  </a:lnTo>
                  <a:lnTo>
                    <a:pt x="25" y="637"/>
                  </a:lnTo>
                  <a:lnTo>
                    <a:pt x="23" y="629"/>
                  </a:lnTo>
                  <a:lnTo>
                    <a:pt x="20" y="627"/>
                  </a:lnTo>
                  <a:lnTo>
                    <a:pt x="17" y="622"/>
                  </a:lnTo>
                  <a:lnTo>
                    <a:pt x="14" y="622"/>
                  </a:lnTo>
                  <a:lnTo>
                    <a:pt x="11" y="620"/>
                  </a:lnTo>
                  <a:lnTo>
                    <a:pt x="11" y="612"/>
                  </a:lnTo>
                  <a:lnTo>
                    <a:pt x="11" y="607"/>
                  </a:lnTo>
                  <a:lnTo>
                    <a:pt x="6" y="607"/>
                  </a:lnTo>
                  <a:lnTo>
                    <a:pt x="3" y="607"/>
                  </a:lnTo>
                  <a:lnTo>
                    <a:pt x="0" y="602"/>
                  </a:lnTo>
                  <a:lnTo>
                    <a:pt x="0" y="599"/>
                  </a:lnTo>
                  <a:lnTo>
                    <a:pt x="0" y="594"/>
                  </a:lnTo>
                  <a:lnTo>
                    <a:pt x="3" y="590"/>
                  </a:lnTo>
                  <a:lnTo>
                    <a:pt x="6" y="588"/>
                  </a:lnTo>
                  <a:lnTo>
                    <a:pt x="8" y="585"/>
                  </a:lnTo>
                  <a:lnTo>
                    <a:pt x="11" y="588"/>
                  </a:lnTo>
                  <a:lnTo>
                    <a:pt x="14" y="582"/>
                  </a:lnTo>
                  <a:lnTo>
                    <a:pt x="16" y="580"/>
                  </a:lnTo>
                  <a:lnTo>
                    <a:pt x="14" y="572"/>
                  </a:lnTo>
                  <a:lnTo>
                    <a:pt x="14" y="564"/>
                  </a:lnTo>
                  <a:lnTo>
                    <a:pt x="17" y="559"/>
                  </a:lnTo>
                  <a:lnTo>
                    <a:pt x="17" y="558"/>
                  </a:lnTo>
                  <a:lnTo>
                    <a:pt x="20" y="555"/>
                  </a:lnTo>
                  <a:lnTo>
                    <a:pt x="17" y="550"/>
                  </a:lnTo>
                  <a:lnTo>
                    <a:pt x="17" y="547"/>
                  </a:lnTo>
                  <a:lnTo>
                    <a:pt x="17" y="542"/>
                  </a:lnTo>
                  <a:lnTo>
                    <a:pt x="17" y="539"/>
                  </a:lnTo>
                  <a:lnTo>
                    <a:pt x="25" y="542"/>
                  </a:lnTo>
                  <a:lnTo>
                    <a:pt x="36" y="542"/>
                  </a:lnTo>
                  <a:lnTo>
                    <a:pt x="36" y="539"/>
                  </a:lnTo>
                  <a:lnTo>
                    <a:pt x="38" y="537"/>
                  </a:lnTo>
                  <a:lnTo>
                    <a:pt x="49" y="534"/>
                  </a:lnTo>
                  <a:lnTo>
                    <a:pt x="58" y="534"/>
                  </a:lnTo>
                  <a:lnTo>
                    <a:pt x="53" y="534"/>
                  </a:lnTo>
                  <a:lnTo>
                    <a:pt x="50" y="534"/>
                  </a:lnTo>
                  <a:lnTo>
                    <a:pt x="49" y="529"/>
                  </a:lnTo>
                  <a:lnTo>
                    <a:pt x="46" y="527"/>
                  </a:lnTo>
                  <a:lnTo>
                    <a:pt x="38" y="527"/>
                  </a:lnTo>
                  <a:lnTo>
                    <a:pt x="33" y="529"/>
                  </a:lnTo>
                  <a:lnTo>
                    <a:pt x="25" y="525"/>
                  </a:lnTo>
                  <a:lnTo>
                    <a:pt x="17" y="517"/>
                  </a:lnTo>
                  <a:lnTo>
                    <a:pt x="20" y="514"/>
                  </a:lnTo>
                  <a:lnTo>
                    <a:pt x="20" y="509"/>
                  </a:lnTo>
                  <a:lnTo>
                    <a:pt x="14" y="512"/>
                  </a:lnTo>
                  <a:lnTo>
                    <a:pt x="8" y="514"/>
                  </a:lnTo>
                  <a:lnTo>
                    <a:pt x="6" y="514"/>
                  </a:lnTo>
                  <a:lnTo>
                    <a:pt x="17" y="501"/>
                  </a:lnTo>
                  <a:lnTo>
                    <a:pt x="46" y="484"/>
                  </a:lnTo>
                  <a:lnTo>
                    <a:pt x="76" y="465"/>
                  </a:lnTo>
                  <a:lnTo>
                    <a:pt x="74" y="460"/>
                  </a:lnTo>
                  <a:lnTo>
                    <a:pt x="74" y="452"/>
                  </a:lnTo>
                  <a:lnTo>
                    <a:pt x="68" y="449"/>
                  </a:lnTo>
                  <a:lnTo>
                    <a:pt x="61" y="446"/>
                  </a:lnTo>
                  <a:lnTo>
                    <a:pt x="58" y="441"/>
                  </a:lnTo>
                  <a:lnTo>
                    <a:pt x="58" y="436"/>
                  </a:lnTo>
                  <a:lnTo>
                    <a:pt x="61" y="432"/>
                  </a:lnTo>
                  <a:lnTo>
                    <a:pt x="63" y="427"/>
                  </a:lnTo>
                  <a:lnTo>
                    <a:pt x="63" y="422"/>
                  </a:lnTo>
                  <a:lnTo>
                    <a:pt x="61" y="414"/>
                  </a:lnTo>
                  <a:lnTo>
                    <a:pt x="61" y="409"/>
                  </a:lnTo>
                  <a:lnTo>
                    <a:pt x="55" y="406"/>
                  </a:lnTo>
                  <a:lnTo>
                    <a:pt x="53" y="399"/>
                  </a:lnTo>
                  <a:lnTo>
                    <a:pt x="50" y="397"/>
                  </a:lnTo>
                  <a:lnTo>
                    <a:pt x="50" y="394"/>
                  </a:lnTo>
                  <a:lnTo>
                    <a:pt x="49" y="386"/>
                  </a:lnTo>
                  <a:lnTo>
                    <a:pt x="49" y="381"/>
                  </a:lnTo>
                  <a:lnTo>
                    <a:pt x="50" y="376"/>
                  </a:lnTo>
                  <a:lnTo>
                    <a:pt x="50" y="372"/>
                  </a:lnTo>
                  <a:lnTo>
                    <a:pt x="50" y="369"/>
                  </a:lnTo>
                  <a:lnTo>
                    <a:pt x="50" y="361"/>
                  </a:lnTo>
                  <a:lnTo>
                    <a:pt x="49" y="359"/>
                  </a:lnTo>
                  <a:lnTo>
                    <a:pt x="44" y="343"/>
                  </a:lnTo>
                  <a:lnTo>
                    <a:pt x="38" y="326"/>
                  </a:lnTo>
                  <a:lnTo>
                    <a:pt x="44" y="318"/>
                  </a:lnTo>
                  <a:lnTo>
                    <a:pt x="49" y="312"/>
                  </a:lnTo>
                  <a:lnTo>
                    <a:pt x="49" y="301"/>
                  </a:lnTo>
                  <a:lnTo>
                    <a:pt x="46" y="296"/>
                  </a:lnTo>
                  <a:lnTo>
                    <a:pt x="44" y="299"/>
                  </a:lnTo>
                  <a:lnTo>
                    <a:pt x="41" y="296"/>
                  </a:lnTo>
                  <a:lnTo>
                    <a:pt x="38" y="283"/>
                  </a:lnTo>
                  <a:lnTo>
                    <a:pt x="41" y="276"/>
                  </a:lnTo>
                  <a:lnTo>
                    <a:pt x="46" y="269"/>
                  </a:lnTo>
                  <a:lnTo>
                    <a:pt x="46" y="274"/>
                  </a:lnTo>
                  <a:lnTo>
                    <a:pt x="50" y="274"/>
                  </a:lnTo>
                  <a:lnTo>
                    <a:pt x="53" y="269"/>
                  </a:lnTo>
                  <a:lnTo>
                    <a:pt x="53" y="261"/>
                  </a:lnTo>
                  <a:lnTo>
                    <a:pt x="53" y="258"/>
                  </a:lnTo>
                  <a:lnTo>
                    <a:pt x="50" y="258"/>
                  </a:lnTo>
                  <a:lnTo>
                    <a:pt x="55" y="255"/>
                  </a:lnTo>
                  <a:lnTo>
                    <a:pt x="58" y="253"/>
                  </a:lnTo>
                  <a:lnTo>
                    <a:pt x="63" y="249"/>
                  </a:lnTo>
                  <a:lnTo>
                    <a:pt x="66" y="246"/>
                  </a:lnTo>
                  <a:lnTo>
                    <a:pt x="74" y="249"/>
                  </a:lnTo>
                  <a:lnTo>
                    <a:pt x="80" y="249"/>
                  </a:lnTo>
                  <a:lnTo>
                    <a:pt x="83" y="249"/>
                  </a:lnTo>
                  <a:lnTo>
                    <a:pt x="88" y="250"/>
                  </a:lnTo>
                  <a:lnTo>
                    <a:pt x="93" y="253"/>
                  </a:lnTo>
                  <a:lnTo>
                    <a:pt x="85" y="255"/>
                  </a:lnTo>
                  <a:lnTo>
                    <a:pt x="85" y="261"/>
                  </a:lnTo>
                  <a:lnTo>
                    <a:pt x="104" y="261"/>
                  </a:lnTo>
                  <a:lnTo>
                    <a:pt x="123" y="266"/>
                  </a:lnTo>
                  <a:lnTo>
                    <a:pt x="126" y="271"/>
                  </a:lnTo>
                  <a:lnTo>
                    <a:pt x="131" y="271"/>
                  </a:lnTo>
                  <a:lnTo>
                    <a:pt x="136" y="271"/>
                  </a:lnTo>
                  <a:lnTo>
                    <a:pt x="139" y="274"/>
                  </a:lnTo>
                  <a:lnTo>
                    <a:pt x="142" y="279"/>
                  </a:lnTo>
                  <a:lnTo>
                    <a:pt x="146" y="279"/>
                  </a:lnTo>
                  <a:lnTo>
                    <a:pt x="153" y="279"/>
                  </a:lnTo>
                  <a:lnTo>
                    <a:pt x="173" y="286"/>
                  </a:lnTo>
                  <a:lnTo>
                    <a:pt x="194" y="299"/>
                  </a:lnTo>
                  <a:lnTo>
                    <a:pt x="194" y="304"/>
                  </a:lnTo>
                  <a:lnTo>
                    <a:pt x="196" y="304"/>
                  </a:lnTo>
                  <a:lnTo>
                    <a:pt x="202" y="304"/>
                  </a:lnTo>
                  <a:lnTo>
                    <a:pt x="202" y="309"/>
                  </a:lnTo>
                  <a:lnTo>
                    <a:pt x="208" y="312"/>
                  </a:lnTo>
                  <a:lnTo>
                    <a:pt x="219" y="316"/>
                  </a:lnTo>
                  <a:lnTo>
                    <a:pt x="219" y="321"/>
                  </a:lnTo>
                  <a:lnTo>
                    <a:pt x="224" y="321"/>
                  </a:lnTo>
                  <a:lnTo>
                    <a:pt x="227" y="326"/>
                  </a:lnTo>
                  <a:lnTo>
                    <a:pt x="227" y="334"/>
                  </a:lnTo>
                  <a:lnTo>
                    <a:pt x="227" y="339"/>
                  </a:lnTo>
                  <a:lnTo>
                    <a:pt x="224" y="342"/>
                  </a:lnTo>
                  <a:lnTo>
                    <a:pt x="216" y="351"/>
                  </a:lnTo>
                  <a:lnTo>
                    <a:pt x="208" y="356"/>
                  </a:lnTo>
                  <a:lnTo>
                    <a:pt x="202" y="361"/>
                  </a:lnTo>
                  <a:lnTo>
                    <a:pt x="194" y="367"/>
                  </a:lnTo>
                  <a:lnTo>
                    <a:pt x="178" y="367"/>
                  </a:lnTo>
                  <a:lnTo>
                    <a:pt x="159" y="361"/>
                  </a:lnTo>
                  <a:lnTo>
                    <a:pt x="142" y="356"/>
                  </a:lnTo>
                  <a:lnTo>
                    <a:pt x="126" y="351"/>
                  </a:lnTo>
                  <a:lnTo>
                    <a:pt x="126" y="346"/>
                  </a:lnTo>
                  <a:lnTo>
                    <a:pt x="126" y="343"/>
                  </a:lnTo>
                  <a:lnTo>
                    <a:pt x="121" y="346"/>
                  </a:lnTo>
                  <a:lnTo>
                    <a:pt x="118" y="351"/>
                  </a:lnTo>
                  <a:lnTo>
                    <a:pt x="113" y="343"/>
                  </a:lnTo>
                  <a:lnTo>
                    <a:pt x="109" y="339"/>
                  </a:lnTo>
                  <a:lnTo>
                    <a:pt x="106" y="339"/>
                  </a:lnTo>
                  <a:lnTo>
                    <a:pt x="104" y="342"/>
                  </a:lnTo>
                  <a:lnTo>
                    <a:pt x="83" y="329"/>
                  </a:lnTo>
                  <a:lnTo>
                    <a:pt x="88" y="337"/>
                  </a:lnTo>
                  <a:lnTo>
                    <a:pt x="93" y="343"/>
                  </a:lnTo>
                  <a:lnTo>
                    <a:pt x="96" y="348"/>
                  </a:lnTo>
                  <a:lnTo>
                    <a:pt x="96" y="351"/>
                  </a:lnTo>
                  <a:lnTo>
                    <a:pt x="96" y="356"/>
                  </a:lnTo>
                  <a:lnTo>
                    <a:pt x="101" y="356"/>
                  </a:lnTo>
                  <a:lnTo>
                    <a:pt x="106" y="356"/>
                  </a:lnTo>
                  <a:lnTo>
                    <a:pt x="104" y="364"/>
                  </a:lnTo>
                  <a:lnTo>
                    <a:pt x="118" y="367"/>
                  </a:lnTo>
                  <a:lnTo>
                    <a:pt x="134" y="373"/>
                  </a:lnTo>
                  <a:lnTo>
                    <a:pt x="134" y="386"/>
                  </a:lnTo>
                  <a:lnTo>
                    <a:pt x="134" y="397"/>
                  </a:lnTo>
                  <a:lnTo>
                    <a:pt x="136" y="409"/>
                  </a:lnTo>
                  <a:lnTo>
                    <a:pt x="142" y="419"/>
                  </a:lnTo>
                  <a:lnTo>
                    <a:pt x="146" y="419"/>
                  </a:lnTo>
                  <a:lnTo>
                    <a:pt x="151" y="419"/>
                  </a:lnTo>
                  <a:lnTo>
                    <a:pt x="151" y="424"/>
                  </a:lnTo>
                  <a:lnTo>
                    <a:pt x="151" y="429"/>
                  </a:lnTo>
                  <a:lnTo>
                    <a:pt x="153" y="429"/>
                  </a:lnTo>
                  <a:lnTo>
                    <a:pt x="161" y="429"/>
                  </a:lnTo>
                  <a:lnTo>
                    <a:pt x="173" y="432"/>
                  </a:lnTo>
                  <a:lnTo>
                    <a:pt x="173" y="435"/>
                  </a:lnTo>
                  <a:lnTo>
                    <a:pt x="178" y="435"/>
                  </a:lnTo>
                  <a:lnTo>
                    <a:pt x="181" y="432"/>
                  </a:lnTo>
                  <a:lnTo>
                    <a:pt x="183" y="429"/>
                  </a:lnTo>
                  <a:lnTo>
                    <a:pt x="183" y="419"/>
                  </a:lnTo>
                  <a:lnTo>
                    <a:pt x="183" y="411"/>
                  </a:lnTo>
                  <a:lnTo>
                    <a:pt x="178" y="411"/>
                  </a:lnTo>
                  <a:lnTo>
                    <a:pt x="176" y="411"/>
                  </a:lnTo>
                  <a:lnTo>
                    <a:pt x="172" y="406"/>
                  </a:lnTo>
                  <a:lnTo>
                    <a:pt x="169" y="399"/>
                  </a:lnTo>
                  <a:lnTo>
                    <a:pt x="169" y="391"/>
                  </a:lnTo>
                  <a:lnTo>
                    <a:pt x="172" y="384"/>
                  </a:lnTo>
                  <a:lnTo>
                    <a:pt x="194" y="397"/>
                  </a:lnTo>
                  <a:lnTo>
                    <a:pt x="216" y="406"/>
                  </a:lnTo>
                  <a:lnTo>
                    <a:pt x="221" y="406"/>
                  </a:lnTo>
                  <a:lnTo>
                    <a:pt x="224" y="405"/>
                  </a:lnTo>
                  <a:lnTo>
                    <a:pt x="221" y="402"/>
                  </a:lnTo>
                  <a:lnTo>
                    <a:pt x="221" y="399"/>
                  </a:lnTo>
                  <a:lnTo>
                    <a:pt x="213" y="394"/>
                  </a:lnTo>
                  <a:lnTo>
                    <a:pt x="211" y="391"/>
                  </a:lnTo>
                  <a:lnTo>
                    <a:pt x="208" y="384"/>
                  </a:lnTo>
                  <a:lnTo>
                    <a:pt x="208" y="376"/>
                  </a:lnTo>
                  <a:lnTo>
                    <a:pt x="224" y="364"/>
                  </a:lnTo>
                  <a:lnTo>
                    <a:pt x="238" y="354"/>
                  </a:lnTo>
                  <a:lnTo>
                    <a:pt x="243" y="356"/>
                  </a:lnTo>
                  <a:lnTo>
                    <a:pt x="246" y="359"/>
                  </a:lnTo>
                  <a:lnTo>
                    <a:pt x="249" y="359"/>
                  </a:lnTo>
                  <a:lnTo>
                    <a:pt x="254" y="359"/>
                  </a:lnTo>
                  <a:lnTo>
                    <a:pt x="259" y="364"/>
                  </a:lnTo>
                  <a:lnTo>
                    <a:pt x="262" y="372"/>
                  </a:lnTo>
                  <a:lnTo>
                    <a:pt x="264" y="369"/>
                  </a:lnTo>
                  <a:lnTo>
                    <a:pt x="264" y="364"/>
                  </a:lnTo>
                  <a:lnTo>
                    <a:pt x="266" y="359"/>
                  </a:lnTo>
                  <a:lnTo>
                    <a:pt x="268" y="356"/>
                  </a:lnTo>
                  <a:lnTo>
                    <a:pt x="271" y="348"/>
                  </a:lnTo>
                  <a:lnTo>
                    <a:pt x="274" y="342"/>
                  </a:lnTo>
                  <a:lnTo>
                    <a:pt x="276" y="339"/>
                  </a:lnTo>
                  <a:lnTo>
                    <a:pt x="274" y="337"/>
                  </a:lnTo>
                  <a:lnTo>
                    <a:pt x="274" y="334"/>
                  </a:lnTo>
                  <a:lnTo>
                    <a:pt x="268" y="331"/>
                  </a:lnTo>
                  <a:lnTo>
                    <a:pt x="268" y="329"/>
                  </a:lnTo>
                  <a:lnTo>
                    <a:pt x="271" y="326"/>
                  </a:lnTo>
                  <a:lnTo>
                    <a:pt x="276" y="316"/>
                  </a:lnTo>
                  <a:lnTo>
                    <a:pt x="279" y="312"/>
                  </a:lnTo>
                  <a:lnTo>
                    <a:pt x="279" y="304"/>
                  </a:lnTo>
                  <a:lnTo>
                    <a:pt x="276" y="296"/>
                  </a:lnTo>
                  <a:lnTo>
                    <a:pt x="274" y="291"/>
                  </a:lnTo>
                  <a:lnTo>
                    <a:pt x="268" y="286"/>
                  </a:lnTo>
                  <a:lnTo>
                    <a:pt x="279" y="291"/>
                  </a:lnTo>
                  <a:lnTo>
                    <a:pt x="287" y="293"/>
                  </a:lnTo>
                  <a:lnTo>
                    <a:pt x="294" y="293"/>
                  </a:lnTo>
                  <a:lnTo>
                    <a:pt x="301" y="293"/>
                  </a:lnTo>
                  <a:lnTo>
                    <a:pt x="312" y="306"/>
                  </a:lnTo>
                  <a:lnTo>
                    <a:pt x="322" y="324"/>
                  </a:lnTo>
                  <a:lnTo>
                    <a:pt x="317" y="324"/>
                  </a:lnTo>
                  <a:lnTo>
                    <a:pt x="314" y="324"/>
                  </a:lnTo>
                  <a:lnTo>
                    <a:pt x="309" y="324"/>
                  </a:lnTo>
                  <a:lnTo>
                    <a:pt x="301" y="326"/>
                  </a:lnTo>
                  <a:lnTo>
                    <a:pt x="298" y="331"/>
                  </a:lnTo>
                  <a:lnTo>
                    <a:pt x="297" y="334"/>
                  </a:lnTo>
                  <a:lnTo>
                    <a:pt x="298" y="346"/>
                  </a:lnTo>
                  <a:lnTo>
                    <a:pt x="304" y="359"/>
                  </a:lnTo>
                  <a:lnTo>
                    <a:pt x="314" y="356"/>
                  </a:lnTo>
                  <a:lnTo>
                    <a:pt x="324" y="354"/>
                  </a:lnTo>
                  <a:lnTo>
                    <a:pt x="327" y="348"/>
                  </a:lnTo>
                  <a:lnTo>
                    <a:pt x="328" y="346"/>
                  </a:lnTo>
                  <a:lnTo>
                    <a:pt x="331" y="348"/>
                  </a:lnTo>
                  <a:lnTo>
                    <a:pt x="334" y="348"/>
                  </a:lnTo>
                  <a:lnTo>
                    <a:pt x="336" y="337"/>
                  </a:lnTo>
                  <a:lnTo>
                    <a:pt x="339" y="324"/>
                  </a:lnTo>
                  <a:lnTo>
                    <a:pt x="344" y="324"/>
                  </a:lnTo>
                  <a:lnTo>
                    <a:pt x="352" y="321"/>
                  </a:lnTo>
                  <a:lnTo>
                    <a:pt x="352" y="316"/>
                  </a:lnTo>
                  <a:lnTo>
                    <a:pt x="357" y="316"/>
                  </a:lnTo>
                  <a:lnTo>
                    <a:pt x="361" y="316"/>
                  </a:lnTo>
                  <a:lnTo>
                    <a:pt x="374" y="309"/>
                  </a:lnTo>
                  <a:lnTo>
                    <a:pt x="387" y="301"/>
                  </a:lnTo>
                  <a:lnTo>
                    <a:pt x="391" y="301"/>
                  </a:lnTo>
                  <a:lnTo>
                    <a:pt x="396" y="301"/>
                  </a:lnTo>
                  <a:lnTo>
                    <a:pt x="396" y="299"/>
                  </a:lnTo>
                  <a:lnTo>
                    <a:pt x="399" y="296"/>
                  </a:lnTo>
                  <a:lnTo>
                    <a:pt x="407" y="299"/>
                  </a:lnTo>
                  <a:lnTo>
                    <a:pt x="412" y="301"/>
                  </a:lnTo>
                  <a:lnTo>
                    <a:pt x="412" y="296"/>
                  </a:lnTo>
                  <a:lnTo>
                    <a:pt x="412" y="293"/>
                  </a:lnTo>
                  <a:lnTo>
                    <a:pt x="420" y="288"/>
                  </a:lnTo>
                  <a:lnTo>
                    <a:pt x="429" y="283"/>
                  </a:lnTo>
                  <a:lnTo>
                    <a:pt x="429" y="286"/>
                  </a:lnTo>
                  <a:lnTo>
                    <a:pt x="426" y="288"/>
                  </a:lnTo>
                  <a:lnTo>
                    <a:pt x="429" y="288"/>
                  </a:lnTo>
                  <a:lnTo>
                    <a:pt x="434" y="291"/>
                  </a:lnTo>
                  <a:lnTo>
                    <a:pt x="434" y="293"/>
                  </a:lnTo>
                  <a:lnTo>
                    <a:pt x="437" y="299"/>
                  </a:lnTo>
                  <a:lnTo>
                    <a:pt x="437" y="301"/>
                  </a:lnTo>
                  <a:lnTo>
                    <a:pt x="426" y="301"/>
                  </a:lnTo>
                  <a:lnTo>
                    <a:pt x="426" y="306"/>
                  </a:lnTo>
                  <a:lnTo>
                    <a:pt x="434" y="306"/>
                  </a:lnTo>
                  <a:lnTo>
                    <a:pt x="445" y="306"/>
                  </a:lnTo>
                  <a:lnTo>
                    <a:pt x="447" y="304"/>
                  </a:lnTo>
                  <a:lnTo>
                    <a:pt x="450" y="301"/>
                  </a:lnTo>
                  <a:lnTo>
                    <a:pt x="451" y="306"/>
                  </a:lnTo>
                  <a:lnTo>
                    <a:pt x="456" y="309"/>
                  </a:lnTo>
                  <a:lnTo>
                    <a:pt x="456" y="304"/>
                  </a:lnTo>
                  <a:lnTo>
                    <a:pt x="456" y="301"/>
                  </a:lnTo>
                  <a:lnTo>
                    <a:pt x="462" y="296"/>
                  </a:lnTo>
                  <a:lnTo>
                    <a:pt x="472" y="291"/>
                  </a:lnTo>
                  <a:lnTo>
                    <a:pt x="484" y="293"/>
                  </a:lnTo>
                  <a:lnTo>
                    <a:pt x="492" y="299"/>
                  </a:lnTo>
                  <a:lnTo>
                    <a:pt x="494" y="299"/>
                  </a:lnTo>
                  <a:lnTo>
                    <a:pt x="500" y="299"/>
                  </a:lnTo>
                  <a:lnTo>
                    <a:pt x="500" y="293"/>
                  </a:lnTo>
                  <a:lnTo>
                    <a:pt x="497" y="291"/>
                  </a:lnTo>
                  <a:lnTo>
                    <a:pt x="500" y="291"/>
                  </a:lnTo>
                  <a:lnTo>
                    <a:pt x="502" y="293"/>
                  </a:lnTo>
                  <a:lnTo>
                    <a:pt x="513" y="291"/>
                  </a:lnTo>
                  <a:lnTo>
                    <a:pt x="524" y="286"/>
                  </a:lnTo>
                  <a:lnTo>
                    <a:pt x="522" y="288"/>
                  </a:lnTo>
                  <a:lnTo>
                    <a:pt x="519" y="291"/>
                  </a:lnTo>
                  <a:lnTo>
                    <a:pt x="522" y="293"/>
                  </a:lnTo>
                  <a:lnTo>
                    <a:pt x="522" y="299"/>
                  </a:lnTo>
                  <a:lnTo>
                    <a:pt x="530" y="304"/>
                  </a:lnTo>
                  <a:lnTo>
                    <a:pt x="532" y="309"/>
                  </a:lnTo>
                  <a:lnTo>
                    <a:pt x="532" y="301"/>
                  </a:lnTo>
                  <a:lnTo>
                    <a:pt x="532" y="296"/>
                  </a:lnTo>
                  <a:lnTo>
                    <a:pt x="535" y="293"/>
                  </a:lnTo>
                  <a:lnTo>
                    <a:pt x="538" y="293"/>
                  </a:lnTo>
                  <a:lnTo>
                    <a:pt x="540" y="296"/>
                  </a:lnTo>
                  <a:lnTo>
                    <a:pt x="543" y="299"/>
                  </a:lnTo>
                  <a:lnTo>
                    <a:pt x="547" y="296"/>
                  </a:lnTo>
                  <a:lnTo>
                    <a:pt x="549" y="296"/>
                  </a:lnTo>
                  <a:lnTo>
                    <a:pt x="549" y="286"/>
                  </a:lnTo>
                  <a:lnTo>
                    <a:pt x="549" y="279"/>
                  </a:lnTo>
                  <a:lnTo>
                    <a:pt x="547" y="276"/>
                  </a:lnTo>
                  <a:lnTo>
                    <a:pt x="545" y="269"/>
                  </a:lnTo>
                  <a:lnTo>
                    <a:pt x="547" y="266"/>
                  </a:lnTo>
                  <a:lnTo>
                    <a:pt x="547" y="263"/>
                  </a:lnTo>
                  <a:lnTo>
                    <a:pt x="560" y="263"/>
                  </a:lnTo>
                  <a:lnTo>
                    <a:pt x="573" y="266"/>
                  </a:lnTo>
                  <a:lnTo>
                    <a:pt x="573" y="261"/>
                  </a:lnTo>
                  <a:lnTo>
                    <a:pt x="575" y="258"/>
                  </a:lnTo>
                  <a:lnTo>
                    <a:pt x="579" y="261"/>
                  </a:lnTo>
                  <a:lnTo>
                    <a:pt x="582" y="263"/>
                  </a:lnTo>
                  <a:lnTo>
                    <a:pt x="598" y="263"/>
                  </a:lnTo>
                  <a:lnTo>
                    <a:pt x="615" y="266"/>
                  </a:lnTo>
                  <a:lnTo>
                    <a:pt x="612" y="274"/>
                  </a:lnTo>
                  <a:lnTo>
                    <a:pt x="612" y="280"/>
                  </a:lnTo>
                  <a:lnTo>
                    <a:pt x="617" y="279"/>
                  </a:lnTo>
                  <a:lnTo>
                    <a:pt x="617" y="271"/>
                  </a:lnTo>
                  <a:lnTo>
                    <a:pt x="620" y="274"/>
                  </a:lnTo>
                  <a:lnTo>
                    <a:pt x="622" y="276"/>
                  </a:lnTo>
                  <a:lnTo>
                    <a:pt x="628" y="276"/>
                  </a:lnTo>
                  <a:lnTo>
                    <a:pt x="633" y="276"/>
                  </a:lnTo>
                  <a:lnTo>
                    <a:pt x="630" y="279"/>
                  </a:lnTo>
                  <a:lnTo>
                    <a:pt x="633" y="283"/>
                  </a:lnTo>
                  <a:lnTo>
                    <a:pt x="638" y="283"/>
                  </a:lnTo>
                  <a:lnTo>
                    <a:pt x="642" y="283"/>
                  </a:lnTo>
                  <a:lnTo>
                    <a:pt x="652" y="296"/>
                  </a:lnTo>
                  <a:lnTo>
                    <a:pt x="663" y="312"/>
                  </a:lnTo>
                  <a:lnTo>
                    <a:pt x="670" y="299"/>
                  </a:lnTo>
                  <a:lnTo>
                    <a:pt x="675" y="286"/>
                  </a:lnTo>
                  <a:lnTo>
                    <a:pt x="668" y="288"/>
                  </a:lnTo>
                  <a:lnTo>
                    <a:pt x="668" y="276"/>
                  </a:lnTo>
                  <a:lnTo>
                    <a:pt x="668" y="263"/>
                  </a:lnTo>
                  <a:lnTo>
                    <a:pt x="660" y="263"/>
                  </a:lnTo>
                  <a:lnTo>
                    <a:pt x="650" y="261"/>
                  </a:lnTo>
                  <a:lnTo>
                    <a:pt x="650" y="253"/>
                  </a:lnTo>
                  <a:lnTo>
                    <a:pt x="650" y="246"/>
                  </a:lnTo>
                  <a:lnTo>
                    <a:pt x="658" y="244"/>
                  </a:lnTo>
                  <a:lnTo>
                    <a:pt x="658" y="238"/>
                  </a:lnTo>
                  <a:lnTo>
                    <a:pt x="655" y="225"/>
                  </a:lnTo>
                  <a:lnTo>
                    <a:pt x="652" y="206"/>
                  </a:lnTo>
                  <a:lnTo>
                    <a:pt x="658" y="203"/>
                  </a:lnTo>
                  <a:lnTo>
                    <a:pt x="663" y="203"/>
                  </a:lnTo>
                  <a:lnTo>
                    <a:pt x="670" y="190"/>
                  </a:lnTo>
                  <a:lnTo>
                    <a:pt x="680" y="178"/>
                  </a:lnTo>
                  <a:lnTo>
                    <a:pt x="682" y="178"/>
                  </a:lnTo>
                  <a:lnTo>
                    <a:pt x="688" y="165"/>
                  </a:lnTo>
                  <a:lnTo>
                    <a:pt x="693" y="156"/>
                  </a:lnTo>
                  <a:lnTo>
                    <a:pt x="702" y="153"/>
                  </a:lnTo>
                  <a:lnTo>
                    <a:pt x="718" y="151"/>
                  </a:lnTo>
                  <a:lnTo>
                    <a:pt x="732" y="153"/>
                  </a:lnTo>
                  <a:lnTo>
                    <a:pt x="743" y="157"/>
                  </a:lnTo>
                  <a:lnTo>
                    <a:pt x="745" y="165"/>
                  </a:lnTo>
                  <a:lnTo>
                    <a:pt x="745" y="178"/>
                  </a:lnTo>
                  <a:lnTo>
                    <a:pt x="745" y="190"/>
                  </a:lnTo>
                  <a:lnTo>
                    <a:pt x="743" y="201"/>
                  </a:lnTo>
                  <a:lnTo>
                    <a:pt x="737" y="203"/>
                  </a:lnTo>
                  <a:lnTo>
                    <a:pt x="735" y="208"/>
                  </a:lnTo>
                  <a:lnTo>
                    <a:pt x="732" y="214"/>
                  </a:lnTo>
                  <a:lnTo>
                    <a:pt x="732" y="219"/>
                  </a:lnTo>
                  <a:lnTo>
                    <a:pt x="735" y="220"/>
                  </a:lnTo>
                  <a:lnTo>
                    <a:pt x="735" y="225"/>
                  </a:lnTo>
                  <a:lnTo>
                    <a:pt x="743" y="233"/>
                  </a:lnTo>
                  <a:lnTo>
                    <a:pt x="748" y="241"/>
                  </a:lnTo>
                  <a:lnTo>
                    <a:pt x="743" y="258"/>
                  </a:lnTo>
                  <a:lnTo>
                    <a:pt x="740" y="280"/>
                  </a:lnTo>
                  <a:lnTo>
                    <a:pt x="748" y="291"/>
                  </a:lnTo>
                  <a:lnTo>
                    <a:pt x="756" y="299"/>
                  </a:lnTo>
                  <a:lnTo>
                    <a:pt x="756" y="312"/>
                  </a:lnTo>
                  <a:lnTo>
                    <a:pt x="756" y="326"/>
                  </a:lnTo>
                  <a:lnTo>
                    <a:pt x="743" y="337"/>
                  </a:lnTo>
                  <a:lnTo>
                    <a:pt x="745" y="339"/>
                  </a:lnTo>
                  <a:lnTo>
                    <a:pt x="745" y="343"/>
                  </a:lnTo>
                  <a:lnTo>
                    <a:pt x="740" y="343"/>
                  </a:lnTo>
                  <a:lnTo>
                    <a:pt x="737" y="346"/>
                  </a:lnTo>
                  <a:lnTo>
                    <a:pt x="735" y="343"/>
                  </a:lnTo>
                  <a:lnTo>
                    <a:pt x="731" y="342"/>
                  </a:lnTo>
                  <a:lnTo>
                    <a:pt x="726" y="346"/>
                  </a:lnTo>
                  <a:lnTo>
                    <a:pt x="718" y="351"/>
                  </a:lnTo>
                  <a:lnTo>
                    <a:pt x="702" y="351"/>
                  </a:lnTo>
                  <a:lnTo>
                    <a:pt x="690" y="351"/>
                  </a:lnTo>
                  <a:lnTo>
                    <a:pt x="698" y="359"/>
                  </a:lnTo>
                  <a:lnTo>
                    <a:pt x="707" y="364"/>
                  </a:lnTo>
                  <a:lnTo>
                    <a:pt x="720" y="361"/>
                  </a:lnTo>
                  <a:lnTo>
                    <a:pt x="732" y="364"/>
                  </a:lnTo>
                  <a:lnTo>
                    <a:pt x="737" y="372"/>
                  </a:lnTo>
                  <a:lnTo>
                    <a:pt x="740" y="378"/>
                  </a:lnTo>
                  <a:lnTo>
                    <a:pt x="745" y="378"/>
                  </a:lnTo>
                  <a:lnTo>
                    <a:pt x="748" y="378"/>
                  </a:lnTo>
                  <a:lnTo>
                    <a:pt x="748" y="372"/>
                  </a:lnTo>
                  <a:lnTo>
                    <a:pt x="745" y="361"/>
                  </a:lnTo>
                  <a:lnTo>
                    <a:pt x="743" y="359"/>
                  </a:lnTo>
                  <a:lnTo>
                    <a:pt x="737" y="356"/>
                  </a:lnTo>
                  <a:lnTo>
                    <a:pt x="756" y="348"/>
                  </a:lnTo>
                  <a:lnTo>
                    <a:pt x="765" y="343"/>
                  </a:lnTo>
                  <a:lnTo>
                    <a:pt x="767" y="339"/>
                  </a:lnTo>
                  <a:lnTo>
                    <a:pt x="770" y="334"/>
                  </a:lnTo>
                  <a:lnTo>
                    <a:pt x="773" y="326"/>
                  </a:lnTo>
                  <a:lnTo>
                    <a:pt x="775" y="313"/>
                  </a:lnTo>
                  <a:lnTo>
                    <a:pt x="778" y="309"/>
                  </a:lnTo>
                  <a:lnTo>
                    <a:pt x="775" y="304"/>
                  </a:lnTo>
                  <a:lnTo>
                    <a:pt x="773" y="304"/>
                  </a:lnTo>
                  <a:lnTo>
                    <a:pt x="773" y="299"/>
                  </a:lnTo>
                  <a:lnTo>
                    <a:pt x="775" y="293"/>
                  </a:lnTo>
                  <a:lnTo>
                    <a:pt x="778" y="291"/>
                  </a:lnTo>
                  <a:lnTo>
                    <a:pt x="783" y="288"/>
                  </a:lnTo>
                  <a:lnTo>
                    <a:pt x="788" y="286"/>
                  </a:lnTo>
                  <a:lnTo>
                    <a:pt x="800" y="280"/>
                  </a:lnTo>
                  <a:lnTo>
                    <a:pt x="811" y="279"/>
                  </a:lnTo>
                  <a:lnTo>
                    <a:pt x="816" y="291"/>
                  </a:lnTo>
                  <a:lnTo>
                    <a:pt x="818" y="301"/>
                  </a:lnTo>
                  <a:lnTo>
                    <a:pt x="821" y="313"/>
                  </a:lnTo>
                  <a:lnTo>
                    <a:pt x="818" y="331"/>
                  </a:lnTo>
                  <a:lnTo>
                    <a:pt x="825" y="334"/>
                  </a:lnTo>
                  <a:lnTo>
                    <a:pt x="825" y="337"/>
                  </a:lnTo>
                  <a:lnTo>
                    <a:pt x="830" y="339"/>
                  </a:lnTo>
                  <a:lnTo>
                    <a:pt x="830" y="334"/>
                  </a:lnTo>
                  <a:lnTo>
                    <a:pt x="830" y="331"/>
                  </a:lnTo>
                  <a:lnTo>
                    <a:pt x="846" y="334"/>
                  </a:lnTo>
                  <a:lnTo>
                    <a:pt x="860" y="337"/>
                  </a:lnTo>
                  <a:lnTo>
                    <a:pt x="858" y="334"/>
                  </a:lnTo>
                  <a:lnTo>
                    <a:pt x="858" y="331"/>
                  </a:lnTo>
                  <a:lnTo>
                    <a:pt x="846" y="329"/>
                  </a:lnTo>
                  <a:lnTo>
                    <a:pt x="833" y="326"/>
                  </a:lnTo>
                  <a:lnTo>
                    <a:pt x="830" y="324"/>
                  </a:lnTo>
                  <a:lnTo>
                    <a:pt x="828" y="321"/>
                  </a:lnTo>
                  <a:lnTo>
                    <a:pt x="828" y="316"/>
                  </a:lnTo>
                  <a:lnTo>
                    <a:pt x="828" y="312"/>
                  </a:lnTo>
                  <a:lnTo>
                    <a:pt x="833" y="306"/>
                  </a:lnTo>
                  <a:lnTo>
                    <a:pt x="838" y="304"/>
                  </a:lnTo>
                  <a:lnTo>
                    <a:pt x="833" y="293"/>
                  </a:lnTo>
                  <a:lnTo>
                    <a:pt x="828" y="283"/>
                  </a:lnTo>
                  <a:lnTo>
                    <a:pt x="821" y="274"/>
                  </a:lnTo>
                  <a:lnTo>
                    <a:pt x="811" y="271"/>
                  </a:lnTo>
                  <a:lnTo>
                    <a:pt x="808" y="271"/>
                  </a:lnTo>
                  <a:lnTo>
                    <a:pt x="805" y="274"/>
                  </a:lnTo>
                  <a:lnTo>
                    <a:pt x="800" y="271"/>
                  </a:lnTo>
                  <a:lnTo>
                    <a:pt x="795" y="269"/>
                  </a:lnTo>
                  <a:lnTo>
                    <a:pt x="791" y="271"/>
                  </a:lnTo>
                  <a:lnTo>
                    <a:pt x="786" y="276"/>
                  </a:lnTo>
                  <a:lnTo>
                    <a:pt x="775" y="276"/>
                  </a:lnTo>
                  <a:lnTo>
                    <a:pt x="767" y="279"/>
                  </a:lnTo>
                  <a:lnTo>
                    <a:pt x="762" y="266"/>
                  </a:lnTo>
                  <a:lnTo>
                    <a:pt x="762" y="253"/>
                  </a:lnTo>
                  <a:lnTo>
                    <a:pt x="765" y="249"/>
                  </a:lnTo>
                  <a:lnTo>
                    <a:pt x="767" y="238"/>
                  </a:lnTo>
                  <a:lnTo>
                    <a:pt x="761" y="231"/>
                  </a:lnTo>
                  <a:lnTo>
                    <a:pt x="756" y="223"/>
                  </a:lnTo>
                  <a:lnTo>
                    <a:pt x="758" y="220"/>
                  </a:lnTo>
                  <a:lnTo>
                    <a:pt x="761" y="219"/>
                  </a:lnTo>
                  <a:lnTo>
                    <a:pt x="761" y="211"/>
                  </a:lnTo>
                  <a:lnTo>
                    <a:pt x="762" y="206"/>
                  </a:lnTo>
                  <a:lnTo>
                    <a:pt x="770" y="201"/>
                  </a:lnTo>
                  <a:lnTo>
                    <a:pt x="775" y="193"/>
                  </a:lnTo>
                  <a:lnTo>
                    <a:pt x="775" y="176"/>
                  </a:lnTo>
                  <a:lnTo>
                    <a:pt x="773" y="160"/>
                  </a:lnTo>
                  <a:lnTo>
                    <a:pt x="783" y="168"/>
                  </a:lnTo>
                  <a:lnTo>
                    <a:pt x="783" y="186"/>
                  </a:lnTo>
                  <a:lnTo>
                    <a:pt x="781" y="201"/>
                  </a:lnTo>
                  <a:lnTo>
                    <a:pt x="786" y="206"/>
                  </a:lnTo>
                  <a:lnTo>
                    <a:pt x="786" y="214"/>
                  </a:lnTo>
                  <a:lnTo>
                    <a:pt x="786" y="219"/>
                  </a:lnTo>
                  <a:lnTo>
                    <a:pt x="788" y="220"/>
                  </a:lnTo>
                  <a:lnTo>
                    <a:pt x="792" y="225"/>
                  </a:lnTo>
                  <a:lnTo>
                    <a:pt x="800" y="223"/>
                  </a:lnTo>
                  <a:lnTo>
                    <a:pt x="805" y="220"/>
                  </a:lnTo>
                  <a:lnTo>
                    <a:pt x="808" y="223"/>
                  </a:lnTo>
                  <a:lnTo>
                    <a:pt x="811" y="225"/>
                  </a:lnTo>
                  <a:lnTo>
                    <a:pt x="818" y="225"/>
                  </a:lnTo>
                  <a:lnTo>
                    <a:pt x="825" y="223"/>
                  </a:lnTo>
                  <a:lnTo>
                    <a:pt x="828" y="223"/>
                  </a:lnTo>
                  <a:lnTo>
                    <a:pt x="830" y="220"/>
                  </a:lnTo>
                  <a:lnTo>
                    <a:pt x="828" y="219"/>
                  </a:lnTo>
                  <a:lnTo>
                    <a:pt x="825" y="216"/>
                  </a:lnTo>
                  <a:lnTo>
                    <a:pt x="818" y="211"/>
                  </a:lnTo>
                  <a:lnTo>
                    <a:pt x="811" y="206"/>
                  </a:lnTo>
                  <a:lnTo>
                    <a:pt x="805" y="206"/>
                  </a:lnTo>
                  <a:lnTo>
                    <a:pt x="803" y="206"/>
                  </a:lnTo>
                  <a:lnTo>
                    <a:pt x="808" y="198"/>
                  </a:lnTo>
                  <a:lnTo>
                    <a:pt x="811" y="193"/>
                  </a:lnTo>
                  <a:lnTo>
                    <a:pt x="813" y="193"/>
                  </a:lnTo>
                  <a:lnTo>
                    <a:pt x="821" y="193"/>
                  </a:lnTo>
                  <a:lnTo>
                    <a:pt x="824" y="195"/>
                  </a:lnTo>
                  <a:lnTo>
                    <a:pt x="828" y="198"/>
                  </a:lnTo>
                  <a:lnTo>
                    <a:pt x="830" y="201"/>
                  </a:lnTo>
                  <a:lnTo>
                    <a:pt x="835" y="201"/>
                  </a:lnTo>
                  <a:lnTo>
                    <a:pt x="838" y="195"/>
                  </a:lnTo>
                  <a:lnTo>
                    <a:pt x="841" y="193"/>
                  </a:lnTo>
                  <a:lnTo>
                    <a:pt x="838" y="190"/>
                  </a:lnTo>
                  <a:lnTo>
                    <a:pt x="838" y="187"/>
                  </a:lnTo>
                  <a:lnTo>
                    <a:pt x="830" y="187"/>
                  </a:lnTo>
                  <a:lnTo>
                    <a:pt x="828" y="186"/>
                  </a:lnTo>
                  <a:lnTo>
                    <a:pt x="830" y="184"/>
                  </a:lnTo>
                  <a:lnTo>
                    <a:pt x="835" y="181"/>
                  </a:lnTo>
                  <a:lnTo>
                    <a:pt x="843" y="178"/>
                  </a:lnTo>
                  <a:lnTo>
                    <a:pt x="851" y="176"/>
                  </a:lnTo>
                  <a:lnTo>
                    <a:pt x="858" y="178"/>
                  </a:lnTo>
                  <a:lnTo>
                    <a:pt x="866" y="181"/>
                  </a:lnTo>
                  <a:lnTo>
                    <a:pt x="871" y="186"/>
                  </a:lnTo>
                  <a:lnTo>
                    <a:pt x="873" y="184"/>
                  </a:lnTo>
                  <a:lnTo>
                    <a:pt x="876" y="184"/>
                  </a:lnTo>
                  <a:lnTo>
                    <a:pt x="878" y="190"/>
                  </a:lnTo>
                  <a:lnTo>
                    <a:pt x="884" y="198"/>
                  </a:lnTo>
                  <a:lnTo>
                    <a:pt x="888" y="198"/>
                  </a:lnTo>
                  <a:lnTo>
                    <a:pt x="886" y="193"/>
                  </a:lnTo>
                  <a:lnTo>
                    <a:pt x="898" y="195"/>
                  </a:lnTo>
                  <a:lnTo>
                    <a:pt x="914" y="198"/>
                  </a:lnTo>
                  <a:lnTo>
                    <a:pt x="906" y="211"/>
                  </a:lnTo>
                  <a:lnTo>
                    <a:pt x="901" y="220"/>
                  </a:lnTo>
                  <a:lnTo>
                    <a:pt x="896" y="236"/>
                  </a:lnTo>
                  <a:lnTo>
                    <a:pt x="893" y="250"/>
                  </a:lnTo>
                  <a:lnTo>
                    <a:pt x="898" y="250"/>
                  </a:lnTo>
                  <a:lnTo>
                    <a:pt x="901" y="249"/>
                  </a:lnTo>
                  <a:lnTo>
                    <a:pt x="901" y="246"/>
                  </a:lnTo>
                  <a:lnTo>
                    <a:pt x="903" y="246"/>
                  </a:lnTo>
                  <a:lnTo>
                    <a:pt x="906" y="246"/>
                  </a:lnTo>
                  <a:lnTo>
                    <a:pt x="914" y="250"/>
                  </a:lnTo>
                  <a:lnTo>
                    <a:pt x="916" y="255"/>
                  </a:lnTo>
                  <a:lnTo>
                    <a:pt x="916" y="261"/>
                  </a:lnTo>
                  <a:lnTo>
                    <a:pt x="936" y="261"/>
                  </a:lnTo>
                  <a:lnTo>
                    <a:pt x="950" y="261"/>
                  </a:lnTo>
                  <a:lnTo>
                    <a:pt x="953" y="271"/>
                  </a:lnTo>
                  <a:lnTo>
                    <a:pt x="958" y="271"/>
                  </a:lnTo>
                  <a:lnTo>
                    <a:pt x="956" y="258"/>
                  </a:lnTo>
                  <a:lnTo>
                    <a:pt x="948" y="253"/>
                  </a:lnTo>
                  <a:lnTo>
                    <a:pt x="939" y="253"/>
                  </a:lnTo>
                  <a:lnTo>
                    <a:pt x="936" y="255"/>
                  </a:lnTo>
                  <a:lnTo>
                    <a:pt x="928" y="258"/>
                  </a:lnTo>
                  <a:lnTo>
                    <a:pt x="920" y="253"/>
                  </a:lnTo>
                  <a:lnTo>
                    <a:pt x="914" y="249"/>
                  </a:lnTo>
                  <a:lnTo>
                    <a:pt x="914" y="244"/>
                  </a:lnTo>
                  <a:lnTo>
                    <a:pt x="914" y="241"/>
                  </a:lnTo>
                  <a:lnTo>
                    <a:pt x="918" y="241"/>
                  </a:lnTo>
                  <a:lnTo>
                    <a:pt x="923" y="241"/>
                  </a:lnTo>
                  <a:lnTo>
                    <a:pt x="926" y="236"/>
                  </a:lnTo>
                  <a:lnTo>
                    <a:pt x="923" y="233"/>
                  </a:lnTo>
                  <a:lnTo>
                    <a:pt x="923" y="228"/>
                  </a:lnTo>
                  <a:lnTo>
                    <a:pt x="920" y="225"/>
                  </a:lnTo>
                  <a:lnTo>
                    <a:pt x="923" y="208"/>
                  </a:lnTo>
                  <a:lnTo>
                    <a:pt x="926" y="195"/>
                  </a:lnTo>
                  <a:lnTo>
                    <a:pt x="918" y="193"/>
                  </a:lnTo>
                  <a:lnTo>
                    <a:pt x="914" y="190"/>
                  </a:lnTo>
                  <a:lnTo>
                    <a:pt x="909" y="186"/>
                  </a:lnTo>
                  <a:lnTo>
                    <a:pt x="906" y="181"/>
                  </a:lnTo>
                  <a:lnTo>
                    <a:pt x="901" y="181"/>
                  </a:lnTo>
                  <a:lnTo>
                    <a:pt x="896" y="184"/>
                  </a:lnTo>
                  <a:lnTo>
                    <a:pt x="890" y="181"/>
                  </a:lnTo>
                  <a:lnTo>
                    <a:pt x="886" y="176"/>
                  </a:lnTo>
                  <a:lnTo>
                    <a:pt x="884" y="171"/>
                  </a:lnTo>
                  <a:lnTo>
                    <a:pt x="881" y="163"/>
                  </a:lnTo>
                  <a:lnTo>
                    <a:pt x="881" y="148"/>
                  </a:lnTo>
                  <a:lnTo>
                    <a:pt x="886" y="135"/>
                  </a:lnTo>
                  <a:lnTo>
                    <a:pt x="888" y="133"/>
                  </a:lnTo>
                  <a:lnTo>
                    <a:pt x="893" y="130"/>
                  </a:lnTo>
                  <a:lnTo>
                    <a:pt x="939" y="123"/>
                  </a:lnTo>
                  <a:lnTo>
                    <a:pt x="944" y="126"/>
                  </a:lnTo>
                  <a:lnTo>
                    <a:pt x="950" y="127"/>
                  </a:lnTo>
                  <a:lnTo>
                    <a:pt x="961" y="126"/>
                  </a:lnTo>
                  <a:lnTo>
                    <a:pt x="974" y="123"/>
                  </a:lnTo>
                  <a:lnTo>
                    <a:pt x="974" y="126"/>
                  </a:lnTo>
                  <a:lnTo>
                    <a:pt x="979" y="127"/>
                  </a:lnTo>
                  <a:lnTo>
                    <a:pt x="979" y="130"/>
                  </a:lnTo>
                  <a:lnTo>
                    <a:pt x="977" y="133"/>
                  </a:lnTo>
                  <a:lnTo>
                    <a:pt x="977" y="135"/>
                  </a:lnTo>
                  <a:lnTo>
                    <a:pt x="980" y="135"/>
                  </a:lnTo>
                  <a:lnTo>
                    <a:pt x="988" y="135"/>
                  </a:lnTo>
                  <a:lnTo>
                    <a:pt x="980" y="118"/>
                  </a:lnTo>
                  <a:lnTo>
                    <a:pt x="971" y="105"/>
                  </a:lnTo>
                  <a:lnTo>
                    <a:pt x="977" y="102"/>
                  </a:lnTo>
                  <a:lnTo>
                    <a:pt x="980" y="102"/>
                  </a:lnTo>
                  <a:lnTo>
                    <a:pt x="979" y="97"/>
                  </a:lnTo>
                  <a:lnTo>
                    <a:pt x="971" y="95"/>
                  </a:lnTo>
                  <a:lnTo>
                    <a:pt x="971" y="93"/>
                  </a:lnTo>
                  <a:lnTo>
                    <a:pt x="974" y="91"/>
                  </a:lnTo>
                  <a:lnTo>
                    <a:pt x="977" y="91"/>
                  </a:lnTo>
                  <a:lnTo>
                    <a:pt x="980" y="91"/>
                  </a:lnTo>
                  <a:lnTo>
                    <a:pt x="983" y="93"/>
                  </a:lnTo>
                  <a:lnTo>
                    <a:pt x="986" y="97"/>
                  </a:lnTo>
                  <a:lnTo>
                    <a:pt x="988" y="93"/>
                  </a:lnTo>
                  <a:lnTo>
                    <a:pt x="988" y="86"/>
                  </a:lnTo>
                  <a:lnTo>
                    <a:pt x="993" y="83"/>
                  </a:lnTo>
                  <a:lnTo>
                    <a:pt x="996" y="80"/>
                  </a:lnTo>
                  <a:lnTo>
                    <a:pt x="993" y="75"/>
                  </a:lnTo>
                  <a:lnTo>
                    <a:pt x="988" y="72"/>
                  </a:lnTo>
                  <a:lnTo>
                    <a:pt x="1001" y="72"/>
                  </a:lnTo>
                  <a:lnTo>
                    <a:pt x="1013" y="72"/>
                  </a:lnTo>
                  <a:lnTo>
                    <a:pt x="1018" y="67"/>
                  </a:lnTo>
                  <a:lnTo>
                    <a:pt x="1024" y="65"/>
                  </a:lnTo>
                  <a:lnTo>
                    <a:pt x="1031" y="65"/>
                  </a:lnTo>
                  <a:lnTo>
                    <a:pt x="1043" y="67"/>
                  </a:lnTo>
                  <a:lnTo>
                    <a:pt x="1064" y="63"/>
                  </a:lnTo>
                  <a:lnTo>
                    <a:pt x="1084" y="61"/>
                  </a:lnTo>
                  <a:lnTo>
                    <a:pt x="1084" y="55"/>
                  </a:lnTo>
                  <a:lnTo>
                    <a:pt x="1084" y="53"/>
                  </a:lnTo>
                  <a:lnTo>
                    <a:pt x="1089" y="53"/>
                  </a:lnTo>
                  <a:lnTo>
                    <a:pt x="1092" y="55"/>
                  </a:lnTo>
                  <a:lnTo>
                    <a:pt x="1108" y="55"/>
                  </a:lnTo>
                  <a:lnTo>
                    <a:pt x="1127" y="55"/>
                  </a:lnTo>
                  <a:lnTo>
                    <a:pt x="1127" y="53"/>
                  </a:lnTo>
                  <a:lnTo>
                    <a:pt x="1129" y="50"/>
                  </a:lnTo>
                  <a:lnTo>
                    <a:pt x="1124" y="50"/>
                  </a:lnTo>
                  <a:lnTo>
                    <a:pt x="1122" y="50"/>
                  </a:lnTo>
                  <a:lnTo>
                    <a:pt x="1122" y="45"/>
                  </a:lnTo>
                  <a:lnTo>
                    <a:pt x="1122" y="42"/>
                  </a:lnTo>
                  <a:lnTo>
                    <a:pt x="1141" y="42"/>
                  </a:lnTo>
                  <a:lnTo>
                    <a:pt x="1139" y="48"/>
                  </a:lnTo>
                  <a:lnTo>
                    <a:pt x="1139" y="50"/>
                  </a:lnTo>
                  <a:lnTo>
                    <a:pt x="1136" y="50"/>
                  </a:lnTo>
                  <a:lnTo>
                    <a:pt x="1132" y="50"/>
                  </a:lnTo>
                  <a:lnTo>
                    <a:pt x="1136" y="55"/>
                  </a:lnTo>
                  <a:lnTo>
                    <a:pt x="1136" y="58"/>
                  </a:lnTo>
                  <a:lnTo>
                    <a:pt x="1132" y="61"/>
                  </a:lnTo>
                  <a:lnTo>
                    <a:pt x="1127" y="65"/>
                  </a:lnTo>
                  <a:lnTo>
                    <a:pt x="1124" y="70"/>
                  </a:lnTo>
                  <a:lnTo>
                    <a:pt x="1124" y="72"/>
                  </a:lnTo>
                  <a:lnTo>
                    <a:pt x="1127" y="72"/>
                  </a:lnTo>
                  <a:lnTo>
                    <a:pt x="1132" y="67"/>
                  </a:lnTo>
                  <a:lnTo>
                    <a:pt x="1139" y="65"/>
                  </a:lnTo>
                  <a:lnTo>
                    <a:pt x="1144" y="63"/>
                  </a:lnTo>
                  <a:lnTo>
                    <a:pt x="1144" y="65"/>
                  </a:lnTo>
                  <a:lnTo>
                    <a:pt x="1146" y="67"/>
                  </a:lnTo>
                  <a:lnTo>
                    <a:pt x="1154" y="63"/>
                  </a:lnTo>
                  <a:lnTo>
                    <a:pt x="1162" y="61"/>
                  </a:lnTo>
                  <a:lnTo>
                    <a:pt x="1162" y="55"/>
                  </a:lnTo>
                  <a:lnTo>
                    <a:pt x="1162" y="53"/>
                  </a:lnTo>
                  <a:lnTo>
                    <a:pt x="1169" y="50"/>
                  </a:lnTo>
                  <a:lnTo>
                    <a:pt x="1176" y="50"/>
                  </a:lnTo>
                  <a:lnTo>
                    <a:pt x="1174" y="48"/>
                  </a:lnTo>
                  <a:lnTo>
                    <a:pt x="1171" y="40"/>
                  </a:lnTo>
                  <a:lnTo>
                    <a:pt x="1192" y="40"/>
                  </a:lnTo>
                  <a:lnTo>
                    <a:pt x="1212" y="45"/>
                  </a:lnTo>
                  <a:lnTo>
                    <a:pt x="1206" y="40"/>
                  </a:lnTo>
                  <a:lnTo>
                    <a:pt x="1201" y="35"/>
                  </a:lnTo>
                  <a:lnTo>
                    <a:pt x="1201" y="31"/>
                  </a:lnTo>
                  <a:lnTo>
                    <a:pt x="1201" y="28"/>
                  </a:lnTo>
                  <a:lnTo>
                    <a:pt x="1204" y="25"/>
                  </a:lnTo>
                  <a:lnTo>
                    <a:pt x="1209" y="25"/>
                  </a:lnTo>
                  <a:lnTo>
                    <a:pt x="1209" y="20"/>
                  </a:lnTo>
                  <a:lnTo>
                    <a:pt x="1220" y="12"/>
                  </a:lnTo>
                  <a:lnTo>
                    <a:pt x="1225" y="7"/>
                  </a:lnTo>
                  <a:lnTo>
                    <a:pt x="1231" y="7"/>
                  </a:lnTo>
                  <a:lnTo>
                    <a:pt x="1247" y="7"/>
                  </a:lnTo>
                  <a:lnTo>
                    <a:pt x="1250" y="0"/>
                  </a:lnTo>
                  <a:lnTo>
                    <a:pt x="1267" y="2"/>
                  </a:lnTo>
                  <a:lnTo>
                    <a:pt x="1282" y="10"/>
                  </a:lnTo>
                  <a:lnTo>
                    <a:pt x="1277" y="15"/>
                  </a:lnTo>
                  <a:lnTo>
                    <a:pt x="1274" y="23"/>
                  </a:lnTo>
                  <a:lnTo>
                    <a:pt x="1289" y="23"/>
                  </a:lnTo>
                  <a:lnTo>
                    <a:pt x="1307" y="28"/>
                  </a:lnTo>
                  <a:lnTo>
                    <a:pt x="1302" y="35"/>
                  </a:lnTo>
                  <a:lnTo>
                    <a:pt x="1299" y="45"/>
                  </a:lnTo>
                  <a:lnTo>
                    <a:pt x="1307" y="45"/>
                  </a:lnTo>
                  <a:lnTo>
                    <a:pt x="1312" y="45"/>
                  </a:lnTo>
                  <a:lnTo>
                    <a:pt x="1317" y="37"/>
                  </a:lnTo>
                  <a:lnTo>
                    <a:pt x="1329" y="31"/>
                  </a:lnTo>
                  <a:lnTo>
                    <a:pt x="1340" y="28"/>
                  </a:lnTo>
                  <a:lnTo>
                    <a:pt x="1350" y="28"/>
                  </a:lnTo>
                  <a:lnTo>
                    <a:pt x="1351" y="32"/>
                  </a:lnTo>
                  <a:lnTo>
                    <a:pt x="1359" y="28"/>
                  </a:lnTo>
                  <a:lnTo>
                    <a:pt x="1370" y="25"/>
                  </a:lnTo>
                  <a:lnTo>
                    <a:pt x="1372" y="25"/>
                  </a:lnTo>
                  <a:lnTo>
                    <a:pt x="1378" y="28"/>
                  </a:lnTo>
                  <a:lnTo>
                    <a:pt x="1380" y="37"/>
                  </a:lnTo>
                  <a:lnTo>
                    <a:pt x="1384" y="45"/>
                  </a:lnTo>
                  <a:lnTo>
                    <a:pt x="1392" y="45"/>
                  </a:lnTo>
                  <a:lnTo>
                    <a:pt x="1400" y="48"/>
                  </a:lnTo>
                  <a:lnTo>
                    <a:pt x="1400" y="53"/>
                  </a:lnTo>
                  <a:lnTo>
                    <a:pt x="1400" y="58"/>
                  </a:lnTo>
                  <a:lnTo>
                    <a:pt x="1405" y="61"/>
                  </a:lnTo>
                  <a:lnTo>
                    <a:pt x="1410" y="65"/>
                  </a:lnTo>
                  <a:lnTo>
                    <a:pt x="1410" y="67"/>
                  </a:lnTo>
                  <a:lnTo>
                    <a:pt x="1410" y="72"/>
                  </a:lnTo>
                  <a:lnTo>
                    <a:pt x="1405" y="75"/>
                  </a:lnTo>
                  <a:lnTo>
                    <a:pt x="1400" y="72"/>
                  </a:lnTo>
                  <a:lnTo>
                    <a:pt x="1397" y="72"/>
                  </a:lnTo>
                  <a:lnTo>
                    <a:pt x="1397" y="75"/>
                  </a:lnTo>
                  <a:lnTo>
                    <a:pt x="1402" y="80"/>
                  </a:lnTo>
                  <a:lnTo>
                    <a:pt x="1405" y="83"/>
                  </a:lnTo>
                  <a:lnTo>
                    <a:pt x="1408" y="83"/>
                  </a:lnTo>
                  <a:lnTo>
                    <a:pt x="1410" y="88"/>
                  </a:lnTo>
                  <a:lnTo>
                    <a:pt x="1410" y="95"/>
                  </a:lnTo>
                  <a:lnTo>
                    <a:pt x="1375" y="105"/>
                  </a:lnTo>
                  <a:lnTo>
                    <a:pt x="1337" y="116"/>
                  </a:lnTo>
                  <a:lnTo>
                    <a:pt x="1332" y="127"/>
                  </a:lnTo>
                  <a:lnTo>
                    <a:pt x="1327" y="138"/>
                  </a:lnTo>
                  <a:lnTo>
                    <a:pt x="1317" y="148"/>
                  </a:lnTo>
                  <a:lnTo>
                    <a:pt x="1307" y="153"/>
                  </a:lnTo>
                  <a:lnTo>
                    <a:pt x="1299" y="153"/>
                  </a:lnTo>
                  <a:lnTo>
                    <a:pt x="1291" y="156"/>
                  </a:lnTo>
                  <a:lnTo>
                    <a:pt x="1289" y="160"/>
                  </a:lnTo>
                  <a:lnTo>
                    <a:pt x="1289" y="165"/>
                  </a:lnTo>
                  <a:lnTo>
                    <a:pt x="1272" y="171"/>
                  </a:lnTo>
                  <a:lnTo>
                    <a:pt x="1261" y="173"/>
                  </a:lnTo>
                  <a:lnTo>
                    <a:pt x="1274" y="178"/>
                  </a:lnTo>
                  <a:lnTo>
                    <a:pt x="1285" y="178"/>
                  </a:lnTo>
                  <a:lnTo>
                    <a:pt x="1291" y="171"/>
                  </a:lnTo>
                  <a:lnTo>
                    <a:pt x="1294" y="163"/>
                  </a:lnTo>
                  <a:lnTo>
                    <a:pt x="1315" y="160"/>
                  </a:lnTo>
                  <a:lnTo>
                    <a:pt x="1332" y="157"/>
                  </a:lnTo>
                  <a:lnTo>
                    <a:pt x="1335" y="153"/>
                  </a:lnTo>
                  <a:lnTo>
                    <a:pt x="1332" y="148"/>
                  </a:lnTo>
                  <a:lnTo>
                    <a:pt x="1337" y="151"/>
                  </a:lnTo>
                  <a:lnTo>
                    <a:pt x="1345" y="153"/>
                  </a:lnTo>
                  <a:lnTo>
                    <a:pt x="1345" y="151"/>
                  </a:lnTo>
                  <a:lnTo>
                    <a:pt x="1348" y="148"/>
                  </a:lnTo>
                  <a:lnTo>
                    <a:pt x="1342" y="146"/>
                  </a:lnTo>
                  <a:lnTo>
                    <a:pt x="1340" y="143"/>
                  </a:lnTo>
                  <a:lnTo>
                    <a:pt x="1340" y="140"/>
                  </a:lnTo>
                  <a:lnTo>
                    <a:pt x="1340" y="138"/>
                  </a:lnTo>
                  <a:lnTo>
                    <a:pt x="1342" y="133"/>
                  </a:lnTo>
                  <a:lnTo>
                    <a:pt x="1348" y="127"/>
                  </a:lnTo>
                  <a:lnTo>
                    <a:pt x="1351" y="130"/>
                  </a:lnTo>
                  <a:lnTo>
                    <a:pt x="1357" y="133"/>
                  </a:lnTo>
                  <a:lnTo>
                    <a:pt x="1359" y="127"/>
                  </a:lnTo>
                  <a:lnTo>
                    <a:pt x="1359" y="126"/>
                  </a:lnTo>
                  <a:lnTo>
                    <a:pt x="1365" y="133"/>
                  </a:lnTo>
                  <a:lnTo>
                    <a:pt x="1367" y="138"/>
                  </a:lnTo>
                  <a:lnTo>
                    <a:pt x="1375" y="138"/>
                  </a:lnTo>
                  <a:lnTo>
                    <a:pt x="1387" y="140"/>
                  </a:lnTo>
                  <a:lnTo>
                    <a:pt x="1387" y="135"/>
                  </a:lnTo>
                  <a:lnTo>
                    <a:pt x="1387" y="130"/>
                  </a:lnTo>
                  <a:lnTo>
                    <a:pt x="1389" y="133"/>
                  </a:lnTo>
                  <a:lnTo>
                    <a:pt x="1395" y="133"/>
                  </a:lnTo>
                  <a:lnTo>
                    <a:pt x="1395" y="146"/>
                  </a:lnTo>
                  <a:lnTo>
                    <a:pt x="1397" y="153"/>
                  </a:lnTo>
                  <a:lnTo>
                    <a:pt x="1397" y="148"/>
                  </a:lnTo>
                  <a:lnTo>
                    <a:pt x="1397" y="146"/>
                  </a:lnTo>
                  <a:lnTo>
                    <a:pt x="1402" y="140"/>
                  </a:lnTo>
                  <a:lnTo>
                    <a:pt x="1413" y="133"/>
                  </a:lnTo>
                  <a:lnTo>
                    <a:pt x="1422" y="127"/>
                  </a:lnTo>
                  <a:lnTo>
                    <a:pt x="1432" y="126"/>
                  </a:lnTo>
                  <a:lnTo>
                    <a:pt x="1440" y="130"/>
                  </a:lnTo>
                  <a:lnTo>
                    <a:pt x="1444" y="127"/>
                  </a:lnTo>
                  <a:lnTo>
                    <a:pt x="1450" y="127"/>
                  </a:lnTo>
                  <a:lnTo>
                    <a:pt x="1452" y="133"/>
                  </a:lnTo>
                  <a:lnTo>
                    <a:pt x="1468" y="130"/>
                  </a:lnTo>
                  <a:lnTo>
                    <a:pt x="1477" y="130"/>
                  </a:lnTo>
                  <a:lnTo>
                    <a:pt x="1480" y="135"/>
                  </a:lnTo>
                  <a:lnTo>
                    <a:pt x="1480" y="140"/>
                  </a:lnTo>
                  <a:lnTo>
                    <a:pt x="1480" y="146"/>
                  </a:lnTo>
                  <a:lnTo>
                    <a:pt x="1477" y="148"/>
                  </a:lnTo>
                  <a:lnTo>
                    <a:pt x="1480" y="151"/>
                  </a:lnTo>
                  <a:lnTo>
                    <a:pt x="1482" y="153"/>
                  </a:lnTo>
                  <a:lnTo>
                    <a:pt x="1493" y="156"/>
                  </a:lnTo>
                  <a:lnTo>
                    <a:pt x="1501" y="156"/>
                  </a:lnTo>
                  <a:lnTo>
                    <a:pt x="1503" y="160"/>
                  </a:lnTo>
                  <a:lnTo>
                    <a:pt x="1517" y="157"/>
                  </a:lnTo>
                  <a:lnTo>
                    <a:pt x="1533" y="157"/>
                  </a:lnTo>
                  <a:lnTo>
                    <a:pt x="1547" y="163"/>
                  </a:lnTo>
                  <a:lnTo>
                    <a:pt x="1568" y="168"/>
                  </a:lnTo>
                  <a:lnTo>
                    <a:pt x="1566" y="160"/>
                  </a:lnTo>
                  <a:lnTo>
                    <a:pt x="1575" y="163"/>
                  </a:lnTo>
                  <a:lnTo>
                    <a:pt x="1575" y="160"/>
                  </a:lnTo>
                  <a:lnTo>
                    <a:pt x="1572" y="156"/>
                  </a:lnTo>
                  <a:lnTo>
                    <a:pt x="1578" y="153"/>
                  </a:lnTo>
                  <a:lnTo>
                    <a:pt x="1578" y="151"/>
                  </a:lnTo>
                  <a:lnTo>
                    <a:pt x="1570" y="151"/>
                  </a:lnTo>
                  <a:lnTo>
                    <a:pt x="1561" y="148"/>
                  </a:lnTo>
                  <a:lnTo>
                    <a:pt x="1561" y="143"/>
                  </a:lnTo>
                  <a:lnTo>
                    <a:pt x="1555" y="138"/>
                  </a:lnTo>
                  <a:lnTo>
                    <a:pt x="1553" y="135"/>
                  </a:lnTo>
                  <a:lnTo>
                    <a:pt x="1553" y="130"/>
                  </a:lnTo>
                  <a:lnTo>
                    <a:pt x="1555" y="126"/>
                  </a:lnTo>
                  <a:lnTo>
                    <a:pt x="1561" y="126"/>
                  </a:lnTo>
                  <a:lnTo>
                    <a:pt x="1563" y="126"/>
                  </a:lnTo>
                  <a:lnTo>
                    <a:pt x="1570" y="121"/>
                  </a:lnTo>
                  <a:lnTo>
                    <a:pt x="1583" y="121"/>
                  </a:lnTo>
                  <a:lnTo>
                    <a:pt x="1591" y="126"/>
                  </a:lnTo>
                  <a:lnTo>
                    <a:pt x="1596" y="130"/>
                  </a:lnTo>
                  <a:lnTo>
                    <a:pt x="1602" y="133"/>
                  </a:lnTo>
                  <a:lnTo>
                    <a:pt x="1613" y="135"/>
                  </a:lnTo>
                  <a:lnTo>
                    <a:pt x="1608" y="143"/>
                  </a:lnTo>
                  <a:lnTo>
                    <a:pt x="1602" y="151"/>
                  </a:lnTo>
                  <a:lnTo>
                    <a:pt x="1596" y="153"/>
                  </a:lnTo>
                  <a:lnTo>
                    <a:pt x="1585" y="156"/>
                  </a:lnTo>
                  <a:lnTo>
                    <a:pt x="1585" y="160"/>
                  </a:lnTo>
                  <a:lnTo>
                    <a:pt x="1583" y="163"/>
                  </a:lnTo>
                  <a:lnTo>
                    <a:pt x="1585" y="165"/>
                  </a:lnTo>
                  <a:lnTo>
                    <a:pt x="1591" y="165"/>
                  </a:lnTo>
                  <a:lnTo>
                    <a:pt x="1588" y="165"/>
                  </a:lnTo>
                  <a:lnTo>
                    <a:pt x="1588" y="168"/>
                  </a:lnTo>
                  <a:lnTo>
                    <a:pt x="1588" y="171"/>
                  </a:lnTo>
                  <a:lnTo>
                    <a:pt x="1591" y="176"/>
                  </a:lnTo>
                  <a:lnTo>
                    <a:pt x="1596" y="173"/>
                  </a:lnTo>
                  <a:lnTo>
                    <a:pt x="1602" y="171"/>
                  </a:lnTo>
                  <a:lnTo>
                    <a:pt x="1608" y="171"/>
                  </a:lnTo>
                  <a:lnTo>
                    <a:pt x="1608" y="176"/>
                  </a:lnTo>
                  <a:lnTo>
                    <a:pt x="1605" y="178"/>
                  </a:lnTo>
                  <a:lnTo>
                    <a:pt x="1602" y="181"/>
                  </a:lnTo>
                  <a:lnTo>
                    <a:pt x="1608" y="181"/>
                  </a:lnTo>
                  <a:lnTo>
                    <a:pt x="1613" y="181"/>
                  </a:lnTo>
                  <a:lnTo>
                    <a:pt x="1615" y="176"/>
                  </a:lnTo>
                  <a:lnTo>
                    <a:pt x="1618" y="173"/>
                  </a:lnTo>
                  <a:lnTo>
                    <a:pt x="1618" y="178"/>
                  </a:lnTo>
                  <a:lnTo>
                    <a:pt x="1618" y="184"/>
                  </a:lnTo>
                  <a:lnTo>
                    <a:pt x="1618" y="186"/>
                  </a:lnTo>
                  <a:lnTo>
                    <a:pt x="1618" y="187"/>
                  </a:lnTo>
                  <a:lnTo>
                    <a:pt x="1621" y="190"/>
                  </a:lnTo>
                  <a:lnTo>
                    <a:pt x="1623" y="178"/>
                  </a:lnTo>
                  <a:lnTo>
                    <a:pt x="1632" y="184"/>
                  </a:lnTo>
                  <a:lnTo>
                    <a:pt x="1643" y="187"/>
                  </a:lnTo>
                  <a:lnTo>
                    <a:pt x="1645" y="193"/>
                  </a:lnTo>
                  <a:lnTo>
                    <a:pt x="1645" y="198"/>
                  </a:lnTo>
                  <a:lnTo>
                    <a:pt x="1653" y="195"/>
                  </a:lnTo>
                  <a:lnTo>
                    <a:pt x="1656" y="195"/>
                  </a:lnTo>
                  <a:lnTo>
                    <a:pt x="1659" y="198"/>
                  </a:lnTo>
                  <a:lnTo>
                    <a:pt x="1659" y="201"/>
                  </a:lnTo>
                  <a:lnTo>
                    <a:pt x="1656" y="201"/>
                  </a:lnTo>
                  <a:lnTo>
                    <a:pt x="1651" y="201"/>
                  </a:lnTo>
                  <a:lnTo>
                    <a:pt x="1651" y="203"/>
                  </a:lnTo>
                  <a:lnTo>
                    <a:pt x="1651" y="208"/>
                  </a:lnTo>
                  <a:lnTo>
                    <a:pt x="1656" y="208"/>
                  </a:lnTo>
                  <a:lnTo>
                    <a:pt x="1659" y="206"/>
                  </a:lnTo>
                  <a:lnTo>
                    <a:pt x="1665" y="214"/>
                  </a:lnTo>
                  <a:lnTo>
                    <a:pt x="1668" y="216"/>
                  </a:lnTo>
                  <a:lnTo>
                    <a:pt x="1673" y="216"/>
                  </a:lnTo>
                  <a:lnTo>
                    <a:pt x="1678" y="216"/>
                  </a:lnTo>
                  <a:lnTo>
                    <a:pt x="1681" y="219"/>
                  </a:lnTo>
                  <a:lnTo>
                    <a:pt x="1686" y="223"/>
                  </a:lnTo>
                  <a:lnTo>
                    <a:pt x="1691" y="220"/>
                  </a:lnTo>
                  <a:lnTo>
                    <a:pt x="1693" y="220"/>
                  </a:lnTo>
                  <a:lnTo>
                    <a:pt x="1693" y="223"/>
                  </a:lnTo>
                  <a:lnTo>
                    <a:pt x="1691" y="225"/>
                  </a:lnTo>
                  <a:lnTo>
                    <a:pt x="1691" y="228"/>
                  </a:lnTo>
                  <a:lnTo>
                    <a:pt x="1691" y="233"/>
                  </a:lnTo>
                  <a:lnTo>
                    <a:pt x="1691" y="236"/>
                  </a:lnTo>
                  <a:lnTo>
                    <a:pt x="1693" y="236"/>
                  </a:lnTo>
                  <a:lnTo>
                    <a:pt x="1695" y="236"/>
                  </a:lnTo>
                  <a:lnTo>
                    <a:pt x="1703" y="228"/>
                  </a:lnTo>
                  <a:lnTo>
                    <a:pt x="1708" y="214"/>
                  </a:lnTo>
                  <a:lnTo>
                    <a:pt x="1711" y="198"/>
                  </a:lnTo>
                  <a:lnTo>
                    <a:pt x="1713" y="187"/>
                  </a:lnTo>
                  <a:lnTo>
                    <a:pt x="1716" y="193"/>
                  </a:lnTo>
                  <a:lnTo>
                    <a:pt x="1719" y="198"/>
                  </a:lnTo>
                  <a:lnTo>
                    <a:pt x="1723" y="198"/>
                  </a:lnTo>
                  <a:lnTo>
                    <a:pt x="1723" y="203"/>
                  </a:lnTo>
                  <a:lnTo>
                    <a:pt x="1721" y="211"/>
                  </a:lnTo>
                  <a:lnTo>
                    <a:pt x="1730" y="208"/>
                  </a:lnTo>
                  <a:lnTo>
                    <a:pt x="1738" y="206"/>
                  </a:lnTo>
                  <a:lnTo>
                    <a:pt x="1743" y="201"/>
                  </a:lnTo>
                  <a:lnTo>
                    <a:pt x="1749" y="195"/>
                  </a:lnTo>
                  <a:lnTo>
                    <a:pt x="1754" y="195"/>
                  </a:lnTo>
                  <a:lnTo>
                    <a:pt x="1755" y="195"/>
                  </a:lnTo>
                  <a:lnTo>
                    <a:pt x="1758" y="198"/>
                  </a:lnTo>
                  <a:lnTo>
                    <a:pt x="1758" y="201"/>
                  </a:lnTo>
                  <a:lnTo>
                    <a:pt x="1768" y="203"/>
                  </a:lnTo>
                  <a:lnTo>
                    <a:pt x="1776" y="206"/>
                  </a:lnTo>
                  <a:lnTo>
                    <a:pt x="1784" y="214"/>
                  </a:lnTo>
                  <a:lnTo>
                    <a:pt x="1793" y="219"/>
                  </a:lnTo>
                  <a:lnTo>
                    <a:pt x="1806" y="208"/>
                  </a:lnTo>
                  <a:lnTo>
                    <a:pt x="1817" y="201"/>
                  </a:lnTo>
                  <a:lnTo>
                    <a:pt x="1817" y="206"/>
                  </a:lnTo>
                  <a:lnTo>
                    <a:pt x="1817" y="211"/>
                  </a:lnTo>
                  <a:lnTo>
                    <a:pt x="1821" y="211"/>
                  </a:lnTo>
                  <a:lnTo>
                    <a:pt x="1821" y="208"/>
                  </a:lnTo>
                  <a:lnTo>
                    <a:pt x="1823" y="211"/>
                  </a:lnTo>
                  <a:lnTo>
                    <a:pt x="1834" y="206"/>
                  </a:lnTo>
                  <a:lnTo>
                    <a:pt x="1834" y="203"/>
                  </a:lnTo>
                  <a:lnTo>
                    <a:pt x="1831" y="198"/>
                  </a:lnTo>
                  <a:lnTo>
                    <a:pt x="1828" y="193"/>
                  </a:lnTo>
                  <a:lnTo>
                    <a:pt x="1826" y="187"/>
                  </a:lnTo>
                  <a:lnTo>
                    <a:pt x="1828" y="184"/>
                  </a:lnTo>
                  <a:lnTo>
                    <a:pt x="1834" y="184"/>
                  </a:lnTo>
                  <a:lnTo>
                    <a:pt x="1836" y="181"/>
                  </a:lnTo>
                  <a:lnTo>
                    <a:pt x="1834" y="178"/>
                  </a:lnTo>
                  <a:lnTo>
                    <a:pt x="1828" y="178"/>
                  </a:lnTo>
                  <a:lnTo>
                    <a:pt x="1831" y="171"/>
                  </a:lnTo>
                  <a:lnTo>
                    <a:pt x="1839" y="171"/>
                  </a:lnTo>
                  <a:lnTo>
                    <a:pt x="1848" y="171"/>
                  </a:lnTo>
                  <a:lnTo>
                    <a:pt x="1847" y="165"/>
                  </a:lnTo>
                  <a:lnTo>
                    <a:pt x="1841" y="163"/>
                  </a:lnTo>
                  <a:lnTo>
                    <a:pt x="1841" y="157"/>
                  </a:lnTo>
                  <a:lnTo>
                    <a:pt x="1847" y="157"/>
                  </a:lnTo>
                  <a:lnTo>
                    <a:pt x="1851" y="157"/>
                  </a:lnTo>
                  <a:lnTo>
                    <a:pt x="1853" y="160"/>
                  </a:lnTo>
                  <a:lnTo>
                    <a:pt x="1856" y="165"/>
                  </a:lnTo>
                  <a:lnTo>
                    <a:pt x="1883" y="171"/>
                  </a:lnTo>
                  <a:lnTo>
                    <a:pt x="1913" y="173"/>
                  </a:lnTo>
                  <a:lnTo>
                    <a:pt x="1924" y="176"/>
                  </a:lnTo>
                  <a:lnTo>
                    <a:pt x="1921" y="178"/>
                  </a:lnTo>
                  <a:lnTo>
                    <a:pt x="1913" y="178"/>
                  </a:lnTo>
                  <a:lnTo>
                    <a:pt x="1904" y="178"/>
                  </a:lnTo>
                  <a:lnTo>
                    <a:pt x="1907" y="184"/>
                  </a:lnTo>
                  <a:lnTo>
                    <a:pt x="1907" y="187"/>
                  </a:lnTo>
                  <a:lnTo>
                    <a:pt x="1924" y="186"/>
                  </a:lnTo>
                  <a:lnTo>
                    <a:pt x="1941" y="186"/>
                  </a:lnTo>
                  <a:lnTo>
                    <a:pt x="1939" y="190"/>
                  </a:lnTo>
                  <a:lnTo>
                    <a:pt x="1939" y="195"/>
                  </a:lnTo>
                  <a:lnTo>
                    <a:pt x="1934" y="193"/>
                  </a:lnTo>
                  <a:lnTo>
                    <a:pt x="1932" y="187"/>
                  </a:lnTo>
                  <a:lnTo>
                    <a:pt x="1932" y="190"/>
                  </a:lnTo>
                  <a:lnTo>
                    <a:pt x="1926" y="195"/>
                  </a:lnTo>
                  <a:lnTo>
                    <a:pt x="1919" y="201"/>
                  </a:lnTo>
                  <a:lnTo>
                    <a:pt x="1921" y="203"/>
                  </a:lnTo>
                  <a:lnTo>
                    <a:pt x="1924" y="206"/>
                  </a:lnTo>
                  <a:lnTo>
                    <a:pt x="1921" y="208"/>
                  </a:lnTo>
                  <a:lnTo>
                    <a:pt x="1916" y="211"/>
                  </a:lnTo>
                  <a:lnTo>
                    <a:pt x="1916" y="214"/>
                  </a:lnTo>
                  <a:lnTo>
                    <a:pt x="1926" y="214"/>
                  </a:lnTo>
                  <a:lnTo>
                    <a:pt x="1934" y="211"/>
                  </a:lnTo>
                  <a:lnTo>
                    <a:pt x="1939" y="206"/>
                  </a:lnTo>
                  <a:lnTo>
                    <a:pt x="1941" y="198"/>
                  </a:lnTo>
                  <a:lnTo>
                    <a:pt x="1943" y="193"/>
                  </a:lnTo>
                  <a:lnTo>
                    <a:pt x="1943" y="187"/>
                  </a:lnTo>
                  <a:lnTo>
                    <a:pt x="1943" y="186"/>
                  </a:lnTo>
                  <a:lnTo>
                    <a:pt x="1954" y="184"/>
                  </a:lnTo>
                  <a:lnTo>
                    <a:pt x="1964" y="184"/>
                  </a:lnTo>
                  <a:lnTo>
                    <a:pt x="1964" y="181"/>
                  </a:lnTo>
                  <a:lnTo>
                    <a:pt x="1970" y="181"/>
                  </a:lnTo>
                  <a:lnTo>
                    <a:pt x="1984" y="186"/>
                  </a:lnTo>
                  <a:lnTo>
                    <a:pt x="2000" y="193"/>
                  </a:lnTo>
                  <a:lnTo>
                    <a:pt x="1997" y="198"/>
                  </a:lnTo>
                  <a:lnTo>
                    <a:pt x="1994" y="206"/>
                  </a:lnTo>
                  <a:lnTo>
                    <a:pt x="1986" y="203"/>
                  </a:lnTo>
                  <a:lnTo>
                    <a:pt x="1984" y="203"/>
                  </a:lnTo>
                  <a:lnTo>
                    <a:pt x="1981" y="203"/>
                  </a:lnTo>
                  <a:lnTo>
                    <a:pt x="1981" y="208"/>
                  </a:lnTo>
                  <a:lnTo>
                    <a:pt x="1986" y="211"/>
                  </a:lnTo>
                  <a:lnTo>
                    <a:pt x="1992" y="214"/>
                  </a:lnTo>
                  <a:lnTo>
                    <a:pt x="1997" y="214"/>
                  </a:lnTo>
                  <a:lnTo>
                    <a:pt x="2000" y="214"/>
                  </a:lnTo>
                  <a:lnTo>
                    <a:pt x="2000" y="211"/>
                  </a:lnTo>
                  <a:lnTo>
                    <a:pt x="2002" y="208"/>
                  </a:lnTo>
                  <a:lnTo>
                    <a:pt x="2009" y="201"/>
                  </a:lnTo>
                  <a:lnTo>
                    <a:pt x="2011" y="201"/>
                  </a:lnTo>
                  <a:lnTo>
                    <a:pt x="2011" y="203"/>
                  </a:lnTo>
                  <a:lnTo>
                    <a:pt x="2009" y="208"/>
                  </a:lnTo>
                  <a:lnTo>
                    <a:pt x="2002" y="219"/>
                  </a:lnTo>
                  <a:lnTo>
                    <a:pt x="1992" y="225"/>
                  </a:lnTo>
                  <a:lnTo>
                    <a:pt x="1986" y="225"/>
                  </a:lnTo>
                  <a:lnTo>
                    <a:pt x="1981" y="223"/>
                  </a:lnTo>
                  <a:lnTo>
                    <a:pt x="1979" y="225"/>
                  </a:lnTo>
                  <a:lnTo>
                    <a:pt x="1976" y="228"/>
                  </a:lnTo>
                  <a:lnTo>
                    <a:pt x="2006" y="231"/>
                  </a:lnTo>
                  <a:lnTo>
                    <a:pt x="2041" y="228"/>
                  </a:lnTo>
                  <a:lnTo>
                    <a:pt x="2047" y="223"/>
                  </a:lnTo>
                  <a:lnTo>
                    <a:pt x="2060" y="225"/>
                  </a:lnTo>
                  <a:lnTo>
                    <a:pt x="2069" y="225"/>
                  </a:lnTo>
                  <a:lnTo>
                    <a:pt x="2077" y="220"/>
                  </a:lnTo>
                  <a:lnTo>
                    <a:pt x="2090" y="220"/>
                  </a:lnTo>
                  <a:lnTo>
                    <a:pt x="2099" y="220"/>
                  </a:lnTo>
                  <a:lnTo>
                    <a:pt x="2101" y="223"/>
                  </a:lnTo>
                  <a:lnTo>
                    <a:pt x="2104" y="225"/>
                  </a:lnTo>
                  <a:lnTo>
                    <a:pt x="2120" y="220"/>
                  </a:lnTo>
                  <a:lnTo>
                    <a:pt x="2129" y="219"/>
                  </a:lnTo>
                  <a:lnTo>
                    <a:pt x="2134" y="223"/>
                  </a:lnTo>
                  <a:lnTo>
                    <a:pt x="2142" y="223"/>
                  </a:lnTo>
                  <a:lnTo>
                    <a:pt x="2150" y="225"/>
                  </a:lnTo>
                  <a:lnTo>
                    <a:pt x="2152" y="228"/>
                  </a:lnTo>
                  <a:lnTo>
                    <a:pt x="2152" y="233"/>
                  </a:lnTo>
                  <a:lnTo>
                    <a:pt x="2159" y="238"/>
                  </a:lnTo>
                  <a:lnTo>
                    <a:pt x="2167" y="244"/>
                  </a:lnTo>
                  <a:lnTo>
                    <a:pt x="2167" y="246"/>
                  </a:lnTo>
                  <a:lnTo>
                    <a:pt x="2162" y="246"/>
                  </a:lnTo>
                  <a:lnTo>
                    <a:pt x="2164" y="250"/>
                  </a:lnTo>
                  <a:lnTo>
                    <a:pt x="2162" y="258"/>
                  </a:lnTo>
                  <a:lnTo>
                    <a:pt x="2167" y="261"/>
                  </a:lnTo>
                  <a:lnTo>
                    <a:pt x="2172" y="261"/>
                  </a:lnTo>
                  <a:lnTo>
                    <a:pt x="2177" y="274"/>
                  </a:lnTo>
                  <a:lnTo>
                    <a:pt x="2180" y="283"/>
                  </a:lnTo>
                  <a:lnTo>
                    <a:pt x="2182" y="274"/>
                  </a:lnTo>
                  <a:lnTo>
                    <a:pt x="2188" y="266"/>
                  </a:lnTo>
                  <a:lnTo>
                    <a:pt x="2192" y="261"/>
                  </a:lnTo>
                  <a:lnTo>
                    <a:pt x="2197" y="258"/>
                  </a:lnTo>
                  <a:lnTo>
                    <a:pt x="2215" y="255"/>
                  </a:lnTo>
                  <a:lnTo>
                    <a:pt x="2237" y="255"/>
                  </a:lnTo>
                  <a:lnTo>
                    <a:pt x="2237" y="261"/>
                  </a:lnTo>
                  <a:lnTo>
                    <a:pt x="2240" y="263"/>
                  </a:lnTo>
                  <a:lnTo>
                    <a:pt x="2245" y="261"/>
                  </a:lnTo>
                  <a:lnTo>
                    <a:pt x="2248" y="258"/>
                  </a:lnTo>
                  <a:lnTo>
                    <a:pt x="2260" y="258"/>
                  </a:lnTo>
                  <a:lnTo>
                    <a:pt x="2273" y="261"/>
                  </a:lnTo>
                  <a:lnTo>
                    <a:pt x="2270" y="261"/>
                  </a:lnTo>
                  <a:lnTo>
                    <a:pt x="2270" y="263"/>
                  </a:lnTo>
                  <a:lnTo>
                    <a:pt x="2273" y="266"/>
                  </a:lnTo>
                  <a:lnTo>
                    <a:pt x="2278" y="266"/>
                  </a:lnTo>
                  <a:lnTo>
                    <a:pt x="2287" y="261"/>
                  </a:lnTo>
                  <a:lnTo>
                    <a:pt x="2297" y="255"/>
                  </a:lnTo>
                  <a:lnTo>
                    <a:pt x="2300" y="263"/>
                  </a:lnTo>
                  <a:lnTo>
                    <a:pt x="2297" y="269"/>
                  </a:lnTo>
                  <a:lnTo>
                    <a:pt x="2305" y="271"/>
                  </a:lnTo>
                  <a:lnTo>
                    <a:pt x="2308" y="279"/>
                  </a:lnTo>
                  <a:lnTo>
                    <a:pt x="2308" y="288"/>
                  </a:lnTo>
                  <a:lnTo>
                    <a:pt x="2314" y="288"/>
                  </a:lnTo>
                  <a:lnTo>
                    <a:pt x="2320" y="288"/>
                  </a:lnTo>
                  <a:lnTo>
                    <a:pt x="2322" y="286"/>
                  </a:lnTo>
                  <a:lnTo>
                    <a:pt x="2322" y="283"/>
                  </a:lnTo>
                  <a:lnTo>
                    <a:pt x="2325" y="283"/>
                  </a:lnTo>
                  <a:lnTo>
                    <a:pt x="2330" y="286"/>
                  </a:lnTo>
                  <a:lnTo>
                    <a:pt x="2335" y="280"/>
                  </a:lnTo>
                  <a:lnTo>
                    <a:pt x="2338" y="276"/>
                  </a:lnTo>
                  <a:lnTo>
                    <a:pt x="2341" y="274"/>
                  </a:lnTo>
                  <a:lnTo>
                    <a:pt x="2343" y="274"/>
                  </a:lnTo>
                  <a:lnTo>
                    <a:pt x="2341" y="266"/>
                  </a:lnTo>
                  <a:lnTo>
                    <a:pt x="2341" y="263"/>
                  </a:lnTo>
                  <a:lnTo>
                    <a:pt x="2343" y="261"/>
                  </a:lnTo>
                  <a:lnTo>
                    <a:pt x="2338" y="258"/>
                  </a:lnTo>
                  <a:lnTo>
                    <a:pt x="2333" y="253"/>
                  </a:lnTo>
                  <a:lnTo>
                    <a:pt x="2335" y="238"/>
                  </a:lnTo>
                  <a:lnTo>
                    <a:pt x="2341" y="241"/>
                  </a:lnTo>
                  <a:lnTo>
                    <a:pt x="2343" y="244"/>
                  </a:lnTo>
                  <a:lnTo>
                    <a:pt x="2355" y="244"/>
                  </a:lnTo>
                  <a:lnTo>
                    <a:pt x="2365" y="241"/>
                  </a:lnTo>
                  <a:lnTo>
                    <a:pt x="2368" y="246"/>
                  </a:lnTo>
                  <a:lnTo>
                    <a:pt x="2390" y="244"/>
                  </a:lnTo>
                  <a:lnTo>
                    <a:pt x="2410" y="244"/>
                  </a:lnTo>
                  <a:lnTo>
                    <a:pt x="2413" y="246"/>
                  </a:lnTo>
                  <a:lnTo>
                    <a:pt x="2415" y="250"/>
                  </a:lnTo>
                  <a:lnTo>
                    <a:pt x="2423" y="250"/>
                  </a:lnTo>
                  <a:lnTo>
                    <a:pt x="2431" y="253"/>
                  </a:lnTo>
                  <a:lnTo>
                    <a:pt x="2436" y="261"/>
                  </a:lnTo>
                  <a:lnTo>
                    <a:pt x="2443" y="266"/>
                  </a:lnTo>
                  <a:lnTo>
                    <a:pt x="2448" y="263"/>
                  </a:lnTo>
                  <a:lnTo>
                    <a:pt x="2453" y="263"/>
                  </a:lnTo>
                  <a:lnTo>
                    <a:pt x="2461" y="261"/>
                  </a:lnTo>
                  <a:lnTo>
                    <a:pt x="2467" y="266"/>
                  </a:lnTo>
                  <a:lnTo>
                    <a:pt x="2470" y="269"/>
                  </a:lnTo>
                  <a:lnTo>
                    <a:pt x="2470" y="274"/>
                  </a:lnTo>
                  <a:lnTo>
                    <a:pt x="2480" y="280"/>
                  </a:lnTo>
                  <a:lnTo>
                    <a:pt x="2488" y="288"/>
                  </a:lnTo>
                  <a:lnTo>
                    <a:pt x="2493" y="288"/>
                  </a:lnTo>
                  <a:lnTo>
                    <a:pt x="2499" y="288"/>
                  </a:lnTo>
                  <a:lnTo>
                    <a:pt x="2505" y="296"/>
                  </a:lnTo>
                  <a:lnTo>
                    <a:pt x="2510" y="304"/>
                  </a:lnTo>
                  <a:lnTo>
                    <a:pt x="2518" y="304"/>
                  </a:lnTo>
                  <a:lnTo>
                    <a:pt x="2524" y="306"/>
                  </a:lnTo>
                  <a:lnTo>
                    <a:pt x="2524" y="312"/>
                  </a:lnTo>
                  <a:lnTo>
                    <a:pt x="2529" y="312"/>
                  </a:lnTo>
                  <a:lnTo>
                    <a:pt x="2530" y="313"/>
                  </a:lnTo>
                  <a:lnTo>
                    <a:pt x="2530" y="316"/>
                  </a:lnTo>
                  <a:lnTo>
                    <a:pt x="2530" y="321"/>
                  </a:lnTo>
                  <a:lnTo>
                    <a:pt x="2538" y="321"/>
                  </a:lnTo>
                  <a:lnTo>
                    <a:pt x="2546" y="321"/>
                  </a:lnTo>
                  <a:lnTo>
                    <a:pt x="2548" y="324"/>
                  </a:lnTo>
                  <a:lnTo>
                    <a:pt x="2551" y="329"/>
                  </a:lnTo>
                  <a:lnTo>
                    <a:pt x="2554" y="329"/>
                  </a:lnTo>
                  <a:lnTo>
                    <a:pt x="2556" y="326"/>
                  </a:lnTo>
                  <a:lnTo>
                    <a:pt x="2559" y="331"/>
                  </a:lnTo>
                  <a:lnTo>
                    <a:pt x="2565" y="342"/>
                  </a:lnTo>
                  <a:lnTo>
                    <a:pt x="2565" y="346"/>
                  </a:lnTo>
                  <a:lnTo>
                    <a:pt x="2568" y="351"/>
                  </a:lnTo>
                  <a:lnTo>
                    <a:pt x="2565" y="354"/>
                  </a:lnTo>
                  <a:lnTo>
                    <a:pt x="2563" y="356"/>
                  </a:lnTo>
                  <a:lnTo>
                    <a:pt x="2571" y="356"/>
                  </a:lnTo>
                  <a:lnTo>
                    <a:pt x="2571" y="351"/>
                  </a:lnTo>
                  <a:lnTo>
                    <a:pt x="2568" y="348"/>
                  </a:lnTo>
                  <a:lnTo>
                    <a:pt x="2571" y="346"/>
                  </a:lnTo>
                  <a:lnTo>
                    <a:pt x="2573" y="343"/>
                  </a:lnTo>
                  <a:lnTo>
                    <a:pt x="2589" y="343"/>
                  </a:lnTo>
                  <a:lnTo>
                    <a:pt x="2601" y="343"/>
                  </a:lnTo>
                  <a:lnTo>
                    <a:pt x="2614" y="354"/>
                  </a:lnTo>
                  <a:lnTo>
                    <a:pt x="2623" y="367"/>
                  </a:lnTo>
                  <a:lnTo>
                    <a:pt x="2633" y="372"/>
                  </a:lnTo>
                  <a:lnTo>
                    <a:pt x="2644" y="376"/>
                  </a:lnTo>
                  <a:lnTo>
                    <a:pt x="2639" y="376"/>
                  </a:lnTo>
                  <a:lnTo>
                    <a:pt x="2639" y="381"/>
                  </a:lnTo>
                  <a:lnTo>
                    <a:pt x="2636" y="386"/>
                  </a:lnTo>
                  <a:lnTo>
                    <a:pt x="2631" y="386"/>
                  </a:lnTo>
                  <a:lnTo>
                    <a:pt x="2633" y="391"/>
                  </a:lnTo>
                  <a:lnTo>
                    <a:pt x="2633" y="397"/>
                  </a:lnTo>
                  <a:lnTo>
                    <a:pt x="2631" y="397"/>
                  </a:lnTo>
                  <a:lnTo>
                    <a:pt x="2631" y="394"/>
                  </a:lnTo>
                  <a:lnTo>
                    <a:pt x="2619" y="391"/>
                  </a:lnTo>
                  <a:lnTo>
                    <a:pt x="2616" y="391"/>
                  </a:lnTo>
                  <a:lnTo>
                    <a:pt x="2614" y="391"/>
                  </a:lnTo>
                  <a:lnTo>
                    <a:pt x="2614" y="389"/>
                  </a:lnTo>
                  <a:lnTo>
                    <a:pt x="2609" y="389"/>
                  </a:lnTo>
                  <a:lnTo>
                    <a:pt x="2603" y="389"/>
                  </a:lnTo>
                  <a:lnTo>
                    <a:pt x="2606" y="391"/>
                  </a:lnTo>
                  <a:lnTo>
                    <a:pt x="2606" y="394"/>
                  </a:lnTo>
                  <a:lnTo>
                    <a:pt x="2606" y="399"/>
                  </a:lnTo>
                  <a:lnTo>
                    <a:pt x="2609" y="399"/>
                  </a:lnTo>
                  <a:lnTo>
                    <a:pt x="2614" y="397"/>
                  </a:lnTo>
                  <a:lnTo>
                    <a:pt x="2614" y="402"/>
                  </a:lnTo>
                  <a:lnTo>
                    <a:pt x="2614" y="406"/>
                  </a:lnTo>
                  <a:lnTo>
                    <a:pt x="2609" y="406"/>
                  </a:lnTo>
                  <a:lnTo>
                    <a:pt x="2603" y="406"/>
                  </a:lnTo>
                  <a:lnTo>
                    <a:pt x="2603" y="411"/>
                  </a:lnTo>
                  <a:lnTo>
                    <a:pt x="2611" y="422"/>
                  </a:lnTo>
                  <a:lnTo>
                    <a:pt x="2611" y="424"/>
                  </a:lnTo>
                  <a:lnTo>
                    <a:pt x="2606" y="424"/>
                  </a:lnTo>
                  <a:lnTo>
                    <a:pt x="2595" y="424"/>
                  </a:lnTo>
                  <a:lnTo>
                    <a:pt x="2595" y="419"/>
                  </a:lnTo>
                  <a:lnTo>
                    <a:pt x="2591" y="422"/>
                  </a:lnTo>
                  <a:lnTo>
                    <a:pt x="2584" y="424"/>
                  </a:lnTo>
                  <a:lnTo>
                    <a:pt x="2584" y="419"/>
                  </a:lnTo>
                  <a:lnTo>
                    <a:pt x="2563" y="411"/>
                  </a:lnTo>
                  <a:lnTo>
                    <a:pt x="2548" y="406"/>
                  </a:lnTo>
                  <a:lnTo>
                    <a:pt x="2551" y="402"/>
                  </a:lnTo>
                  <a:lnTo>
                    <a:pt x="2551" y="397"/>
                  </a:lnTo>
                  <a:lnTo>
                    <a:pt x="2548" y="394"/>
                  </a:lnTo>
                  <a:lnTo>
                    <a:pt x="2543" y="391"/>
                  </a:lnTo>
                  <a:lnTo>
                    <a:pt x="2535" y="384"/>
                  </a:lnTo>
                  <a:lnTo>
                    <a:pt x="2529" y="381"/>
                  </a:lnTo>
                  <a:lnTo>
                    <a:pt x="2521" y="384"/>
                  </a:lnTo>
                  <a:lnTo>
                    <a:pt x="2510" y="389"/>
                  </a:lnTo>
                  <a:lnTo>
                    <a:pt x="2513" y="391"/>
                  </a:lnTo>
                  <a:lnTo>
                    <a:pt x="2510" y="394"/>
                  </a:lnTo>
                  <a:lnTo>
                    <a:pt x="2505" y="389"/>
                  </a:lnTo>
                  <a:lnTo>
                    <a:pt x="2499" y="384"/>
                  </a:lnTo>
                  <a:lnTo>
                    <a:pt x="2496" y="378"/>
                  </a:lnTo>
                  <a:lnTo>
                    <a:pt x="2496" y="376"/>
                  </a:lnTo>
                  <a:lnTo>
                    <a:pt x="2499" y="373"/>
                  </a:lnTo>
                  <a:lnTo>
                    <a:pt x="2500" y="372"/>
                  </a:lnTo>
                  <a:lnTo>
                    <a:pt x="2499" y="369"/>
                  </a:lnTo>
                  <a:lnTo>
                    <a:pt x="2496" y="369"/>
                  </a:lnTo>
                  <a:lnTo>
                    <a:pt x="2499" y="361"/>
                  </a:lnTo>
                  <a:lnTo>
                    <a:pt x="2493" y="361"/>
                  </a:lnTo>
                  <a:lnTo>
                    <a:pt x="2488" y="364"/>
                  </a:lnTo>
                  <a:lnTo>
                    <a:pt x="2488" y="369"/>
                  </a:lnTo>
                  <a:lnTo>
                    <a:pt x="2488" y="373"/>
                  </a:lnTo>
                  <a:lnTo>
                    <a:pt x="2486" y="376"/>
                  </a:lnTo>
                  <a:lnTo>
                    <a:pt x="2486" y="381"/>
                  </a:lnTo>
                  <a:lnTo>
                    <a:pt x="2491" y="381"/>
                  </a:lnTo>
                  <a:lnTo>
                    <a:pt x="2493" y="384"/>
                  </a:lnTo>
                  <a:lnTo>
                    <a:pt x="2493" y="394"/>
                  </a:lnTo>
                  <a:lnTo>
                    <a:pt x="2488" y="405"/>
                  </a:lnTo>
                  <a:lnTo>
                    <a:pt x="2478" y="411"/>
                  </a:lnTo>
                  <a:lnTo>
                    <a:pt x="2466" y="411"/>
                  </a:lnTo>
                  <a:lnTo>
                    <a:pt x="2448" y="409"/>
                  </a:lnTo>
                  <a:lnTo>
                    <a:pt x="2443" y="405"/>
                  </a:lnTo>
                  <a:lnTo>
                    <a:pt x="2436" y="405"/>
                  </a:lnTo>
                  <a:lnTo>
                    <a:pt x="2423" y="406"/>
                  </a:lnTo>
                  <a:lnTo>
                    <a:pt x="2423" y="411"/>
                  </a:lnTo>
                  <a:lnTo>
                    <a:pt x="2436" y="411"/>
                  </a:lnTo>
                  <a:lnTo>
                    <a:pt x="2445" y="411"/>
                  </a:lnTo>
                  <a:lnTo>
                    <a:pt x="2443" y="416"/>
                  </a:lnTo>
                  <a:lnTo>
                    <a:pt x="2440" y="419"/>
                  </a:lnTo>
                  <a:lnTo>
                    <a:pt x="2440" y="424"/>
                  </a:lnTo>
                  <a:lnTo>
                    <a:pt x="2445" y="422"/>
                  </a:lnTo>
                  <a:lnTo>
                    <a:pt x="2450" y="419"/>
                  </a:lnTo>
                  <a:lnTo>
                    <a:pt x="2453" y="419"/>
                  </a:lnTo>
                  <a:lnTo>
                    <a:pt x="2453" y="422"/>
                  </a:lnTo>
                  <a:lnTo>
                    <a:pt x="2456" y="424"/>
                  </a:lnTo>
                  <a:lnTo>
                    <a:pt x="2461" y="439"/>
                  </a:lnTo>
                  <a:lnTo>
                    <a:pt x="2466" y="452"/>
                  </a:lnTo>
                  <a:lnTo>
                    <a:pt x="2470" y="452"/>
                  </a:lnTo>
                  <a:lnTo>
                    <a:pt x="2473" y="454"/>
                  </a:lnTo>
                  <a:lnTo>
                    <a:pt x="2473" y="460"/>
                  </a:lnTo>
                  <a:lnTo>
                    <a:pt x="2473" y="465"/>
                  </a:lnTo>
                  <a:lnTo>
                    <a:pt x="2470" y="466"/>
                  </a:lnTo>
                  <a:lnTo>
                    <a:pt x="2466" y="471"/>
                  </a:lnTo>
                  <a:lnTo>
                    <a:pt x="2450" y="469"/>
                  </a:lnTo>
                  <a:lnTo>
                    <a:pt x="2428" y="466"/>
                  </a:lnTo>
                  <a:lnTo>
                    <a:pt x="2415" y="471"/>
                  </a:lnTo>
                  <a:lnTo>
                    <a:pt x="2406" y="479"/>
                  </a:lnTo>
                  <a:lnTo>
                    <a:pt x="2398" y="479"/>
                  </a:lnTo>
                  <a:lnTo>
                    <a:pt x="2390" y="482"/>
                  </a:lnTo>
                  <a:lnTo>
                    <a:pt x="2388" y="484"/>
                  </a:lnTo>
                  <a:lnTo>
                    <a:pt x="2385" y="490"/>
                  </a:lnTo>
                  <a:lnTo>
                    <a:pt x="2380" y="487"/>
                  </a:lnTo>
                  <a:lnTo>
                    <a:pt x="2375" y="487"/>
                  </a:lnTo>
                  <a:lnTo>
                    <a:pt x="2377" y="492"/>
                  </a:lnTo>
                  <a:lnTo>
                    <a:pt x="2375" y="497"/>
                  </a:lnTo>
                  <a:lnTo>
                    <a:pt x="2371" y="495"/>
                  </a:lnTo>
                  <a:lnTo>
                    <a:pt x="2363" y="495"/>
                  </a:lnTo>
                  <a:lnTo>
                    <a:pt x="2363" y="497"/>
                  </a:lnTo>
                  <a:lnTo>
                    <a:pt x="2365" y="497"/>
                  </a:lnTo>
                  <a:lnTo>
                    <a:pt x="2365" y="501"/>
                  </a:lnTo>
                  <a:lnTo>
                    <a:pt x="2352" y="507"/>
                  </a:lnTo>
                  <a:lnTo>
                    <a:pt x="2343" y="514"/>
                  </a:lnTo>
                  <a:lnTo>
                    <a:pt x="2338" y="525"/>
                  </a:lnTo>
                  <a:lnTo>
                    <a:pt x="2330" y="537"/>
                  </a:lnTo>
                  <a:lnTo>
                    <a:pt x="2322" y="531"/>
                  </a:lnTo>
                  <a:lnTo>
                    <a:pt x="2314" y="529"/>
                  </a:lnTo>
                  <a:lnTo>
                    <a:pt x="2314" y="525"/>
                  </a:lnTo>
                  <a:lnTo>
                    <a:pt x="2314" y="522"/>
                  </a:lnTo>
                  <a:lnTo>
                    <a:pt x="2305" y="517"/>
                  </a:lnTo>
                  <a:lnTo>
                    <a:pt x="2297" y="514"/>
                  </a:lnTo>
                  <a:lnTo>
                    <a:pt x="2290" y="514"/>
                  </a:lnTo>
                  <a:lnTo>
                    <a:pt x="2280" y="520"/>
                  </a:lnTo>
                  <a:lnTo>
                    <a:pt x="2275" y="527"/>
                  </a:lnTo>
                  <a:lnTo>
                    <a:pt x="2270" y="537"/>
                  </a:lnTo>
                  <a:lnTo>
                    <a:pt x="2267" y="537"/>
                  </a:lnTo>
                  <a:lnTo>
                    <a:pt x="2265" y="539"/>
                  </a:lnTo>
                  <a:lnTo>
                    <a:pt x="2262" y="539"/>
                  </a:lnTo>
                  <a:lnTo>
                    <a:pt x="2260" y="537"/>
                  </a:lnTo>
                  <a:lnTo>
                    <a:pt x="2260" y="534"/>
                  </a:lnTo>
                  <a:lnTo>
                    <a:pt x="2260" y="531"/>
                  </a:lnTo>
                  <a:lnTo>
                    <a:pt x="2262" y="525"/>
                  </a:lnTo>
                  <a:lnTo>
                    <a:pt x="2262" y="520"/>
                  </a:lnTo>
                  <a:lnTo>
                    <a:pt x="2252" y="525"/>
                  </a:lnTo>
                  <a:lnTo>
                    <a:pt x="2245" y="529"/>
                  </a:lnTo>
                  <a:lnTo>
                    <a:pt x="2245" y="531"/>
                  </a:lnTo>
                  <a:lnTo>
                    <a:pt x="2245" y="537"/>
                  </a:lnTo>
                  <a:lnTo>
                    <a:pt x="2219" y="534"/>
                  </a:lnTo>
                  <a:lnTo>
                    <a:pt x="2218" y="539"/>
                  </a:lnTo>
                  <a:lnTo>
                    <a:pt x="2215" y="542"/>
                  </a:lnTo>
                  <a:lnTo>
                    <a:pt x="2218" y="545"/>
                  </a:lnTo>
                  <a:lnTo>
                    <a:pt x="2218" y="550"/>
                  </a:lnTo>
                  <a:lnTo>
                    <a:pt x="2213" y="550"/>
                  </a:lnTo>
                  <a:lnTo>
                    <a:pt x="2213" y="552"/>
                  </a:lnTo>
                  <a:lnTo>
                    <a:pt x="2213" y="558"/>
                  </a:lnTo>
                  <a:lnTo>
                    <a:pt x="2205" y="564"/>
                  </a:lnTo>
                  <a:lnTo>
                    <a:pt x="2194" y="572"/>
                  </a:lnTo>
                  <a:lnTo>
                    <a:pt x="2194" y="580"/>
                  </a:lnTo>
                  <a:lnTo>
                    <a:pt x="2194" y="590"/>
                  </a:lnTo>
                  <a:lnTo>
                    <a:pt x="2199" y="590"/>
                  </a:lnTo>
                  <a:lnTo>
                    <a:pt x="2205" y="592"/>
                  </a:lnTo>
                  <a:lnTo>
                    <a:pt x="2210" y="592"/>
                  </a:lnTo>
                  <a:lnTo>
                    <a:pt x="2213" y="592"/>
                  </a:lnTo>
                  <a:lnTo>
                    <a:pt x="2213" y="594"/>
                  </a:lnTo>
                  <a:lnTo>
                    <a:pt x="2210" y="597"/>
                  </a:lnTo>
                  <a:lnTo>
                    <a:pt x="2210" y="599"/>
                  </a:lnTo>
                  <a:lnTo>
                    <a:pt x="2210" y="605"/>
                  </a:lnTo>
                  <a:lnTo>
                    <a:pt x="2205" y="605"/>
                  </a:lnTo>
                  <a:lnTo>
                    <a:pt x="2202" y="612"/>
                  </a:lnTo>
                  <a:lnTo>
                    <a:pt x="2199" y="612"/>
                  </a:lnTo>
                  <a:lnTo>
                    <a:pt x="2202" y="620"/>
                  </a:lnTo>
                  <a:lnTo>
                    <a:pt x="2205" y="629"/>
                  </a:lnTo>
                  <a:lnTo>
                    <a:pt x="2210" y="627"/>
                  </a:lnTo>
                  <a:lnTo>
                    <a:pt x="2215" y="627"/>
                  </a:lnTo>
                  <a:lnTo>
                    <a:pt x="2215" y="632"/>
                  </a:lnTo>
                  <a:lnTo>
                    <a:pt x="2215" y="637"/>
                  </a:lnTo>
                  <a:lnTo>
                    <a:pt x="2205" y="637"/>
                  </a:lnTo>
                  <a:lnTo>
                    <a:pt x="2197" y="640"/>
                  </a:lnTo>
                  <a:lnTo>
                    <a:pt x="2192" y="645"/>
                  </a:lnTo>
                  <a:lnTo>
                    <a:pt x="2189" y="650"/>
                  </a:lnTo>
                  <a:lnTo>
                    <a:pt x="2188" y="654"/>
                  </a:lnTo>
                  <a:lnTo>
                    <a:pt x="2189" y="662"/>
                  </a:lnTo>
                  <a:lnTo>
                    <a:pt x="2192" y="670"/>
                  </a:lnTo>
                  <a:lnTo>
                    <a:pt x="2197" y="678"/>
                  </a:lnTo>
                  <a:lnTo>
                    <a:pt x="2192" y="683"/>
                  </a:lnTo>
                  <a:lnTo>
                    <a:pt x="2188" y="687"/>
                  </a:lnTo>
                  <a:lnTo>
                    <a:pt x="2185" y="687"/>
                  </a:lnTo>
                  <a:lnTo>
                    <a:pt x="2180" y="684"/>
                  </a:lnTo>
                  <a:lnTo>
                    <a:pt x="2175" y="684"/>
                  </a:lnTo>
                  <a:lnTo>
                    <a:pt x="2167" y="687"/>
                  </a:lnTo>
                  <a:lnTo>
                    <a:pt x="2167" y="692"/>
                  </a:lnTo>
                  <a:lnTo>
                    <a:pt x="2162" y="695"/>
                  </a:lnTo>
                  <a:lnTo>
                    <a:pt x="2158" y="700"/>
                  </a:lnTo>
                  <a:lnTo>
                    <a:pt x="2158" y="708"/>
                  </a:lnTo>
                  <a:lnTo>
                    <a:pt x="2158" y="713"/>
                  </a:lnTo>
                  <a:lnTo>
                    <a:pt x="2158" y="722"/>
                  </a:lnTo>
                  <a:lnTo>
                    <a:pt x="2142" y="728"/>
                  </a:lnTo>
                  <a:lnTo>
                    <a:pt x="2139" y="730"/>
                  </a:lnTo>
                  <a:lnTo>
                    <a:pt x="2139" y="735"/>
                  </a:lnTo>
                  <a:lnTo>
                    <a:pt x="2137" y="750"/>
                  </a:lnTo>
                  <a:lnTo>
                    <a:pt x="2125" y="763"/>
                  </a:lnTo>
                  <a:lnTo>
                    <a:pt x="2109" y="773"/>
                  </a:lnTo>
                  <a:lnTo>
                    <a:pt x="2104" y="738"/>
                  </a:lnTo>
                  <a:lnTo>
                    <a:pt x="2095" y="695"/>
                  </a:lnTo>
                  <a:lnTo>
                    <a:pt x="2092" y="673"/>
                  </a:lnTo>
                  <a:lnTo>
                    <a:pt x="2092" y="653"/>
                  </a:lnTo>
                  <a:lnTo>
                    <a:pt x="2092" y="635"/>
                  </a:lnTo>
                  <a:lnTo>
                    <a:pt x="2096" y="622"/>
                  </a:lnTo>
                  <a:lnTo>
                    <a:pt x="2099" y="620"/>
                  </a:lnTo>
                  <a:lnTo>
                    <a:pt x="2104" y="620"/>
                  </a:lnTo>
                  <a:lnTo>
                    <a:pt x="2109" y="618"/>
                  </a:lnTo>
                  <a:lnTo>
                    <a:pt x="2112" y="612"/>
                  </a:lnTo>
                  <a:lnTo>
                    <a:pt x="2112" y="607"/>
                  </a:lnTo>
                  <a:lnTo>
                    <a:pt x="2115" y="599"/>
                  </a:lnTo>
                  <a:lnTo>
                    <a:pt x="2112" y="599"/>
                  </a:lnTo>
                  <a:lnTo>
                    <a:pt x="2109" y="594"/>
                  </a:lnTo>
                  <a:lnTo>
                    <a:pt x="2117" y="594"/>
                  </a:lnTo>
                  <a:lnTo>
                    <a:pt x="2125" y="594"/>
                  </a:lnTo>
                  <a:lnTo>
                    <a:pt x="2126" y="590"/>
                  </a:lnTo>
                  <a:lnTo>
                    <a:pt x="2129" y="588"/>
                  </a:lnTo>
                  <a:lnTo>
                    <a:pt x="2132" y="590"/>
                  </a:lnTo>
                  <a:lnTo>
                    <a:pt x="2137" y="590"/>
                  </a:lnTo>
                  <a:lnTo>
                    <a:pt x="2137" y="588"/>
                  </a:lnTo>
                  <a:lnTo>
                    <a:pt x="2152" y="575"/>
                  </a:lnTo>
                  <a:lnTo>
                    <a:pt x="2162" y="558"/>
                  </a:lnTo>
                  <a:lnTo>
                    <a:pt x="2175" y="547"/>
                  </a:lnTo>
                  <a:lnTo>
                    <a:pt x="2185" y="539"/>
                  </a:lnTo>
                  <a:lnTo>
                    <a:pt x="2185" y="534"/>
                  </a:lnTo>
                  <a:lnTo>
                    <a:pt x="2185" y="531"/>
                  </a:lnTo>
                  <a:lnTo>
                    <a:pt x="2189" y="529"/>
                  </a:lnTo>
                  <a:lnTo>
                    <a:pt x="2192" y="529"/>
                  </a:lnTo>
                  <a:lnTo>
                    <a:pt x="2192" y="522"/>
                  </a:lnTo>
                  <a:lnTo>
                    <a:pt x="2192" y="517"/>
                  </a:lnTo>
                  <a:lnTo>
                    <a:pt x="2207" y="514"/>
                  </a:lnTo>
                  <a:lnTo>
                    <a:pt x="2218" y="512"/>
                  </a:lnTo>
                  <a:lnTo>
                    <a:pt x="2219" y="512"/>
                  </a:lnTo>
                  <a:lnTo>
                    <a:pt x="2224" y="509"/>
                  </a:lnTo>
                  <a:lnTo>
                    <a:pt x="2224" y="504"/>
                  </a:lnTo>
                  <a:lnTo>
                    <a:pt x="2227" y="497"/>
                  </a:lnTo>
                  <a:lnTo>
                    <a:pt x="2229" y="484"/>
                  </a:lnTo>
                  <a:lnTo>
                    <a:pt x="2229" y="471"/>
                  </a:lnTo>
                  <a:lnTo>
                    <a:pt x="2232" y="471"/>
                  </a:lnTo>
                  <a:lnTo>
                    <a:pt x="2235" y="469"/>
                  </a:lnTo>
                  <a:lnTo>
                    <a:pt x="2235" y="466"/>
                  </a:lnTo>
                  <a:lnTo>
                    <a:pt x="2240" y="466"/>
                  </a:lnTo>
                  <a:lnTo>
                    <a:pt x="2243" y="469"/>
                  </a:lnTo>
                  <a:lnTo>
                    <a:pt x="2250" y="469"/>
                  </a:lnTo>
                  <a:lnTo>
                    <a:pt x="2250" y="466"/>
                  </a:lnTo>
                  <a:lnTo>
                    <a:pt x="2237" y="462"/>
                  </a:lnTo>
                  <a:lnTo>
                    <a:pt x="2232" y="460"/>
                  </a:lnTo>
                  <a:lnTo>
                    <a:pt x="2224" y="462"/>
                  </a:lnTo>
                  <a:lnTo>
                    <a:pt x="2215" y="471"/>
                  </a:lnTo>
                  <a:lnTo>
                    <a:pt x="2215" y="476"/>
                  </a:lnTo>
                  <a:lnTo>
                    <a:pt x="2218" y="476"/>
                  </a:lnTo>
                  <a:lnTo>
                    <a:pt x="2218" y="482"/>
                  </a:lnTo>
                  <a:lnTo>
                    <a:pt x="2219" y="490"/>
                  </a:lnTo>
                  <a:lnTo>
                    <a:pt x="2215" y="490"/>
                  </a:lnTo>
                  <a:lnTo>
                    <a:pt x="2213" y="492"/>
                  </a:lnTo>
                  <a:lnTo>
                    <a:pt x="2213" y="490"/>
                  </a:lnTo>
                  <a:lnTo>
                    <a:pt x="2210" y="490"/>
                  </a:lnTo>
                  <a:lnTo>
                    <a:pt x="2205" y="487"/>
                  </a:lnTo>
                  <a:lnTo>
                    <a:pt x="2197" y="490"/>
                  </a:lnTo>
                  <a:lnTo>
                    <a:pt x="2188" y="499"/>
                  </a:lnTo>
                  <a:lnTo>
                    <a:pt x="2175" y="512"/>
                  </a:lnTo>
                  <a:lnTo>
                    <a:pt x="2172" y="514"/>
                  </a:lnTo>
                  <a:lnTo>
                    <a:pt x="2167" y="520"/>
                  </a:lnTo>
                  <a:lnTo>
                    <a:pt x="2167" y="512"/>
                  </a:lnTo>
                  <a:lnTo>
                    <a:pt x="2169" y="507"/>
                  </a:lnTo>
                  <a:lnTo>
                    <a:pt x="2167" y="507"/>
                  </a:lnTo>
                  <a:lnTo>
                    <a:pt x="2162" y="509"/>
                  </a:lnTo>
                  <a:lnTo>
                    <a:pt x="2159" y="507"/>
                  </a:lnTo>
                  <a:lnTo>
                    <a:pt x="2159" y="504"/>
                  </a:lnTo>
                  <a:lnTo>
                    <a:pt x="2167" y="497"/>
                  </a:lnTo>
                  <a:lnTo>
                    <a:pt x="2169" y="484"/>
                  </a:lnTo>
                  <a:lnTo>
                    <a:pt x="2164" y="487"/>
                  </a:lnTo>
                  <a:lnTo>
                    <a:pt x="2159" y="490"/>
                  </a:lnTo>
                  <a:lnTo>
                    <a:pt x="2159" y="492"/>
                  </a:lnTo>
                  <a:lnTo>
                    <a:pt x="2158" y="490"/>
                  </a:lnTo>
                  <a:lnTo>
                    <a:pt x="2152" y="490"/>
                  </a:lnTo>
                  <a:lnTo>
                    <a:pt x="2150" y="482"/>
                  </a:lnTo>
                  <a:lnTo>
                    <a:pt x="2142" y="484"/>
                  </a:lnTo>
                  <a:lnTo>
                    <a:pt x="2134" y="487"/>
                  </a:lnTo>
                  <a:lnTo>
                    <a:pt x="2122" y="487"/>
                  </a:lnTo>
                  <a:lnTo>
                    <a:pt x="2109" y="492"/>
                  </a:lnTo>
                  <a:lnTo>
                    <a:pt x="2107" y="497"/>
                  </a:lnTo>
                  <a:lnTo>
                    <a:pt x="2101" y="501"/>
                  </a:lnTo>
                  <a:lnTo>
                    <a:pt x="2099" y="501"/>
                  </a:lnTo>
                  <a:lnTo>
                    <a:pt x="2099" y="504"/>
                  </a:lnTo>
                  <a:lnTo>
                    <a:pt x="2099" y="509"/>
                  </a:lnTo>
                  <a:lnTo>
                    <a:pt x="2087" y="514"/>
                  </a:lnTo>
                  <a:lnTo>
                    <a:pt x="2074" y="522"/>
                  </a:lnTo>
                  <a:lnTo>
                    <a:pt x="2071" y="527"/>
                  </a:lnTo>
                  <a:lnTo>
                    <a:pt x="2071" y="534"/>
                  </a:lnTo>
                  <a:lnTo>
                    <a:pt x="2069" y="534"/>
                  </a:lnTo>
                  <a:lnTo>
                    <a:pt x="2066" y="531"/>
                  </a:lnTo>
                  <a:lnTo>
                    <a:pt x="2066" y="539"/>
                  </a:lnTo>
                  <a:lnTo>
                    <a:pt x="2066" y="550"/>
                  </a:lnTo>
                  <a:lnTo>
                    <a:pt x="2071" y="550"/>
                  </a:lnTo>
                  <a:lnTo>
                    <a:pt x="2071" y="547"/>
                  </a:lnTo>
                  <a:lnTo>
                    <a:pt x="2077" y="547"/>
                  </a:lnTo>
                  <a:lnTo>
                    <a:pt x="2082" y="547"/>
                  </a:lnTo>
                  <a:lnTo>
                    <a:pt x="2085" y="555"/>
                  </a:lnTo>
                  <a:lnTo>
                    <a:pt x="2079" y="555"/>
                  </a:lnTo>
                  <a:lnTo>
                    <a:pt x="2079" y="558"/>
                  </a:lnTo>
                  <a:lnTo>
                    <a:pt x="2066" y="558"/>
                  </a:lnTo>
                  <a:lnTo>
                    <a:pt x="2057" y="558"/>
                  </a:lnTo>
                  <a:lnTo>
                    <a:pt x="2055" y="564"/>
                  </a:lnTo>
                  <a:lnTo>
                    <a:pt x="2049" y="564"/>
                  </a:lnTo>
                  <a:lnTo>
                    <a:pt x="2049" y="567"/>
                  </a:lnTo>
                  <a:lnTo>
                    <a:pt x="2049" y="572"/>
                  </a:lnTo>
                  <a:lnTo>
                    <a:pt x="2044" y="569"/>
                  </a:lnTo>
                  <a:lnTo>
                    <a:pt x="2041" y="567"/>
                  </a:lnTo>
                  <a:lnTo>
                    <a:pt x="2039" y="569"/>
                  </a:lnTo>
                  <a:lnTo>
                    <a:pt x="2039" y="575"/>
                  </a:lnTo>
                  <a:lnTo>
                    <a:pt x="2032" y="575"/>
                  </a:lnTo>
                  <a:lnTo>
                    <a:pt x="2022" y="575"/>
                  </a:lnTo>
                  <a:lnTo>
                    <a:pt x="2022" y="569"/>
                  </a:lnTo>
                  <a:lnTo>
                    <a:pt x="2019" y="561"/>
                  </a:lnTo>
                  <a:lnTo>
                    <a:pt x="2030" y="561"/>
                  </a:lnTo>
                  <a:lnTo>
                    <a:pt x="2036" y="561"/>
                  </a:lnTo>
                  <a:lnTo>
                    <a:pt x="2036" y="558"/>
                  </a:lnTo>
                  <a:lnTo>
                    <a:pt x="2032" y="558"/>
                  </a:lnTo>
                  <a:lnTo>
                    <a:pt x="2030" y="550"/>
                  </a:lnTo>
                  <a:lnTo>
                    <a:pt x="2027" y="545"/>
                  </a:lnTo>
                  <a:lnTo>
                    <a:pt x="2022" y="545"/>
                  </a:lnTo>
                  <a:lnTo>
                    <a:pt x="2017" y="547"/>
                  </a:lnTo>
                  <a:lnTo>
                    <a:pt x="2017" y="552"/>
                  </a:lnTo>
                  <a:lnTo>
                    <a:pt x="2011" y="550"/>
                  </a:lnTo>
                  <a:lnTo>
                    <a:pt x="2011" y="547"/>
                  </a:lnTo>
                  <a:lnTo>
                    <a:pt x="2000" y="547"/>
                  </a:lnTo>
                  <a:lnTo>
                    <a:pt x="1984" y="545"/>
                  </a:lnTo>
                  <a:lnTo>
                    <a:pt x="1984" y="561"/>
                  </a:lnTo>
                  <a:lnTo>
                    <a:pt x="1976" y="559"/>
                  </a:lnTo>
                  <a:lnTo>
                    <a:pt x="1973" y="558"/>
                  </a:lnTo>
                  <a:lnTo>
                    <a:pt x="1967" y="559"/>
                  </a:lnTo>
                  <a:lnTo>
                    <a:pt x="1954" y="559"/>
                  </a:lnTo>
                  <a:lnTo>
                    <a:pt x="1949" y="558"/>
                  </a:lnTo>
                  <a:lnTo>
                    <a:pt x="1943" y="552"/>
                  </a:lnTo>
                  <a:lnTo>
                    <a:pt x="1943" y="555"/>
                  </a:lnTo>
                  <a:lnTo>
                    <a:pt x="1941" y="559"/>
                  </a:lnTo>
                  <a:lnTo>
                    <a:pt x="1939" y="559"/>
                  </a:lnTo>
                  <a:lnTo>
                    <a:pt x="1934" y="561"/>
                  </a:lnTo>
                  <a:lnTo>
                    <a:pt x="1932" y="558"/>
                  </a:lnTo>
                  <a:lnTo>
                    <a:pt x="1934" y="552"/>
                  </a:lnTo>
                  <a:lnTo>
                    <a:pt x="1911" y="552"/>
                  </a:lnTo>
                  <a:lnTo>
                    <a:pt x="1891" y="552"/>
                  </a:lnTo>
                  <a:lnTo>
                    <a:pt x="1889" y="547"/>
                  </a:lnTo>
                  <a:lnTo>
                    <a:pt x="1881" y="545"/>
                  </a:lnTo>
                  <a:lnTo>
                    <a:pt x="1881" y="547"/>
                  </a:lnTo>
                  <a:lnTo>
                    <a:pt x="1881" y="552"/>
                  </a:lnTo>
                  <a:lnTo>
                    <a:pt x="1878" y="552"/>
                  </a:lnTo>
                  <a:lnTo>
                    <a:pt x="1874" y="552"/>
                  </a:lnTo>
                  <a:lnTo>
                    <a:pt x="1874" y="555"/>
                  </a:lnTo>
                  <a:lnTo>
                    <a:pt x="1861" y="564"/>
                  </a:lnTo>
                  <a:lnTo>
                    <a:pt x="1848" y="580"/>
                  </a:lnTo>
                  <a:lnTo>
                    <a:pt x="1848" y="588"/>
                  </a:lnTo>
                  <a:lnTo>
                    <a:pt x="1847" y="594"/>
                  </a:lnTo>
                  <a:lnTo>
                    <a:pt x="1841" y="594"/>
                  </a:lnTo>
                  <a:lnTo>
                    <a:pt x="1836" y="594"/>
                  </a:lnTo>
                  <a:lnTo>
                    <a:pt x="1836" y="597"/>
                  </a:lnTo>
                  <a:lnTo>
                    <a:pt x="1836" y="602"/>
                  </a:lnTo>
                  <a:lnTo>
                    <a:pt x="1828" y="605"/>
                  </a:lnTo>
                  <a:lnTo>
                    <a:pt x="1821" y="610"/>
                  </a:lnTo>
                  <a:lnTo>
                    <a:pt x="1818" y="615"/>
                  </a:lnTo>
                  <a:lnTo>
                    <a:pt x="1814" y="620"/>
                  </a:lnTo>
                  <a:lnTo>
                    <a:pt x="1811" y="620"/>
                  </a:lnTo>
                  <a:lnTo>
                    <a:pt x="1809" y="618"/>
                  </a:lnTo>
                  <a:lnTo>
                    <a:pt x="1809" y="624"/>
                  </a:lnTo>
                  <a:lnTo>
                    <a:pt x="1804" y="637"/>
                  </a:lnTo>
                  <a:lnTo>
                    <a:pt x="1801" y="637"/>
                  </a:lnTo>
                  <a:lnTo>
                    <a:pt x="1796" y="640"/>
                  </a:lnTo>
                  <a:lnTo>
                    <a:pt x="1796" y="643"/>
                  </a:lnTo>
                  <a:lnTo>
                    <a:pt x="1796" y="648"/>
                  </a:lnTo>
                  <a:lnTo>
                    <a:pt x="1790" y="648"/>
                  </a:lnTo>
                  <a:lnTo>
                    <a:pt x="1760" y="675"/>
                  </a:lnTo>
                  <a:lnTo>
                    <a:pt x="1758" y="680"/>
                  </a:lnTo>
                  <a:lnTo>
                    <a:pt x="1755" y="687"/>
                  </a:lnTo>
                  <a:lnTo>
                    <a:pt x="1768" y="687"/>
                  </a:lnTo>
                  <a:lnTo>
                    <a:pt x="1781" y="687"/>
                  </a:lnTo>
                  <a:lnTo>
                    <a:pt x="1781" y="713"/>
                  </a:lnTo>
                  <a:lnTo>
                    <a:pt x="1785" y="713"/>
                  </a:lnTo>
                  <a:lnTo>
                    <a:pt x="1785" y="708"/>
                  </a:lnTo>
                  <a:lnTo>
                    <a:pt x="1788" y="708"/>
                  </a:lnTo>
                  <a:lnTo>
                    <a:pt x="1788" y="703"/>
                  </a:lnTo>
                  <a:lnTo>
                    <a:pt x="1793" y="705"/>
                  </a:lnTo>
                  <a:lnTo>
                    <a:pt x="1796" y="708"/>
                  </a:lnTo>
                  <a:lnTo>
                    <a:pt x="1796" y="710"/>
                  </a:lnTo>
                  <a:lnTo>
                    <a:pt x="1793" y="714"/>
                  </a:lnTo>
                  <a:lnTo>
                    <a:pt x="1790" y="714"/>
                  </a:lnTo>
                  <a:lnTo>
                    <a:pt x="1790" y="717"/>
                  </a:lnTo>
                  <a:lnTo>
                    <a:pt x="1793" y="720"/>
                  </a:lnTo>
                  <a:lnTo>
                    <a:pt x="1796" y="720"/>
                  </a:lnTo>
                  <a:lnTo>
                    <a:pt x="1801" y="714"/>
                  </a:lnTo>
                  <a:lnTo>
                    <a:pt x="1804" y="710"/>
                  </a:lnTo>
                  <a:lnTo>
                    <a:pt x="1806" y="710"/>
                  </a:lnTo>
                  <a:lnTo>
                    <a:pt x="1806" y="713"/>
                  </a:lnTo>
                  <a:lnTo>
                    <a:pt x="1811" y="713"/>
                  </a:lnTo>
                  <a:lnTo>
                    <a:pt x="1811" y="710"/>
                  </a:lnTo>
                  <a:lnTo>
                    <a:pt x="1809" y="703"/>
                  </a:lnTo>
                  <a:lnTo>
                    <a:pt x="1811" y="700"/>
                  </a:lnTo>
                  <a:lnTo>
                    <a:pt x="1814" y="700"/>
                  </a:lnTo>
                  <a:lnTo>
                    <a:pt x="1818" y="700"/>
                  </a:lnTo>
                  <a:lnTo>
                    <a:pt x="1826" y="703"/>
                  </a:lnTo>
                  <a:lnTo>
                    <a:pt x="1836" y="713"/>
                  </a:lnTo>
                  <a:lnTo>
                    <a:pt x="1847" y="725"/>
                  </a:lnTo>
                  <a:lnTo>
                    <a:pt x="1848" y="725"/>
                  </a:lnTo>
                  <a:lnTo>
                    <a:pt x="1851" y="722"/>
                  </a:lnTo>
                  <a:lnTo>
                    <a:pt x="1851" y="728"/>
                  </a:lnTo>
                  <a:lnTo>
                    <a:pt x="1856" y="728"/>
                  </a:lnTo>
                  <a:lnTo>
                    <a:pt x="1861" y="730"/>
                  </a:lnTo>
                  <a:lnTo>
                    <a:pt x="1861" y="733"/>
                  </a:lnTo>
                  <a:lnTo>
                    <a:pt x="1856" y="733"/>
                  </a:lnTo>
                  <a:lnTo>
                    <a:pt x="1848" y="733"/>
                  </a:lnTo>
                  <a:lnTo>
                    <a:pt x="1851" y="741"/>
                  </a:lnTo>
                  <a:lnTo>
                    <a:pt x="1851" y="747"/>
                  </a:lnTo>
                  <a:lnTo>
                    <a:pt x="1851" y="755"/>
                  </a:lnTo>
                  <a:lnTo>
                    <a:pt x="1848" y="763"/>
                  </a:lnTo>
                  <a:lnTo>
                    <a:pt x="1847" y="765"/>
                  </a:lnTo>
                  <a:lnTo>
                    <a:pt x="1841" y="768"/>
                  </a:lnTo>
                  <a:lnTo>
                    <a:pt x="1841" y="771"/>
                  </a:lnTo>
                  <a:lnTo>
                    <a:pt x="1844" y="776"/>
                  </a:lnTo>
                  <a:lnTo>
                    <a:pt x="1841" y="780"/>
                  </a:lnTo>
                  <a:lnTo>
                    <a:pt x="1839" y="783"/>
                  </a:lnTo>
                  <a:lnTo>
                    <a:pt x="1841" y="793"/>
                  </a:lnTo>
                  <a:lnTo>
                    <a:pt x="1844" y="803"/>
                  </a:lnTo>
                  <a:lnTo>
                    <a:pt x="1841" y="807"/>
                  </a:lnTo>
                  <a:lnTo>
                    <a:pt x="1836" y="815"/>
                  </a:lnTo>
                  <a:lnTo>
                    <a:pt x="1841" y="823"/>
                  </a:lnTo>
                  <a:lnTo>
                    <a:pt x="1836" y="823"/>
                  </a:lnTo>
                  <a:lnTo>
                    <a:pt x="1836" y="828"/>
                  </a:lnTo>
                  <a:lnTo>
                    <a:pt x="1836" y="834"/>
                  </a:lnTo>
                  <a:lnTo>
                    <a:pt x="1828" y="840"/>
                  </a:lnTo>
                  <a:lnTo>
                    <a:pt x="1821" y="845"/>
                  </a:lnTo>
                  <a:lnTo>
                    <a:pt x="1821" y="850"/>
                  </a:lnTo>
                  <a:lnTo>
                    <a:pt x="1818" y="858"/>
                  </a:lnTo>
                  <a:lnTo>
                    <a:pt x="1817" y="858"/>
                  </a:lnTo>
                  <a:lnTo>
                    <a:pt x="1811" y="861"/>
                  </a:lnTo>
                  <a:lnTo>
                    <a:pt x="1806" y="875"/>
                  </a:lnTo>
                  <a:lnTo>
                    <a:pt x="1801" y="891"/>
                  </a:lnTo>
                  <a:lnTo>
                    <a:pt x="1790" y="900"/>
                  </a:lnTo>
                  <a:lnTo>
                    <a:pt x="1781" y="908"/>
                  </a:lnTo>
                  <a:lnTo>
                    <a:pt x="1779" y="916"/>
                  </a:lnTo>
                  <a:lnTo>
                    <a:pt x="1776" y="924"/>
                  </a:lnTo>
                  <a:lnTo>
                    <a:pt x="1771" y="926"/>
                  </a:lnTo>
                  <a:lnTo>
                    <a:pt x="1763" y="932"/>
                  </a:lnTo>
                  <a:lnTo>
                    <a:pt x="1760" y="938"/>
                  </a:lnTo>
                  <a:lnTo>
                    <a:pt x="1758" y="946"/>
                  </a:lnTo>
                  <a:lnTo>
                    <a:pt x="1754" y="946"/>
                  </a:lnTo>
                  <a:lnTo>
                    <a:pt x="1749" y="954"/>
                  </a:lnTo>
                  <a:lnTo>
                    <a:pt x="1738" y="963"/>
                  </a:lnTo>
                  <a:lnTo>
                    <a:pt x="1738" y="968"/>
                  </a:lnTo>
                  <a:lnTo>
                    <a:pt x="1730" y="971"/>
                  </a:lnTo>
                  <a:lnTo>
                    <a:pt x="1723" y="971"/>
                  </a:lnTo>
                  <a:lnTo>
                    <a:pt x="1719" y="968"/>
                  </a:lnTo>
                  <a:lnTo>
                    <a:pt x="1711" y="963"/>
                  </a:lnTo>
                  <a:lnTo>
                    <a:pt x="1713" y="956"/>
                  </a:lnTo>
                  <a:lnTo>
                    <a:pt x="1713" y="951"/>
                  </a:lnTo>
                  <a:lnTo>
                    <a:pt x="1706" y="951"/>
                  </a:lnTo>
                  <a:lnTo>
                    <a:pt x="1698" y="951"/>
                  </a:lnTo>
                  <a:lnTo>
                    <a:pt x="1698" y="954"/>
                  </a:lnTo>
                  <a:lnTo>
                    <a:pt x="1695" y="959"/>
                  </a:lnTo>
                  <a:lnTo>
                    <a:pt x="1686" y="968"/>
                  </a:lnTo>
                  <a:lnTo>
                    <a:pt x="1683" y="963"/>
                  </a:lnTo>
                  <a:lnTo>
                    <a:pt x="1686" y="962"/>
                  </a:lnTo>
                  <a:lnTo>
                    <a:pt x="1686" y="956"/>
                  </a:lnTo>
                  <a:lnTo>
                    <a:pt x="1691" y="951"/>
                  </a:lnTo>
                  <a:lnTo>
                    <a:pt x="1691" y="943"/>
                  </a:lnTo>
                  <a:lnTo>
                    <a:pt x="1689" y="933"/>
                  </a:lnTo>
                  <a:lnTo>
                    <a:pt x="1691" y="924"/>
                  </a:lnTo>
                  <a:lnTo>
                    <a:pt x="1691" y="918"/>
                  </a:lnTo>
                  <a:lnTo>
                    <a:pt x="1698" y="913"/>
                  </a:lnTo>
                  <a:lnTo>
                    <a:pt x="1700" y="911"/>
                  </a:lnTo>
                  <a:lnTo>
                    <a:pt x="1703" y="913"/>
                  </a:lnTo>
                  <a:lnTo>
                    <a:pt x="1700" y="918"/>
                  </a:lnTo>
                  <a:lnTo>
                    <a:pt x="1700" y="926"/>
                  </a:lnTo>
                  <a:lnTo>
                    <a:pt x="1706" y="926"/>
                  </a:lnTo>
                  <a:lnTo>
                    <a:pt x="1708" y="926"/>
                  </a:lnTo>
                  <a:lnTo>
                    <a:pt x="1708" y="916"/>
                  </a:lnTo>
                  <a:lnTo>
                    <a:pt x="1706" y="911"/>
                  </a:lnTo>
                  <a:lnTo>
                    <a:pt x="1711" y="913"/>
                  </a:lnTo>
                  <a:lnTo>
                    <a:pt x="1716" y="908"/>
                  </a:lnTo>
                  <a:lnTo>
                    <a:pt x="1723" y="903"/>
                  </a:lnTo>
                  <a:lnTo>
                    <a:pt x="1723" y="899"/>
                  </a:lnTo>
                  <a:lnTo>
                    <a:pt x="1728" y="896"/>
                  </a:lnTo>
                  <a:lnTo>
                    <a:pt x="1736" y="888"/>
                  </a:lnTo>
                  <a:lnTo>
                    <a:pt x="1741" y="881"/>
                  </a:lnTo>
                  <a:lnTo>
                    <a:pt x="1741" y="869"/>
                  </a:lnTo>
                  <a:lnTo>
                    <a:pt x="1741" y="864"/>
                  </a:lnTo>
                  <a:lnTo>
                    <a:pt x="1746" y="858"/>
                  </a:lnTo>
                  <a:lnTo>
                    <a:pt x="1749" y="850"/>
                  </a:lnTo>
                  <a:lnTo>
                    <a:pt x="1743" y="845"/>
                  </a:lnTo>
                  <a:lnTo>
                    <a:pt x="1743" y="840"/>
                  </a:lnTo>
                  <a:lnTo>
                    <a:pt x="1749" y="831"/>
                  </a:lnTo>
                  <a:lnTo>
                    <a:pt x="1738" y="834"/>
                  </a:lnTo>
                  <a:lnTo>
                    <a:pt x="1736" y="839"/>
                  </a:lnTo>
                  <a:lnTo>
                    <a:pt x="1728" y="840"/>
                  </a:lnTo>
                  <a:lnTo>
                    <a:pt x="1723" y="840"/>
                  </a:lnTo>
                  <a:lnTo>
                    <a:pt x="1716" y="843"/>
                  </a:lnTo>
                  <a:lnTo>
                    <a:pt x="1711" y="850"/>
                  </a:lnTo>
                  <a:lnTo>
                    <a:pt x="1703" y="853"/>
                  </a:lnTo>
                  <a:lnTo>
                    <a:pt x="1700" y="856"/>
                  </a:lnTo>
                  <a:lnTo>
                    <a:pt x="1691" y="850"/>
                  </a:lnTo>
                  <a:lnTo>
                    <a:pt x="1686" y="845"/>
                  </a:lnTo>
                  <a:lnTo>
                    <a:pt x="1681" y="840"/>
                  </a:lnTo>
                  <a:lnTo>
                    <a:pt x="1683" y="834"/>
                  </a:lnTo>
                  <a:lnTo>
                    <a:pt x="1678" y="826"/>
                  </a:lnTo>
                  <a:lnTo>
                    <a:pt x="1673" y="818"/>
                  </a:lnTo>
                  <a:lnTo>
                    <a:pt x="1668" y="810"/>
                  </a:lnTo>
                  <a:lnTo>
                    <a:pt x="1665" y="803"/>
                  </a:lnTo>
                  <a:lnTo>
                    <a:pt x="1661" y="798"/>
                  </a:lnTo>
                  <a:lnTo>
                    <a:pt x="1653" y="796"/>
                  </a:lnTo>
                  <a:lnTo>
                    <a:pt x="1645" y="796"/>
                  </a:lnTo>
                  <a:lnTo>
                    <a:pt x="1638" y="796"/>
                  </a:lnTo>
                  <a:lnTo>
                    <a:pt x="1632" y="790"/>
                  </a:lnTo>
                  <a:lnTo>
                    <a:pt x="1628" y="780"/>
                  </a:lnTo>
                  <a:lnTo>
                    <a:pt x="1621" y="768"/>
                  </a:lnTo>
                  <a:lnTo>
                    <a:pt x="1618" y="758"/>
                  </a:lnTo>
                  <a:lnTo>
                    <a:pt x="1618" y="750"/>
                  </a:lnTo>
                  <a:lnTo>
                    <a:pt x="1613" y="741"/>
                  </a:lnTo>
                  <a:lnTo>
                    <a:pt x="1608" y="735"/>
                  </a:lnTo>
                  <a:lnTo>
                    <a:pt x="1598" y="728"/>
                  </a:lnTo>
                  <a:lnTo>
                    <a:pt x="1588" y="728"/>
                  </a:lnTo>
                  <a:lnTo>
                    <a:pt x="1580" y="720"/>
                  </a:lnTo>
                  <a:lnTo>
                    <a:pt x="1575" y="714"/>
                  </a:lnTo>
                  <a:lnTo>
                    <a:pt x="1568" y="710"/>
                  </a:lnTo>
                  <a:lnTo>
                    <a:pt x="1558" y="708"/>
                  </a:lnTo>
                  <a:lnTo>
                    <a:pt x="1553" y="710"/>
                  </a:lnTo>
                  <a:lnTo>
                    <a:pt x="1545" y="714"/>
                  </a:lnTo>
                  <a:lnTo>
                    <a:pt x="1536" y="714"/>
                  </a:lnTo>
                  <a:lnTo>
                    <a:pt x="1531" y="720"/>
                  </a:lnTo>
                  <a:lnTo>
                    <a:pt x="1523" y="725"/>
                  </a:lnTo>
                  <a:lnTo>
                    <a:pt x="1515" y="733"/>
                  </a:lnTo>
                  <a:lnTo>
                    <a:pt x="1512" y="735"/>
                  </a:lnTo>
                  <a:lnTo>
                    <a:pt x="1512" y="741"/>
                  </a:lnTo>
                  <a:lnTo>
                    <a:pt x="1517" y="738"/>
                  </a:lnTo>
                  <a:lnTo>
                    <a:pt x="1517" y="747"/>
                  </a:lnTo>
                  <a:lnTo>
                    <a:pt x="1517" y="755"/>
                  </a:lnTo>
                  <a:lnTo>
                    <a:pt x="1512" y="758"/>
                  </a:lnTo>
                  <a:lnTo>
                    <a:pt x="1515" y="768"/>
                  </a:lnTo>
                  <a:lnTo>
                    <a:pt x="1510" y="776"/>
                  </a:lnTo>
                  <a:lnTo>
                    <a:pt x="1506" y="783"/>
                  </a:lnTo>
                  <a:lnTo>
                    <a:pt x="1503" y="785"/>
                  </a:lnTo>
                  <a:lnTo>
                    <a:pt x="1498" y="788"/>
                  </a:lnTo>
                  <a:lnTo>
                    <a:pt x="1495" y="793"/>
                  </a:lnTo>
                  <a:lnTo>
                    <a:pt x="1498" y="796"/>
                  </a:lnTo>
                  <a:lnTo>
                    <a:pt x="1493" y="801"/>
                  </a:lnTo>
                  <a:lnTo>
                    <a:pt x="1485" y="803"/>
                  </a:lnTo>
                  <a:lnTo>
                    <a:pt x="1476" y="810"/>
                  </a:lnTo>
                  <a:lnTo>
                    <a:pt x="1468" y="807"/>
                  </a:lnTo>
                  <a:lnTo>
                    <a:pt x="1457" y="801"/>
                  </a:lnTo>
                  <a:lnTo>
                    <a:pt x="1450" y="803"/>
                  </a:lnTo>
                  <a:lnTo>
                    <a:pt x="1438" y="801"/>
                  </a:lnTo>
                  <a:lnTo>
                    <a:pt x="1430" y="801"/>
                  </a:lnTo>
                  <a:lnTo>
                    <a:pt x="1417" y="793"/>
                  </a:lnTo>
                  <a:lnTo>
                    <a:pt x="1414" y="796"/>
                  </a:lnTo>
                  <a:lnTo>
                    <a:pt x="1400" y="806"/>
                  </a:lnTo>
                  <a:lnTo>
                    <a:pt x="1382" y="807"/>
                  </a:lnTo>
                  <a:lnTo>
                    <a:pt x="1378" y="813"/>
                  </a:lnTo>
                  <a:lnTo>
                    <a:pt x="1365" y="815"/>
                  </a:lnTo>
                  <a:lnTo>
                    <a:pt x="1354" y="813"/>
                  </a:lnTo>
                  <a:lnTo>
                    <a:pt x="1348" y="810"/>
                  </a:lnTo>
                  <a:lnTo>
                    <a:pt x="1337" y="813"/>
                  </a:lnTo>
                  <a:lnTo>
                    <a:pt x="1332" y="813"/>
                  </a:lnTo>
                  <a:lnTo>
                    <a:pt x="1321" y="807"/>
                  </a:lnTo>
                  <a:lnTo>
                    <a:pt x="1315" y="807"/>
                  </a:lnTo>
                  <a:lnTo>
                    <a:pt x="1310" y="803"/>
                  </a:lnTo>
                  <a:lnTo>
                    <a:pt x="1310" y="798"/>
                  </a:lnTo>
                  <a:lnTo>
                    <a:pt x="1302" y="796"/>
                  </a:lnTo>
                  <a:lnTo>
                    <a:pt x="1287" y="790"/>
                  </a:lnTo>
                  <a:lnTo>
                    <a:pt x="1277" y="788"/>
                  </a:lnTo>
                  <a:lnTo>
                    <a:pt x="1272" y="793"/>
                  </a:lnTo>
                  <a:lnTo>
                    <a:pt x="1261" y="796"/>
                  </a:lnTo>
                  <a:lnTo>
                    <a:pt x="1257" y="796"/>
                  </a:lnTo>
                  <a:lnTo>
                    <a:pt x="1247" y="798"/>
                  </a:lnTo>
                  <a:lnTo>
                    <a:pt x="1236" y="788"/>
                  </a:lnTo>
                  <a:lnTo>
                    <a:pt x="1231" y="785"/>
                  </a:lnTo>
                  <a:lnTo>
                    <a:pt x="1227" y="776"/>
                  </a:lnTo>
                  <a:lnTo>
                    <a:pt x="1217" y="765"/>
                  </a:lnTo>
                  <a:lnTo>
                    <a:pt x="1201" y="752"/>
                  </a:lnTo>
                  <a:lnTo>
                    <a:pt x="1189" y="752"/>
                  </a:lnTo>
                  <a:lnTo>
                    <a:pt x="1184" y="747"/>
                  </a:lnTo>
                  <a:lnTo>
                    <a:pt x="1171" y="747"/>
                  </a:lnTo>
                  <a:lnTo>
                    <a:pt x="1166" y="746"/>
                  </a:lnTo>
                  <a:lnTo>
                    <a:pt x="1154" y="743"/>
                  </a:lnTo>
                  <a:lnTo>
                    <a:pt x="1154" y="746"/>
                  </a:lnTo>
                  <a:lnTo>
                    <a:pt x="1154" y="743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49" name="Freeform 7">
              <a:extLst>
                <a:ext uri="{FF2B5EF4-FFF2-40B4-BE49-F238E27FC236}">
                  <a16:creationId xmlns:a16="http://schemas.microsoft.com/office/drawing/2014/main" id="{E985B1ED-F7B3-4663-A475-C974742184E4}"/>
                </a:ext>
              </a:extLst>
            </p:cNvPr>
            <p:cNvSpPr>
              <a:spLocks/>
            </p:cNvSpPr>
            <p:nvPr/>
          </p:nvSpPr>
          <p:spPr bwMode="gray">
            <a:xfrm>
              <a:off x="8134350" y="2160588"/>
              <a:ext cx="25400" cy="17462"/>
            </a:xfrm>
            <a:custGeom>
              <a:avLst/>
              <a:gdLst>
                <a:gd name="T0" fmla="*/ 5 w 16"/>
                <a:gd name="T1" fmla="*/ 0 h 11"/>
                <a:gd name="T2" fmla="*/ 2 w 16"/>
                <a:gd name="T3" fmla="*/ 2 h 11"/>
                <a:gd name="T4" fmla="*/ 0 w 16"/>
                <a:gd name="T5" fmla="*/ 5 h 11"/>
                <a:gd name="T6" fmla="*/ 0 w 16"/>
                <a:gd name="T7" fmla="*/ 10 h 11"/>
                <a:gd name="T8" fmla="*/ 2 w 16"/>
                <a:gd name="T9" fmla="*/ 10 h 11"/>
                <a:gd name="T10" fmla="*/ 2 w 16"/>
                <a:gd name="T11" fmla="*/ 11 h 11"/>
                <a:gd name="T12" fmla="*/ 8 w 16"/>
                <a:gd name="T13" fmla="*/ 11 h 11"/>
                <a:gd name="T14" fmla="*/ 10 w 16"/>
                <a:gd name="T15" fmla="*/ 11 h 11"/>
                <a:gd name="T16" fmla="*/ 13 w 16"/>
                <a:gd name="T17" fmla="*/ 7 h 11"/>
                <a:gd name="T18" fmla="*/ 16 w 16"/>
                <a:gd name="T19" fmla="*/ 5 h 11"/>
                <a:gd name="T20" fmla="*/ 10 w 16"/>
                <a:gd name="T21" fmla="*/ 2 h 11"/>
                <a:gd name="T22" fmla="*/ 5 w 16"/>
                <a:gd name="T2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11">
                  <a:moveTo>
                    <a:pt x="5" y="0"/>
                  </a:moveTo>
                  <a:lnTo>
                    <a:pt x="2" y="2"/>
                  </a:lnTo>
                  <a:lnTo>
                    <a:pt x="0" y="5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8" y="11"/>
                  </a:lnTo>
                  <a:lnTo>
                    <a:pt x="10" y="11"/>
                  </a:lnTo>
                  <a:lnTo>
                    <a:pt x="13" y="7"/>
                  </a:lnTo>
                  <a:lnTo>
                    <a:pt x="16" y="5"/>
                  </a:lnTo>
                  <a:lnTo>
                    <a:pt x="10" y="2"/>
                  </a:lnTo>
                  <a:lnTo>
                    <a:pt x="5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50" name="Freeform 8">
              <a:extLst>
                <a:ext uri="{FF2B5EF4-FFF2-40B4-BE49-F238E27FC236}">
                  <a16:creationId xmlns:a16="http://schemas.microsoft.com/office/drawing/2014/main" id="{956B2CE8-CCE2-4D4F-BCC9-0DD57795C70B}"/>
                </a:ext>
              </a:extLst>
            </p:cNvPr>
            <p:cNvSpPr>
              <a:spLocks/>
            </p:cNvSpPr>
            <p:nvPr/>
          </p:nvSpPr>
          <p:spPr bwMode="gray">
            <a:xfrm>
              <a:off x="8250237" y="2190750"/>
              <a:ext cx="73025" cy="323850"/>
            </a:xfrm>
            <a:custGeom>
              <a:avLst/>
              <a:gdLst>
                <a:gd name="T0" fmla="*/ 17 w 46"/>
                <a:gd name="T1" fmla="*/ 0 h 204"/>
                <a:gd name="T2" fmla="*/ 16 w 46"/>
                <a:gd name="T3" fmla="*/ 5 h 204"/>
                <a:gd name="T4" fmla="*/ 10 w 46"/>
                <a:gd name="T5" fmla="*/ 8 h 204"/>
                <a:gd name="T6" fmla="*/ 16 w 46"/>
                <a:gd name="T7" fmla="*/ 16 h 204"/>
                <a:gd name="T8" fmla="*/ 16 w 46"/>
                <a:gd name="T9" fmla="*/ 28 h 204"/>
                <a:gd name="T10" fmla="*/ 10 w 46"/>
                <a:gd name="T11" fmla="*/ 33 h 204"/>
                <a:gd name="T12" fmla="*/ 3 w 46"/>
                <a:gd name="T13" fmla="*/ 41 h 204"/>
                <a:gd name="T14" fmla="*/ 3 w 46"/>
                <a:gd name="T15" fmla="*/ 60 h 204"/>
                <a:gd name="T16" fmla="*/ 5 w 46"/>
                <a:gd name="T17" fmla="*/ 76 h 204"/>
                <a:gd name="T18" fmla="*/ 5 w 46"/>
                <a:gd name="T19" fmla="*/ 104 h 204"/>
                <a:gd name="T20" fmla="*/ 3 w 46"/>
                <a:gd name="T21" fmla="*/ 128 h 204"/>
                <a:gd name="T22" fmla="*/ 5 w 46"/>
                <a:gd name="T23" fmla="*/ 131 h 204"/>
                <a:gd name="T24" fmla="*/ 5 w 46"/>
                <a:gd name="T25" fmla="*/ 139 h 204"/>
                <a:gd name="T26" fmla="*/ 3 w 46"/>
                <a:gd name="T27" fmla="*/ 139 h 204"/>
                <a:gd name="T28" fmla="*/ 3 w 46"/>
                <a:gd name="T29" fmla="*/ 144 h 204"/>
                <a:gd name="T30" fmla="*/ 8 w 46"/>
                <a:gd name="T31" fmla="*/ 153 h 204"/>
                <a:gd name="T32" fmla="*/ 5 w 46"/>
                <a:gd name="T33" fmla="*/ 177 h 204"/>
                <a:gd name="T34" fmla="*/ 0 w 46"/>
                <a:gd name="T35" fmla="*/ 202 h 204"/>
                <a:gd name="T36" fmla="*/ 5 w 46"/>
                <a:gd name="T37" fmla="*/ 191 h 204"/>
                <a:gd name="T38" fmla="*/ 10 w 46"/>
                <a:gd name="T39" fmla="*/ 189 h 204"/>
                <a:gd name="T40" fmla="*/ 13 w 46"/>
                <a:gd name="T41" fmla="*/ 189 h 204"/>
                <a:gd name="T42" fmla="*/ 20 w 46"/>
                <a:gd name="T43" fmla="*/ 196 h 204"/>
                <a:gd name="T44" fmla="*/ 22 w 46"/>
                <a:gd name="T45" fmla="*/ 199 h 204"/>
                <a:gd name="T46" fmla="*/ 25 w 46"/>
                <a:gd name="T47" fmla="*/ 204 h 204"/>
                <a:gd name="T48" fmla="*/ 25 w 46"/>
                <a:gd name="T49" fmla="*/ 196 h 204"/>
                <a:gd name="T50" fmla="*/ 25 w 46"/>
                <a:gd name="T51" fmla="*/ 191 h 204"/>
                <a:gd name="T52" fmla="*/ 17 w 46"/>
                <a:gd name="T53" fmla="*/ 181 h 204"/>
                <a:gd name="T54" fmla="*/ 13 w 46"/>
                <a:gd name="T55" fmla="*/ 169 h 204"/>
                <a:gd name="T56" fmla="*/ 16 w 46"/>
                <a:gd name="T57" fmla="*/ 147 h 204"/>
                <a:gd name="T58" fmla="*/ 20 w 46"/>
                <a:gd name="T59" fmla="*/ 123 h 204"/>
                <a:gd name="T60" fmla="*/ 22 w 46"/>
                <a:gd name="T61" fmla="*/ 121 h 204"/>
                <a:gd name="T62" fmla="*/ 22 w 46"/>
                <a:gd name="T63" fmla="*/ 118 h 204"/>
                <a:gd name="T64" fmla="*/ 30 w 46"/>
                <a:gd name="T65" fmla="*/ 118 h 204"/>
                <a:gd name="T66" fmla="*/ 35 w 46"/>
                <a:gd name="T67" fmla="*/ 118 h 204"/>
                <a:gd name="T68" fmla="*/ 41 w 46"/>
                <a:gd name="T69" fmla="*/ 123 h 204"/>
                <a:gd name="T70" fmla="*/ 46 w 46"/>
                <a:gd name="T71" fmla="*/ 128 h 204"/>
                <a:gd name="T72" fmla="*/ 41 w 46"/>
                <a:gd name="T73" fmla="*/ 114 h 204"/>
                <a:gd name="T74" fmla="*/ 30 w 46"/>
                <a:gd name="T75" fmla="*/ 104 h 204"/>
                <a:gd name="T76" fmla="*/ 28 w 46"/>
                <a:gd name="T77" fmla="*/ 104 h 204"/>
                <a:gd name="T78" fmla="*/ 28 w 46"/>
                <a:gd name="T79" fmla="*/ 79 h 204"/>
                <a:gd name="T80" fmla="*/ 25 w 46"/>
                <a:gd name="T81" fmla="*/ 55 h 204"/>
                <a:gd name="T82" fmla="*/ 28 w 46"/>
                <a:gd name="T83" fmla="*/ 51 h 204"/>
                <a:gd name="T84" fmla="*/ 30 w 46"/>
                <a:gd name="T85" fmla="*/ 43 h 204"/>
                <a:gd name="T86" fmla="*/ 25 w 46"/>
                <a:gd name="T87" fmla="*/ 36 h 204"/>
                <a:gd name="T88" fmla="*/ 20 w 46"/>
                <a:gd name="T89" fmla="*/ 25 h 204"/>
                <a:gd name="T90" fmla="*/ 22 w 46"/>
                <a:gd name="T91" fmla="*/ 18 h 204"/>
                <a:gd name="T92" fmla="*/ 25 w 46"/>
                <a:gd name="T93" fmla="*/ 11 h 204"/>
                <a:gd name="T94" fmla="*/ 22 w 46"/>
                <a:gd name="T95" fmla="*/ 5 h 204"/>
                <a:gd name="T96" fmla="*/ 17 w 46"/>
                <a:gd name="T97" fmla="*/ 0 h 204"/>
                <a:gd name="connsiteX0" fmla="*/ 3696 w 10000"/>
                <a:gd name="connsiteY0" fmla="*/ 0 h 10000"/>
                <a:gd name="connsiteX1" fmla="*/ 3478 w 10000"/>
                <a:gd name="connsiteY1" fmla="*/ 245 h 10000"/>
                <a:gd name="connsiteX2" fmla="*/ 2174 w 10000"/>
                <a:gd name="connsiteY2" fmla="*/ 392 h 10000"/>
                <a:gd name="connsiteX3" fmla="*/ 3478 w 10000"/>
                <a:gd name="connsiteY3" fmla="*/ 784 h 10000"/>
                <a:gd name="connsiteX4" fmla="*/ 3478 w 10000"/>
                <a:gd name="connsiteY4" fmla="*/ 1373 h 10000"/>
                <a:gd name="connsiteX5" fmla="*/ 2174 w 10000"/>
                <a:gd name="connsiteY5" fmla="*/ 1618 h 10000"/>
                <a:gd name="connsiteX6" fmla="*/ 652 w 10000"/>
                <a:gd name="connsiteY6" fmla="*/ 2010 h 10000"/>
                <a:gd name="connsiteX7" fmla="*/ 652 w 10000"/>
                <a:gd name="connsiteY7" fmla="*/ 2941 h 10000"/>
                <a:gd name="connsiteX8" fmla="*/ 1087 w 10000"/>
                <a:gd name="connsiteY8" fmla="*/ 3725 h 10000"/>
                <a:gd name="connsiteX9" fmla="*/ 1087 w 10000"/>
                <a:gd name="connsiteY9" fmla="*/ 5098 h 10000"/>
                <a:gd name="connsiteX10" fmla="*/ 652 w 10000"/>
                <a:gd name="connsiteY10" fmla="*/ 6275 h 10000"/>
                <a:gd name="connsiteX11" fmla="*/ 1087 w 10000"/>
                <a:gd name="connsiteY11" fmla="*/ 6422 h 10000"/>
                <a:gd name="connsiteX12" fmla="*/ 1087 w 10000"/>
                <a:gd name="connsiteY12" fmla="*/ 6814 h 10000"/>
                <a:gd name="connsiteX13" fmla="*/ 652 w 10000"/>
                <a:gd name="connsiteY13" fmla="*/ 6814 h 10000"/>
                <a:gd name="connsiteX14" fmla="*/ 652 w 10000"/>
                <a:gd name="connsiteY14" fmla="*/ 7059 h 10000"/>
                <a:gd name="connsiteX15" fmla="*/ 1739 w 10000"/>
                <a:gd name="connsiteY15" fmla="*/ 7500 h 10000"/>
                <a:gd name="connsiteX16" fmla="*/ 1087 w 10000"/>
                <a:gd name="connsiteY16" fmla="*/ 8676 h 10000"/>
                <a:gd name="connsiteX17" fmla="*/ 0 w 10000"/>
                <a:gd name="connsiteY17" fmla="*/ 9902 h 10000"/>
                <a:gd name="connsiteX18" fmla="*/ 1087 w 10000"/>
                <a:gd name="connsiteY18" fmla="*/ 9363 h 10000"/>
                <a:gd name="connsiteX19" fmla="*/ 2174 w 10000"/>
                <a:gd name="connsiteY19" fmla="*/ 9265 h 10000"/>
                <a:gd name="connsiteX20" fmla="*/ 2826 w 10000"/>
                <a:gd name="connsiteY20" fmla="*/ 9265 h 10000"/>
                <a:gd name="connsiteX21" fmla="*/ 4348 w 10000"/>
                <a:gd name="connsiteY21" fmla="*/ 9608 h 10000"/>
                <a:gd name="connsiteX22" fmla="*/ 4783 w 10000"/>
                <a:gd name="connsiteY22" fmla="*/ 9755 h 10000"/>
                <a:gd name="connsiteX23" fmla="*/ 5435 w 10000"/>
                <a:gd name="connsiteY23" fmla="*/ 10000 h 10000"/>
                <a:gd name="connsiteX24" fmla="*/ 5435 w 10000"/>
                <a:gd name="connsiteY24" fmla="*/ 9608 h 10000"/>
                <a:gd name="connsiteX25" fmla="*/ 5435 w 10000"/>
                <a:gd name="connsiteY25" fmla="*/ 9363 h 10000"/>
                <a:gd name="connsiteX26" fmla="*/ 3696 w 10000"/>
                <a:gd name="connsiteY26" fmla="*/ 8873 h 10000"/>
                <a:gd name="connsiteX27" fmla="*/ 2826 w 10000"/>
                <a:gd name="connsiteY27" fmla="*/ 8284 h 10000"/>
                <a:gd name="connsiteX28" fmla="*/ 3478 w 10000"/>
                <a:gd name="connsiteY28" fmla="*/ 7206 h 10000"/>
                <a:gd name="connsiteX29" fmla="*/ 4348 w 10000"/>
                <a:gd name="connsiteY29" fmla="*/ 6029 h 10000"/>
                <a:gd name="connsiteX30" fmla="*/ 4783 w 10000"/>
                <a:gd name="connsiteY30" fmla="*/ 5931 h 10000"/>
                <a:gd name="connsiteX31" fmla="*/ 4783 w 10000"/>
                <a:gd name="connsiteY31" fmla="*/ 5784 h 10000"/>
                <a:gd name="connsiteX32" fmla="*/ 6522 w 10000"/>
                <a:gd name="connsiteY32" fmla="*/ 5784 h 10000"/>
                <a:gd name="connsiteX33" fmla="*/ 7609 w 10000"/>
                <a:gd name="connsiteY33" fmla="*/ 5784 h 10000"/>
                <a:gd name="connsiteX34" fmla="*/ 8913 w 10000"/>
                <a:gd name="connsiteY34" fmla="*/ 6029 h 10000"/>
                <a:gd name="connsiteX35" fmla="*/ 10000 w 10000"/>
                <a:gd name="connsiteY35" fmla="*/ 6275 h 10000"/>
                <a:gd name="connsiteX36" fmla="*/ 8913 w 10000"/>
                <a:gd name="connsiteY36" fmla="*/ 5588 h 10000"/>
                <a:gd name="connsiteX37" fmla="*/ 6522 w 10000"/>
                <a:gd name="connsiteY37" fmla="*/ 5098 h 10000"/>
                <a:gd name="connsiteX38" fmla="*/ 6087 w 10000"/>
                <a:gd name="connsiteY38" fmla="*/ 5098 h 10000"/>
                <a:gd name="connsiteX39" fmla="*/ 6087 w 10000"/>
                <a:gd name="connsiteY39" fmla="*/ 3873 h 10000"/>
                <a:gd name="connsiteX40" fmla="*/ 5435 w 10000"/>
                <a:gd name="connsiteY40" fmla="*/ 2696 h 10000"/>
                <a:gd name="connsiteX41" fmla="*/ 6087 w 10000"/>
                <a:gd name="connsiteY41" fmla="*/ 2500 h 10000"/>
                <a:gd name="connsiteX42" fmla="*/ 6522 w 10000"/>
                <a:gd name="connsiteY42" fmla="*/ 2108 h 10000"/>
                <a:gd name="connsiteX43" fmla="*/ 5435 w 10000"/>
                <a:gd name="connsiteY43" fmla="*/ 1765 h 10000"/>
                <a:gd name="connsiteX44" fmla="*/ 4348 w 10000"/>
                <a:gd name="connsiteY44" fmla="*/ 1225 h 10000"/>
                <a:gd name="connsiteX45" fmla="*/ 4783 w 10000"/>
                <a:gd name="connsiteY45" fmla="*/ 882 h 10000"/>
                <a:gd name="connsiteX46" fmla="*/ 5435 w 10000"/>
                <a:gd name="connsiteY46" fmla="*/ 539 h 10000"/>
                <a:gd name="connsiteX47" fmla="*/ 4783 w 10000"/>
                <a:gd name="connsiteY47" fmla="*/ 245 h 10000"/>
                <a:gd name="connsiteX48" fmla="*/ 3696 w 10000"/>
                <a:gd name="connsiteY48" fmla="*/ 0 h 10000"/>
                <a:gd name="connsiteX49" fmla="*/ 3696 w 10000"/>
                <a:gd name="connsiteY49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000" h="10000">
                  <a:moveTo>
                    <a:pt x="3696" y="0"/>
                  </a:moveTo>
                  <a:lnTo>
                    <a:pt x="3478" y="245"/>
                  </a:lnTo>
                  <a:lnTo>
                    <a:pt x="2174" y="392"/>
                  </a:lnTo>
                  <a:lnTo>
                    <a:pt x="3478" y="784"/>
                  </a:lnTo>
                  <a:lnTo>
                    <a:pt x="3478" y="1373"/>
                  </a:lnTo>
                  <a:lnTo>
                    <a:pt x="2174" y="1618"/>
                  </a:lnTo>
                  <a:lnTo>
                    <a:pt x="652" y="2010"/>
                  </a:lnTo>
                  <a:lnTo>
                    <a:pt x="652" y="2941"/>
                  </a:lnTo>
                  <a:lnTo>
                    <a:pt x="1087" y="3725"/>
                  </a:lnTo>
                  <a:lnTo>
                    <a:pt x="1087" y="5098"/>
                  </a:lnTo>
                  <a:lnTo>
                    <a:pt x="652" y="6275"/>
                  </a:lnTo>
                  <a:lnTo>
                    <a:pt x="1087" y="6422"/>
                  </a:lnTo>
                  <a:lnTo>
                    <a:pt x="1087" y="6814"/>
                  </a:lnTo>
                  <a:lnTo>
                    <a:pt x="652" y="6814"/>
                  </a:lnTo>
                  <a:lnTo>
                    <a:pt x="652" y="7059"/>
                  </a:lnTo>
                  <a:lnTo>
                    <a:pt x="1739" y="7500"/>
                  </a:lnTo>
                  <a:lnTo>
                    <a:pt x="1087" y="8676"/>
                  </a:lnTo>
                  <a:lnTo>
                    <a:pt x="0" y="9902"/>
                  </a:lnTo>
                  <a:lnTo>
                    <a:pt x="1087" y="9363"/>
                  </a:lnTo>
                  <a:lnTo>
                    <a:pt x="2174" y="9265"/>
                  </a:lnTo>
                  <a:lnTo>
                    <a:pt x="2826" y="9265"/>
                  </a:lnTo>
                  <a:lnTo>
                    <a:pt x="4348" y="9608"/>
                  </a:lnTo>
                  <a:lnTo>
                    <a:pt x="4783" y="9755"/>
                  </a:lnTo>
                  <a:lnTo>
                    <a:pt x="5435" y="10000"/>
                  </a:lnTo>
                  <a:lnTo>
                    <a:pt x="5435" y="9608"/>
                  </a:lnTo>
                  <a:lnTo>
                    <a:pt x="5435" y="9363"/>
                  </a:lnTo>
                  <a:lnTo>
                    <a:pt x="3696" y="8873"/>
                  </a:lnTo>
                  <a:lnTo>
                    <a:pt x="2826" y="8284"/>
                  </a:lnTo>
                  <a:lnTo>
                    <a:pt x="3478" y="7206"/>
                  </a:lnTo>
                  <a:lnTo>
                    <a:pt x="4348" y="6029"/>
                  </a:lnTo>
                  <a:lnTo>
                    <a:pt x="4783" y="5931"/>
                  </a:lnTo>
                  <a:lnTo>
                    <a:pt x="4783" y="5784"/>
                  </a:lnTo>
                  <a:lnTo>
                    <a:pt x="6522" y="5784"/>
                  </a:lnTo>
                  <a:lnTo>
                    <a:pt x="7609" y="5784"/>
                  </a:lnTo>
                  <a:lnTo>
                    <a:pt x="8913" y="6029"/>
                  </a:lnTo>
                  <a:lnTo>
                    <a:pt x="10000" y="6275"/>
                  </a:lnTo>
                  <a:lnTo>
                    <a:pt x="8913" y="5588"/>
                  </a:lnTo>
                  <a:lnTo>
                    <a:pt x="6522" y="5098"/>
                  </a:lnTo>
                  <a:lnTo>
                    <a:pt x="6087" y="5098"/>
                  </a:lnTo>
                  <a:lnTo>
                    <a:pt x="6087" y="3873"/>
                  </a:lnTo>
                  <a:lnTo>
                    <a:pt x="5435" y="2696"/>
                  </a:lnTo>
                  <a:lnTo>
                    <a:pt x="6087" y="2500"/>
                  </a:lnTo>
                  <a:lnTo>
                    <a:pt x="6522" y="2108"/>
                  </a:lnTo>
                  <a:lnTo>
                    <a:pt x="5435" y="1765"/>
                  </a:lnTo>
                  <a:lnTo>
                    <a:pt x="4348" y="1225"/>
                  </a:lnTo>
                  <a:lnTo>
                    <a:pt x="4783" y="882"/>
                  </a:lnTo>
                  <a:lnTo>
                    <a:pt x="5435" y="539"/>
                  </a:lnTo>
                  <a:lnTo>
                    <a:pt x="4783" y="245"/>
                  </a:lnTo>
                  <a:lnTo>
                    <a:pt x="3696" y="0"/>
                  </a:lnTo>
                  <a:lnTo>
                    <a:pt x="3696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51" name="Freeform 9">
              <a:extLst>
                <a:ext uri="{FF2B5EF4-FFF2-40B4-BE49-F238E27FC236}">
                  <a16:creationId xmlns:a16="http://schemas.microsoft.com/office/drawing/2014/main" id="{826387E3-CBC2-4CF8-BFD4-6998F94FF0EC}"/>
                </a:ext>
              </a:extLst>
            </p:cNvPr>
            <p:cNvSpPr>
              <a:spLocks/>
            </p:cNvSpPr>
            <p:nvPr/>
          </p:nvSpPr>
          <p:spPr bwMode="gray">
            <a:xfrm>
              <a:off x="7270750" y="2130425"/>
              <a:ext cx="160338" cy="185737"/>
            </a:xfrm>
            <a:custGeom>
              <a:avLst/>
              <a:gdLst>
                <a:gd name="T0" fmla="*/ 98 w 101"/>
                <a:gd name="T1" fmla="*/ 0 h 117"/>
                <a:gd name="T2" fmla="*/ 101 w 101"/>
                <a:gd name="T3" fmla="*/ 0 h 117"/>
                <a:gd name="T4" fmla="*/ 98 w 101"/>
                <a:gd name="T5" fmla="*/ 11 h 117"/>
                <a:gd name="T6" fmla="*/ 96 w 101"/>
                <a:gd name="T7" fmla="*/ 16 h 117"/>
                <a:gd name="T8" fmla="*/ 98 w 101"/>
                <a:gd name="T9" fmla="*/ 26 h 117"/>
                <a:gd name="T10" fmla="*/ 98 w 101"/>
                <a:gd name="T11" fmla="*/ 38 h 117"/>
                <a:gd name="T12" fmla="*/ 96 w 101"/>
                <a:gd name="T13" fmla="*/ 43 h 117"/>
                <a:gd name="T14" fmla="*/ 91 w 101"/>
                <a:gd name="T15" fmla="*/ 49 h 117"/>
                <a:gd name="T16" fmla="*/ 91 w 101"/>
                <a:gd name="T17" fmla="*/ 46 h 117"/>
                <a:gd name="T18" fmla="*/ 85 w 101"/>
                <a:gd name="T19" fmla="*/ 46 h 117"/>
                <a:gd name="T20" fmla="*/ 83 w 101"/>
                <a:gd name="T21" fmla="*/ 51 h 117"/>
                <a:gd name="T22" fmla="*/ 80 w 101"/>
                <a:gd name="T23" fmla="*/ 54 h 117"/>
                <a:gd name="T24" fmla="*/ 83 w 101"/>
                <a:gd name="T25" fmla="*/ 56 h 117"/>
                <a:gd name="T26" fmla="*/ 88 w 101"/>
                <a:gd name="T27" fmla="*/ 59 h 117"/>
                <a:gd name="T28" fmla="*/ 80 w 101"/>
                <a:gd name="T29" fmla="*/ 63 h 117"/>
                <a:gd name="T30" fmla="*/ 76 w 101"/>
                <a:gd name="T31" fmla="*/ 68 h 117"/>
                <a:gd name="T32" fmla="*/ 76 w 101"/>
                <a:gd name="T33" fmla="*/ 71 h 117"/>
                <a:gd name="T34" fmla="*/ 71 w 101"/>
                <a:gd name="T35" fmla="*/ 71 h 117"/>
                <a:gd name="T36" fmla="*/ 66 w 101"/>
                <a:gd name="T37" fmla="*/ 71 h 117"/>
                <a:gd name="T38" fmla="*/ 63 w 101"/>
                <a:gd name="T39" fmla="*/ 76 h 117"/>
                <a:gd name="T40" fmla="*/ 58 w 101"/>
                <a:gd name="T41" fmla="*/ 81 h 117"/>
                <a:gd name="T42" fmla="*/ 58 w 101"/>
                <a:gd name="T43" fmla="*/ 84 h 117"/>
                <a:gd name="T44" fmla="*/ 53 w 101"/>
                <a:gd name="T45" fmla="*/ 84 h 117"/>
                <a:gd name="T46" fmla="*/ 47 w 101"/>
                <a:gd name="T47" fmla="*/ 84 h 117"/>
                <a:gd name="T48" fmla="*/ 41 w 101"/>
                <a:gd name="T49" fmla="*/ 92 h 117"/>
                <a:gd name="T50" fmla="*/ 36 w 101"/>
                <a:gd name="T51" fmla="*/ 101 h 117"/>
                <a:gd name="T52" fmla="*/ 30 w 101"/>
                <a:gd name="T53" fmla="*/ 106 h 117"/>
                <a:gd name="T54" fmla="*/ 28 w 101"/>
                <a:gd name="T55" fmla="*/ 111 h 117"/>
                <a:gd name="T56" fmla="*/ 23 w 101"/>
                <a:gd name="T57" fmla="*/ 114 h 117"/>
                <a:gd name="T58" fmla="*/ 17 w 101"/>
                <a:gd name="T59" fmla="*/ 117 h 117"/>
                <a:gd name="T60" fmla="*/ 8 w 101"/>
                <a:gd name="T61" fmla="*/ 114 h 117"/>
                <a:gd name="T62" fmla="*/ 0 w 101"/>
                <a:gd name="T63" fmla="*/ 109 h 117"/>
                <a:gd name="T64" fmla="*/ 11 w 101"/>
                <a:gd name="T65" fmla="*/ 104 h 117"/>
                <a:gd name="T66" fmla="*/ 17 w 101"/>
                <a:gd name="T67" fmla="*/ 101 h 117"/>
                <a:gd name="T68" fmla="*/ 25 w 101"/>
                <a:gd name="T69" fmla="*/ 96 h 117"/>
                <a:gd name="T70" fmla="*/ 30 w 101"/>
                <a:gd name="T71" fmla="*/ 89 h 117"/>
                <a:gd name="T72" fmla="*/ 33 w 101"/>
                <a:gd name="T73" fmla="*/ 81 h 117"/>
                <a:gd name="T74" fmla="*/ 36 w 101"/>
                <a:gd name="T75" fmla="*/ 76 h 117"/>
                <a:gd name="T76" fmla="*/ 41 w 101"/>
                <a:gd name="T77" fmla="*/ 74 h 117"/>
                <a:gd name="T78" fmla="*/ 45 w 101"/>
                <a:gd name="T79" fmla="*/ 74 h 117"/>
                <a:gd name="T80" fmla="*/ 47 w 101"/>
                <a:gd name="T81" fmla="*/ 68 h 117"/>
                <a:gd name="T82" fmla="*/ 50 w 101"/>
                <a:gd name="T83" fmla="*/ 63 h 117"/>
                <a:gd name="T84" fmla="*/ 53 w 101"/>
                <a:gd name="T85" fmla="*/ 60 h 117"/>
                <a:gd name="T86" fmla="*/ 58 w 101"/>
                <a:gd name="T87" fmla="*/ 60 h 117"/>
                <a:gd name="T88" fmla="*/ 68 w 101"/>
                <a:gd name="T89" fmla="*/ 51 h 117"/>
                <a:gd name="T90" fmla="*/ 77 w 101"/>
                <a:gd name="T91" fmla="*/ 33 h 117"/>
                <a:gd name="T92" fmla="*/ 88 w 101"/>
                <a:gd name="T93" fmla="*/ 16 h 117"/>
                <a:gd name="T94" fmla="*/ 96 w 101"/>
                <a:gd name="T95" fmla="*/ 0 h 117"/>
                <a:gd name="T96" fmla="*/ 98 w 101"/>
                <a:gd name="T97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1" h="117">
                  <a:moveTo>
                    <a:pt x="98" y="0"/>
                  </a:moveTo>
                  <a:lnTo>
                    <a:pt x="101" y="0"/>
                  </a:lnTo>
                  <a:lnTo>
                    <a:pt x="98" y="11"/>
                  </a:lnTo>
                  <a:lnTo>
                    <a:pt x="96" y="16"/>
                  </a:lnTo>
                  <a:lnTo>
                    <a:pt x="98" y="26"/>
                  </a:lnTo>
                  <a:lnTo>
                    <a:pt x="98" y="38"/>
                  </a:lnTo>
                  <a:lnTo>
                    <a:pt x="96" y="43"/>
                  </a:lnTo>
                  <a:lnTo>
                    <a:pt x="91" y="49"/>
                  </a:lnTo>
                  <a:lnTo>
                    <a:pt x="91" y="46"/>
                  </a:lnTo>
                  <a:lnTo>
                    <a:pt x="85" y="46"/>
                  </a:lnTo>
                  <a:lnTo>
                    <a:pt x="83" y="51"/>
                  </a:lnTo>
                  <a:lnTo>
                    <a:pt x="80" y="54"/>
                  </a:lnTo>
                  <a:lnTo>
                    <a:pt x="83" y="56"/>
                  </a:lnTo>
                  <a:lnTo>
                    <a:pt x="88" y="59"/>
                  </a:lnTo>
                  <a:lnTo>
                    <a:pt x="80" y="63"/>
                  </a:lnTo>
                  <a:lnTo>
                    <a:pt x="76" y="68"/>
                  </a:lnTo>
                  <a:lnTo>
                    <a:pt x="76" y="71"/>
                  </a:lnTo>
                  <a:lnTo>
                    <a:pt x="71" y="71"/>
                  </a:lnTo>
                  <a:lnTo>
                    <a:pt x="66" y="71"/>
                  </a:lnTo>
                  <a:lnTo>
                    <a:pt x="63" y="76"/>
                  </a:lnTo>
                  <a:lnTo>
                    <a:pt x="58" y="81"/>
                  </a:lnTo>
                  <a:lnTo>
                    <a:pt x="58" y="84"/>
                  </a:lnTo>
                  <a:lnTo>
                    <a:pt x="53" y="84"/>
                  </a:lnTo>
                  <a:lnTo>
                    <a:pt x="47" y="84"/>
                  </a:lnTo>
                  <a:lnTo>
                    <a:pt x="41" y="92"/>
                  </a:lnTo>
                  <a:lnTo>
                    <a:pt x="36" y="101"/>
                  </a:lnTo>
                  <a:lnTo>
                    <a:pt x="30" y="106"/>
                  </a:lnTo>
                  <a:lnTo>
                    <a:pt x="28" y="111"/>
                  </a:lnTo>
                  <a:lnTo>
                    <a:pt x="23" y="114"/>
                  </a:lnTo>
                  <a:lnTo>
                    <a:pt x="17" y="117"/>
                  </a:lnTo>
                  <a:lnTo>
                    <a:pt x="8" y="114"/>
                  </a:lnTo>
                  <a:lnTo>
                    <a:pt x="0" y="109"/>
                  </a:lnTo>
                  <a:lnTo>
                    <a:pt x="11" y="104"/>
                  </a:lnTo>
                  <a:lnTo>
                    <a:pt x="17" y="101"/>
                  </a:lnTo>
                  <a:lnTo>
                    <a:pt x="25" y="96"/>
                  </a:lnTo>
                  <a:lnTo>
                    <a:pt x="30" y="89"/>
                  </a:lnTo>
                  <a:lnTo>
                    <a:pt x="33" y="81"/>
                  </a:lnTo>
                  <a:lnTo>
                    <a:pt x="36" y="76"/>
                  </a:lnTo>
                  <a:lnTo>
                    <a:pt x="41" y="74"/>
                  </a:lnTo>
                  <a:lnTo>
                    <a:pt x="45" y="74"/>
                  </a:lnTo>
                  <a:lnTo>
                    <a:pt x="47" y="68"/>
                  </a:lnTo>
                  <a:lnTo>
                    <a:pt x="50" y="63"/>
                  </a:lnTo>
                  <a:lnTo>
                    <a:pt x="53" y="60"/>
                  </a:lnTo>
                  <a:lnTo>
                    <a:pt x="58" y="60"/>
                  </a:lnTo>
                  <a:lnTo>
                    <a:pt x="68" y="51"/>
                  </a:lnTo>
                  <a:lnTo>
                    <a:pt x="77" y="33"/>
                  </a:lnTo>
                  <a:lnTo>
                    <a:pt x="88" y="16"/>
                  </a:lnTo>
                  <a:lnTo>
                    <a:pt x="96" y="0"/>
                  </a:lnTo>
                  <a:lnTo>
                    <a:pt x="98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52" name="Freeform 10">
              <a:extLst>
                <a:ext uri="{FF2B5EF4-FFF2-40B4-BE49-F238E27FC236}">
                  <a16:creationId xmlns:a16="http://schemas.microsoft.com/office/drawing/2014/main" id="{A752F0CF-C1B5-4659-8901-DF2B0BC0373B}"/>
                </a:ext>
              </a:extLst>
            </p:cNvPr>
            <p:cNvSpPr>
              <a:spLocks/>
            </p:cNvSpPr>
            <p:nvPr/>
          </p:nvSpPr>
          <p:spPr bwMode="gray">
            <a:xfrm>
              <a:off x="8142287" y="1171575"/>
              <a:ext cx="73025" cy="100012"/>
            </a:xfrm>
            <a:custGeom>
              <a:avLst/>
              <a:gdLst>
                <a:gd name="T0" fmla="*/ 21 w 46"/>
                <a:gd name="T1" fmla="*/ 0 h 63"/>
                <a:gd name="T2" fmla="*/ 13 w 46"/>
                <a:gd name="T3" fmla="*/ 11 h 63"/>
                <a:gd name="T4" fmla="*/ 5 w 46"/>
                <a:gd name="T5" fmla="*/ 25 h 63"/>
                <a:gd name="T6" fmla="*/ 0 w 46"/>
                <a:gd name="T7" fmla="*/ 28 h 63"/>
                <a:gd name="T8" fmla="*/ 3 w 46"/>
                <a:gd name="T9" fmla="*/ 43 h 63"/>
                <a:gd name="T10" fmla="*/ 11 w 46"/>
                <a:gd name="T11" fmla="*/ 60 h 63"/>
                <a:gd name="T12" fmla="*/ 18 w 46"/>
                <a:gd name="T13" fmla="*/ 60 h 63"/>
                <a:gd name="T14" fmla="*/ 25 w 46"/>
                <a:gd name="T15" fmla="*/ 63 h 63"/>
                <a:gd name="T16" fmla="*/ 30 w 46"/>
                <a:gd name="T17" fmla="*/ 58 h 63"/>
                <a:gd name="T18" fmla="*/ 33 w 46"/>
                <a:gd name="T19" fmla="*/ 55 h 63"/>
                <a:gd name="T20" fmla="*/ 33 w 46"/>
                <a:gd name="T21" fmla="*/ 50 h 63"/>
                <a:gd name="T22" fmla="*/ 33 w 46"/>
                <a:gd name="T23" fmla="*/ 47 h 63"/>
                <a:gd name="T24" fmla="*/ 38 w 46"/>
                <a:gd name="T25" fmla="*/ 43 h 63"/>
                <a:gd name="T26" fmla="*/ 43 w 46"/>
                <a:gd name="T27" fmla="*/ 41 h 63"/>
                <a:gd name="T28" fmla="*/ 46 w 46"/>
                <a:gd name="T29" fmla="*/ 36 h 63"/>
                <a:gd name="T30" fmla="*/ 46 w 46"/>
                <a:gd name="T31" fmla="*/ 28 h 63"/>
                <a:gd name="T32" fmla="*/ 33 w 46"/>
                <a:gd name="T33" fmla="*/ 13 h 63"/>
                <a:gd name="T34" fmla="*/ 21 w 46"/>
                <a:gd name="T35" fmla="*/ 0 h 63"/>
                <a:gd name="connsiteX0" fmla="*/ 4565 w 10000"/>
                <a:gd name="connsiteY0" fmla="*/ 0 h 10000"/>
                <a:gd name="connsiteX1" fmla="*/ 2826 w 10000"/>
                <a:gd name="connsiteY1" fmla="*/ 1746 h 10000"/>
                <a:gd name="connsiteX2" fmla="*/ 1087 w 10000"/>
                <a:gd name="connsiteY2" fmla="*/ 3968 h 10000"/>
                <a:gd name="connsiteX3" fmla="*/ 0 w 10000"/>
                <a:gd name="connsiteY3" fmla="*/ 4444 h 10000"/>
                <a:gd name="connsiteX4" fmla="*/ 652 w 10000"/>
                <a:gd name="connsiteY4" fmla="*/ 6825 h 10000"/>
                <a:gd name="connsiteX5" fmla="*/ 2391 w 10000"/>
                <a:gd name="connsiteY5" fmla="*/ 9524 h 10000"/>
                <a:gd name="connsiteX6" fmla="*/ 3913 w 10000"/>
                <a:gd name="connsiteY6" fmla="*/ 9524 h 10000"/>
                <a:gd name="connsiteX7" fmla="*/ 5435 w 10000"/>
                <a:gd name="connsiteY7" fmla="*/ 10000 h 10000"/>
                <a:gd name="connsiteX8" fmla="*/ 6522 w 10000"/>
                <a:gd name="connsiteY8" fmla="*/ 9206 h 10000"/>
                <a:gd name="connsiteX9" fmla="*/ 7174 w 10000"/>
                <a:gd name="connsiteY9" fmla="*/ 8730 h 10000"/>
                <a:gd name="connsiteX10" fmla="*/ 7174 w 10000"/>
                <a:gd name="connsiteY10" fmla="*/ 7937 h 10000"/>
                <a:gd name="connsiteX11" fmla="*/ 7174 w 10000"/>
                <a:gd name="connsiteY11" fmla="*/ 7460 h 10000"/>
                <a:gd name="connsiteX12" fmla="*/ 8261 w 10000"/>
                <a:gd name="connsiteY12" fmla="*/ 6825 h 10000"/>
                <a:gd name="connsiteX13" fmla="*/ 9348 w 10000"/>
                <a:gd name="connsiteY13" fmla="*/ 6508 h 10000"/>
                <a:gd name="connsiteX14" fmla="*/ 10000 w 10000"/>
                <a:gd name="connsiteY14" fmla="*/ 5714 h 10000"/>
                <a:gd name="connsiteX15" fmla="*/ 10000 w 10000"/>
                <a:gd name="connsiteY15" fmla="*/ 4444 h 10000"/>
                <a:gd name="connsiteX16" fmla="*/ 7174 w 10000"/>
                <a:gd name="connsiteY16" fmla="*/ 2063 h 10000"/>
                <a:gd name="connsiteX17" fmla="*/ 4565 w 10000"/>
                <a:gd name="connsiteY17" fmla="*/ 0 h 10000"/>
                <a:gd name="connsiteX18" fmla="*/ 4565 w 10000"/>
                <a:gd name="connsiteY18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000" h="10000">
                  <a:moveTo>
                    <a:pt x="4565" y="0"/>
                  </a:moveTo>
                  <a:lnTo>
                    <a:pt x="2826" y="1746"/>
                  </a:lnTo>
                  <a:lnTo>
                    <a:pt x="1087" y="3968"/>
                  </a:lnTo>
                  <a:lnTo>
                    <a:pt x="0" y="4444"/>
                  </a:lnTo>
                  <a:lnTo>
                    <a:pt x="652" y="6825"/>
                  </a:lnTo>
                  <a:lnTo>
                    <a:pt x="2391" y="9524"/>
                  </a:lnTo>
                  <a:lnTo>
                    <a:pt x="3913" y="9524"/>
                  </a:lnTo>
                  <a:lnTo>
                    <a:pt x="5435" y="10000"/>
                  </a:lnTo>
                  <a:lnTo>
                    <a:pt x="6522" y="9206"/>
                  </a:lnTo>
                  <a:lnTo>
                    <a:pt x="7174" y="8730"/>
                  </a:lnTo>
                  <a:lnTo>
                    <a:pt x="7174" y="7937"/>
                  </a:lnTo>
                  <a:lnTo>
                    <a:pt x="7174" y="7460"/>
                  </a:lnTo>
                  <a:lnTo>
                    <a:pt x="8261" y="6825"/>
                  </a:lnTo>
                  <a:lnTo>
                    <a:pt x="9348" y="6508"/>
                  </a:lnTo>
                  <a:lnTo>
                    <a:pt x="10000" y="5714"/>
                  </a:lnTo>
                  <a:lnTo>
                    <a:pt x="10000" y="4444"/>
                  </a:lnTo>
                  <a:lnTo>
                    <a:pt x="7174" y="2063"/>
                  </a:lnTo>
                  <a:lnTo>
                    <a:pt x="4565" y="0"/>
                  </a:lnTo>
                  <a:lnTo>
                    <a:pt x="4565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53" name="Freeform 11">
              <a:extLst>
                <a:ext uri="{FF2B5EF4-FFF2-40B4-BE49-F238E27FC236}">
                  <a16:creationId xmlns:a16="http://schemas.microsoft.com/office/drawing/2014/main" id="{DF0F1A7D-6EDB-4675-9B73-973CFAD7AE87}"/>
                </a:ext>
              </a:extLst>
            </p:cNvPr>
            <p:cNvSpPr>
              <a:spLocks/>
            </p:cNvSpPr>
            <p:nvPr/>
          </p:nvSpPr>
          <p:spPr bwMode="gray">
            <a:xfrm>
              <a:off x="8285162" y="1195388"/>
              <a:ext cx="44450" cy="41275"/>
            </a:xfrm>
            <a:custGeom>
              <a:avLst/>
              <a:gdLst>
                <a:gd name="T0" fmla="*/ 0 w 28"/>
                <a:gd name="T1" fmla="*/ 0 h 26"/>
                <a:gd name="T2" fmla="*/ 0 w 28"/>
                <a:gd name="T3" fmla="*/ 13 h 26"/>
                <a:gd name="T4" fmla="*/ 3 w 28"/>
                <a:gd name="T5" fmla="*/ 21 h 26"/>
                <a:gd name="T6" fmla="*/ 6 w 28"/>
                <a:gd name="T7" fmla="*/ 23 h 26"/>
                <a:gd name="T8" fmla="*/ 8 w 28"/>
                <a:gd name="T9" fmla="*/ 26 h 26"/>
                <a:gd name="T10" fmla="*/ 13 w 28"/>
                <a:gd name="T11" fmla="*/ 26 h 26"/>
                <a:gd name="T12" fmla="*/ 19 w 28"/>
                <a:gd name="T13" fmla="*/ 23 h 26"/>
                <a:gd name="T14" fmla="*/ 24 w 28"/>
                <a:gd name="T15" fmla="*/ 18 h 26"/>
                <a:gd name="T16" fmla="*/ 28 w 28"/>
                <a:gd name="T17" fmla="*/ 15 h 26"/>
                <a:gd name="T18" fmla="*/ 26 w 28"/>
                <a:gd name="T19" fmla="*/ 10 h 26"/>
                <a:gd name="T20" fmla="*/ 24 w 28"/>
                <a:gd name="T21" fmla="*/ 5 h 26"/>
                <a:gd name="T22" fmla="*/ 16 w 28"/>
                <a:gd name="T23" fmla="*/ 5 h 26"/>
                <a:gd name="T24" fmla="*/ 11 w 28"/>
                <a:gd name="T25" fmla="*/ 7 h 26"/>
                <a:gd name="T26" fmla="*/ 6 w 28"/>
                <a:gd name="T27" fmla="*/ 2 h 26"/>
                <a:gd name="T28" fmla="*/ 0 w 28"/>
                <a:gd name="T29" fmla="*/ 0 h 26"/>
                <a:gd name="connsiteX0" fmla="*/ 0 w 10000"/>
                <a:gd name="connsiteY0" fmla="*/ 0 h 10000"/>
                <a:gd name="connsiteX1" fmla="*/ 0 w 10000"/>
                <a:gd name="connsiteY1" fmla="*/ 5000 h 10000"/>
                <a:gd name="connsiteX2" fmla="*/ 1071 w 10000"/>
                <a:gd name="connsiteY2" fmla="*/ 8077 h 10000"/>
                <a:gd name="connsiteX3" fmla="*/ 2143 w 10000"/>
                <a:gd name="connsiteY3" fmla="*/ 8846 h 10000"/>
                <a:gd name="connsiteX4" fmla="*/ 2857 w 10000"/>
                <a:gd name="connsiteY4" fmla="*/ 10000 h 10000"/>
                <a:gd name="connsiteX5" fmla="*/ 4643 w 10000"/>
                <a:gd name="connsiteY5" fmla="*/ 10000 h 10000"/>
                <a:gd name="connsiteX6" fmla="*/ 6786 w 10000"/>
                <a:gd name="connsiteY6" fmla="*/ 8846 h 10000"/>
                <a:gd name="connsiteX7" fmla="*/ 8571 w 10000"/>
                <a:gd name="connsiteY7" fmla="*/ 6923 h 10000"/>
                <a:gd name="connsiteX8" fmla="*/ 10000 w 10000"/>
                <a:gd name="connsiteY8" fmla="*/ 5769 h 10000"/>
                <a:gd name="connsiteX9" fmla="*/ 9286 w 10000"/>
                <a:gd name="connsiteY9" fmla="*/ 3846 h 10000"/>
                <a:gd name="connsiteX10" fmla="*/ 8571 w 10000"/>
                <a:gd name="connsiteY10" fmla="*/ 1923 h 10000"/>
                <a:gd name="connsiteX11" fmla="*/ 5714 w 10000"/>
                <a:gd name="connsiteY11" fmla="*/ 1923 h 10000"/>
                <a:gd name="connsiteX12" fmla="*/ 3929 w 10000"/>
                <a:gd name="connsiteY12" fmla="*/ 2692 h 10000"/>
                <a:gd name="connsiteX13" fmla="*/ 2143 w 10000"/>
                <a:gd name="connsiteY13" fmla="*/ 769 h 10000"/>
                <a:gd name="connsiteX14" fmla="*/ 0 w 10000"/>
                <a:gd name="connsiteY14" fmla="*/ 0 h 10000"/>
                <a:gd name="connsiteX15" fmla="*/ 0 w 10000"/>
                <a:gd name="connsiteY15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lnTo>
                    <a:pt x="0" y="5000"/>
                  </a:lnTo>
                  <a:lnTo>
                    <a:pt x="1071" y="8077"/>
                  </a:lnTo>
                  <a:lnTo>
                    <a:pt x="2143" y="8846"/>
                  </a:lnTo>
                  <a:lnTo>
                    <a:pt x="2857" y="10000"/>
                  </a:lnTo>
                  <a:lnTo>
                    <a:pt x="4643" y="10000"/>
                  </a:lnTo>
                  <a:lnTo>
                    <a:pt x="6786" y="8846"/>
                  </a:lnTo>
                  <a:lnTo>
                    <a:pt x="8571" y="6923"/>
                  </a:lnTo>
                  <a:lnTo>
                    <a:pt x="10000" y="5769"/>
                  </a:lnTo>
                  <a:lnTo>
                    <a:pt x="9286" y="3846"/>
                  </a:lnTo>
                  <a:lnTo>
                    <a:pt x="8571" y="1923"/>
                  </a:lnTo>
                  <a:lnTo>
                    <a:pt x="5714" y="1923"/>
                  </a:lnTo>
                  <a:lnTo>
                    <a:pt x="3929" y="2692"/>
                  </a:lnTo>
                  <a:lnTo>
                    <a:pt x="2143" y="76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54" name="Freeform 12">
              <a:extLst>
                <a:ext uri="{FF2B5EF4-FFF2-40B4-BE49-F238E27FC236}">
                  <a16:creationId xmlns:a16="http://schemas.microsoft.com/office/drawing/2014/main" id="{3981A988-55C8-4C83-8952-43C166A57D23}"/>
                </a:ext>
              </a:extLst>
            </p:cNvPr>
            <p:cNvSpPr>
              <a:spLocks/>
            </p:cNvSpPr>
            <p:nvPr/>
          </p:nvSpPr>
          <p:spPr bwMode="gray">
            <a:xfrm>
              <a:off x="8385175" y="1203325"/>
              <a:ext cx="92075" cy="39687"/>
            </a:xfrm>
            <a:custGeom>
              <a:avLst/>
              <a:gdLst>
                <a:gd name="T0" fmla="*/ 0 w 58"/>
                <a:gd name="T1" fmla="*/ 0 h 25"/>
                <a:gd name="T2" fmla="*/ 5 w 58"/>
                <a:gd name="T3" fmla="*/ 8 h 25"/>
                <a:gd name="T4" fmla="*/ 10 w 58"/>
                <a:gd name="T5" fmla="*/ 16 h 25"/>
                <a:gd name="T6" fmla="*/ 16 w 58"/>
                <a:gd name="T7" fmla="*/ 21 h 25"/>
                <a:gd name="T8" fmla="*/ 21 w 58"/>
                <a:gd name="T9" fmla="*/ 25 h 25"/>
                <a:gd name="T10" fmla="*/ 25 w 58"/>
                <a:gd name="T11" fmla="*/ 25 h 25"/>
                <a:gd name="T12" fmla="*/ 33 w 58"/>
                <a:gd name="T13" fmla="*/ 25 h 25"/>
                <a:gd name="T14" fmla="*/ 40 w 58"/>
                <a:gd name="T15" fmla="*/ 23 h 25"/>
                <a:gd name="T16" fmla="*/ 48 w 58"/>
                <a:gd name="T17" fmla="*/ 18 h 25"/>
                <a:gd name="T18" fmla="*/ 54 w 58"/>
                <a:gd name="T19" fmla="*/ 16 h 25"/>
                <a:gd name="T20" fmla="*/ 58 w 58"/>
                <a:gd name="T21" fmla="*/ 16 h 25"/>
                <a:gd name="T22" fmla="*/ 56 w 58"/>
                <a:gd name="T23" fmla="*/ 10 h 25"/>
                <a:gd name="T24" fmla="*/ 54 w 58"/>
                <a:gd name="T25" fmla="*/ 8 h 25"/>
                <a:gd name="T26" fmla="*/ 27 w 58"/>
                <a:gd name="T27" fmla="*/ 0 h 25"/>
                <a:gd name="T28" fmla="*/ 0 w 58"/>
                <a:gd name="T29" fmla="*/ 0 h 25"/>
                <a:gd name="connsiteX0" fmla="*/ 0 w 10000"/>
                <a:gd name="connsiteY0" fmla="*/ 0 h 10000"/>
                <a:gd name="connsiteX1" fmla="*/ 862 w 10000"/>
                <a:gd name="connsiteY1" fmla="*/ 3200 h 10000"/>
                <a:gd name="connsiteX2" fmla="*/ 1724 w 10000"/>
                <a:gd name="connsiteY2" fmla="*/ 6400 h 10000"/>
                <a:gd name="connsiteX3" fmla="*/ 2759 w 10000"/>
                <a:gd name="connsiteY3" fmla="*/ 8400 h 10000"/>
                <a:gd name="connsiteX4" fmla="*/ 3621 w 10000"/>
                <a:gd name="connsiteY4" fmla="*/ 10000 h 10000"/>
                <a:gd name="connsiteX5" fmla="*/ 4310 w 10000"/>
                <a:gd name="connsiteY5" fmla="*/ 10000 h 10000"/>
                <a:gd name="connsiteX6" fmla="*/ 5690 w 10000"/>
                <a:gd name="connsiteY6" fmla="*/ 10000 h 10000"/>
                <a:gd name="connsiteX7" fmla="*/ 6897 w 10000"/>
                <a:gd name="connsiteY7" fmla="*/ 9200 h 10000"/>
                <a:gd name="connsiteX8" fmla="*/ 8276 w 10000"/>
                <a:gd name="connsiteY8" fmla="*/ 7200 h 10000"/>
                <a:gd name="connsiteX9" fmla="*/ 9310 w 10000"/>
                <a:gd name="connsiteY9" fmla="*/ 6400 h 10000"/>
                <a:gd name="connsiteX10" fmla="*/ 10000 w 10000"/>
                <a:gd name="connsiteY10" fmla="*/ 6400 h 10000"/>
                <a:gd name="connsiteX11" fmla="*/ 9655 w 10000"/>
                <a:gd name="connsiteY11" fmla="*/ 4000 h 10000"/>
                <a:gd name="connsiteX12" fmla="*/ 9310 w 10000"/>
                <a:gd name="connsiteY12" fmla="*/ 3200 h 10000"/>
                <a:gd name="connsiteX13" fmla="*/ 4655 w 10000"/>
                <a:gd name="connsiteY13" fmla="*/ 0 h 10000"/>
                <a:gd name="connsiteX14" fmla="*/ 0 w 10000"/>
                <a:gd name="connsiteY14" fmla="*/ 0 h 10000"/>
                <a:gd name="connsiteX15" fmla="*/ 0 w 10000"/>
                <a:gd name="connsiteY15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lnTo>
                    <a:pt x="862" y="3200"/>
                  </a:lnTo>
                  <a:lnTo>
                    <a:pt x="1724" y="6400"/>
                  </a:lnTo>
                  <a:lnTo>
                    <a:pt x="2759" y="8400"/>
                  </a:lnTo>
                  <a:lnTo>
                    <a:pt x="3621" y="10000"/>
                  </a:lnTo>
                  <a:lnTo>
                    <a:pt x="4310" y="10000"/>
                  </a:lnTo>
                  <a:lnTo>
                    <a:pt x="5690" y="10000"/>
                  </a:lnTo>
                  <a:lnTo>
                    <a:pt x="6897" y="9200"/>
                  </a:lnTo>
                  <a:lnTo>
                    <a:pt x="8276" y="7200"/>
                  </a:lnTo>
                  <a:lnTo>
                    <a:pt x="9310" y="6400"/>
                  </a:lnTo>
                  <a:lnTo>
                    <a:pt x="10000" y="6400"/>
                  </a:lnTo>
                  <a:lnTo>
                    <a:pt x="9655" y="4000"/>
                  </a:lnTo>
                  <a:lnTo>
                    <a:pt x="9310" y="3200"/>
                  </a:lnTo>
                  <a:lnTo>
                    <a:pt x="465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55" name="Freeform 13">
              <a:extLst>
                <a:ext uri="{FF2B5EF4-FFF2-40B4-BE49-F238E27FC236}">
                  <a16:creationId xmlns:a16="http://schemas.microsoft.com/office/drawing/2014/main" id="{A525BA36-D399-4858-8457-06884626114F}"/>
                </a:ext>
              </a:extLst>
            </p:cNvPr>
            <p:cNvSpPr>
              <a:spLocks/>
            </p:cNvSpPr>
            <p:nvPr/>
          </p:nvSpPr>
          <p:spPr bwMode="gray">
            <a:xfrm>
              <a:off x="7486650" y="1266825"/>
              <a:ext cx="14288" cy="20637"/>
            </a:xfrm>
            <a:custGeom>
              <a:avLst/>
              <a:gdLst>
                <a:gd name="T0" fmla="*/ 9 w 9"/>
                <a:gd name="T1" fmla="*/ 0 h 13"/>
                <a:gd name="T2" fmla="*/ 4 w 9"/>
                <a:gd name="T3" fmla="*/ 3 h 13"/>
                <a:gd name="T4" fmla="*/ 0 w 9"/>
                <a:gd name="T5" fmla="*/ 11 h 13"/>
                <a:gd name="T6" fmla="*/ 0 w 9"/>
                <a:gd name="T7" fmla="*/ 13 h 13"/>
                <a:gd name="T8" fmla="*/ 2 w 9"/>
                <a:gd name="T9" fmla="*/ 13 h 13"/>
                <a:gd name="T10" fmla="*/ 7 w 9"/>
                <a:gd name="T11" fmla="*/ 13 h 13"/>
                <a:gd name="T12" fmla="*/ 9 w 9"/>
                <a:gd name="T13" fmla="*/ 6 h 13"/>
                <a:gd name="T14" fmla="*/ 9 w 9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3">
                  <a:moveTo>
                    <a:pt x="9" y="0"/>
                  </a:moveTo>
                  <a:lnTo>
                    <a:pt x="4" y="3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2" y="13"/>
                  </a:lnTo>
                  <a:lnTo>
                    <a:pt x="7" y="13"/>
                  </a:lnTo>
                  <a:lnTo>
                    <a:pt x="9" y="6"/>
                  </a:lnTo>
                  <a:lnTo>
                    <a:pt x="9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56" name="Freeform 14">
              <a:extLst>
                <a:ext uri="{FF2B5EF4-FFF2-40B4-BE49-F238E27FC236}">
                  <a16:creationId xmlns:a16="http://schemas.microsoft.com/office/drawing/2014/main" id="{3DDFB18B-D865-4589-B8A7-CBCD204A9951}"/>
                </a:ext>
              </a:extLst>
            </p:cNvPr>
            <p:cNvSpPr>
              <a:spLocks/>
            </p:cNvSpPr>
            <p:nvPr/>
          </p:nvSpPr>
          <p:spPr bwMode="gray">
            <a:xfrm>
              <a:off x="8210550" y="1266825"/>
              <a:ext cx="12700" cy="20637"/>
            </a:xfrm>
            <a:custGeom>
              <a:avLst/>
              <a:gdLst>
                <a:gd name="T0" fmla="*/ 3 w 8"/>
                <a:gd name="T1" fmla="*/ 0 h 13"/>
                <a:gd name="T2" fmla="*/ 0 w 8"/>
                <a:gd name="T3" fmla="*/ 11 h 13"/>
                <a:gd name="T4" fmla="*/ 3 w 8"/>
                <a:gd name="T5" fmla="*/ 11 h 13"/>
                <a:gd name="T6" fmla="*/ 8 w 8"/>
                <a:gd name="T7" fmla="*/ 13 h 13"/>
                <a:gd name="T8" fmla="*/ 8 w 8"/>
                <a:gd name="T9" fmla="*/ 8 h 13"/>
                <a:gd name="T10" fmla="*/ 8 w 8"/>
                <a:gd name="T11" fmla="*/ 3 h 13"/>
                <a:gd name="T12" fmla="*/ 8 w 8"/>
                <a:gd name="T13" fmla="*/ 0 h 13"/>
                <a:gd name="T14" fmla="*/ 3 w 8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3">
                  <a:moveTo>
                    <a:pt x="3" y="0"/>
                  </a:moveTo>
                  <a:lnTo>
                    <a:pt x="0" y="11"/>
                  </a:lnTo>
                  <a:lnTo>
                    <a:pt x="3" y="11"/>
                  </a:lnTo>
                  <a:lnTo>
                    <a:pt x="8" y="13"/>
                  </a:lnTo>
                  <a:lnTo>
                    <a:pt x="8" y="8"/>
                  </a:lnTo>
                  <a:lnTo>
                    <a:pt x="8" y="3"/>
                  </a:lnTo>
                  <a:lnTo>
                    <a:pt x="8" y="0"/>
                  </a:lnTo>
                  <a:lnTo>
                    <a:pt x="3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57" name="Freeform 15">
              <a:extLst>
                <a:ext uri="{FF2B5EF4-FFF2-40B4-BE49-F238E27FC236}">
                  <a16:creationId xmlns:a16="http://schemas.microsoft.com/office/drawing/2014/main" id="{5A88F7EC-A01D-4F4A-A158-9FE0436428F3}"/>
                </a:ext>
              </a:extLst>
            </p:cNvPr>
            <p:cNvSpPr>
              <a:spLocks/>
            </p:cNvSpPr>
            <p:nvPr/>
          </p:nvSpPr>
          <p:spPr bwMode="gray">
            <a:xfrm>
              <a:off x="8207375" y="1279525"/>
              <a:ext cx="90488" cy="47625"/>
            </a:xfrm>
            <a:custGeom>
              <a:avLst/>
              <a:gdLst>
                <a:gd name="T0" fmla="*/ 27 w 57"/>
                <a:gd name="T1" fmla="*/ 0 h 30"/>
                <a:gd name="T2" fmla="*/ 17 w 57"/>
                <a:gd name="T3" fmla="*/ 8 h 30"/>
                <a:gd name="T4" fmla="*/ 5 w 57"/>
                <a:gd name="T5" fmla="*/ 17 h 30"/>
                <a:gd name="T6" fmla="*/ 2 w 57"/>
                <a:gd name="T7" fmla="*/ 20 h 30"/>
                <a:gd name="T8" fmla="*/ 0 w 57"/>
                <a:gd name="T9" fmla="*/ 22 h 30"/>
                <a:gd name="T10" fmla="*/ 27 w 57"/>
                <a:gd name="T11" fmla="*/ 28 h 30"/>
                <a:gd name="T12" fmla="*/ 57 w 57"/>
                <a:gd name="T13" fmla="*/ 30 h 30"/>
                <a:gd name="T14" fmla="*/ 57 w 57"/>
                <a:gd name="T15" fmla="*/ 22 h 30"/>
                <a:gd name="T16" fmla="*/ 57 w 57"/>
                <a:gd name="T17" fmla="*/ 15 h 30"/>
                <a:gd name="T18" fmla="*/ 52 w 57"/>
                <a:gd name="T19" fmla="*/ 9 h 30"/>
                <a:gd name="T20" fmla="*/ 44 w 57"/>
                <a:gd name="T21" fmla="*/ 8 h 30"/>
                <a:gd name="T22" fmla="*/ 37 w 57"/>
                <a:gd name="T23" fmla="*/ 3 h 30"/>
                <a:gd name="T24" fmla="*/ 27 w 57"/>
                <a:gd name="T2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30">
                  <a:moveTo>
                    <a:pt x="27" y="0"/>
                  </a:moveTo>
                  <a:lnTo>
                    <a:pt x="17" y="8"/>
                  </a:lnTo>
                  <a:lnTo>
                    <a:pt x="5" y="17"/>
                  </a:lnTo>
                  <a:lnTo>
                    <a:pt x="2" y="20"/>
                  </a:lnTo>
                  <a:lnTo>
                    <a:pt x="0" y="22"/>
                  </a:lnTo>
                  <a:lnTo>
                    <a:pt x="27" y="28"/>
                  </a:lnTo>
                  <a:lnTo>
                    <a:pt x="57" y="30"/>
                  </a:lnTo>
                  <a:lnTo>
                    <a:pt x="57" y="22"/>
                  </a:lnTo>
                  <a:lnTo>
                    <a:pt x="57" y="15"/>
                  </a:lnTo>
                  <a:lnTo>
                    <a:pt x="52" y="9"/>
                  </a:lnTo>
                  <a:lnTo>
                    <a:pt x="44" y="8"/>
                  </a:lnTo>
                  <a:lnTo>
                    <a:pt x="37" y="3"/>
                  </a:lnTo>
                  <a:lnTo>
                    <a:pt x="27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58" name="Freeform 16">
              <a:extLst>
                <a:ext uri="{FF2B5EF4-FFF2-40B4-BE49-F238E27FC236}">
                  <a16:creationId xmlns:a16="http://schemas.microsoft.com/office/drawing/2014/main" id="{01F52193-0F6C-49D2-80D3-09653928DC7E}"/>
                </a:ext>
              </a:extLst>
            </p:cNvPr>
            <p:cNvSpPr>
              <a:spLocks/>
            </p:cNvSpPr>
            <p:nvPr/>
          </p:nvSpPr>
          <p:spPr bwMode="gray">
            <a:xfrm>
              <a:off x="7904162" y="1339850"/>
              <a:ext cx="20638" cy="6350"/>
            </a:xfrm>
            <a:custGeom>
              <a:avLst/>
              <a:gdLst>
                <a:gd name="T0" fmla="*/ 0 w 13"/>
                <a:gd name="T1" fmla="*/ 0 h 4"/>
                <a:gd name="T2" fmla="*/ 0 w 13"/>
                <a:gd name="T3" fmla="*/ 1 h 4"/>
                <a:gd name="T4" fmla="*/ 2 w 13"/>
                <a:gd name="T5" fmla="*/ 4 h 4"/>
                <a:gd name="T6" fmla="*/ 10 w 13"/>
                <a:gd name="T7" fmla="*/ 1 h 4"/>
                <a:gd name="T8" fmla="*/ 13 w 13"/>
                <a:gd name="T9" fmla="*/ 1 h 4"/>
                <a:gd name="T10" fmla="*/ 8 w 13"/>
                <a:gd name="T11" fmla="*/ 0 h 4"/>
                <a:gd name="T12" fmla="*/ 0 w 13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4">
                  <a:moveTo>
                    <a:pt x="0" y="0"/>
                  </a:moveTo>
                  <a:lnTo>
                    <a:pt x="0" y="1"/>
                  </a:lnTo>
                  <a:lnTo>
                    <a:pt x="2" y="4"/>
                  </a:lnTo>
                  <a:lnTo>
                    <a:pt x="10" y="1"/>
                  </a:lnTo>
                  <a:lnTo>
                    <a:pt x="13" y="1"/>
                  </a:lnTo>
                  <a:lnTo>
                    <a:pt x="8" y="0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59" name="Freeform 17">
              <a:extLst>
                <a:ext uri="{FF2B5EF4-FFF2-40B4-BE49-F238E27FC236}">
                  <a16:creationId xmlns:a16="http://schemas.microsoft.com/office/drawing/2014/main" id="{99447B0A-5919-4DE7-9E39-868012CE86DE}"/>
                </a:ext>
              </a:extLst>
            </p:cNvPr>
            <p:cNvSpPr>
              <a:spLocks/>
            </p:cNvSpPr>
            <p:nvPr/>
          </p:nvSpPr>
          <p:spPr bwMode="gray">
            <a:xfrm>
              <a:off x="7500937" y="1358900"/>
              <a:ext cx="9525" cy="12700"/>
            </a:xfrm>
            <a:custGeom>
              <a:avLst/>
              <a:gdLst>
                <a:gd name="T0" fmla="*/ 6 w 6"/>
                <a:gd name="T1" fmla="*/ 0 h 8"/>
                <a:gd name="T2" fmla="*/ 6 w 6"/>
                <a:gd name="T3" fmla="*/ 3 h 8"/>
                <a:gd name="T4" fmla="*/ 3 w 6"/>
                <a:gd name="T5" fmla="*/ 8 h 8"/>
                <a:gd name="T6" fmla="*/ 0 w 6"/>
                <a:gd name="T7" fmla="*/ 5 h 8"/>
                <a:gd name="T8" fmla="*/ 6 w 6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6" y="0"/>
                  </a:moveTo>
                  <a:lnTo>
                    <a:pt x="6" y="3"/>
                  </a:lnTo>
                  <a:lnTo>
                    <a:pt x="3" y="8"/>
                  </a:lnTo>
                  <a:lnTo>
                    <a:pt x="0" y="5"/>
                  </a:lnTo>
                  <a:lnTo>
                    <a:pt x="6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60" name="Freeform 18">
              <a:extLst>
                <a:ext uri="{FF2B5EF4-FFF2-40B4-BE49-F238E27FC236}">
                  <a16:creationId xmlns:a16="http://schemas.microsoft.com/office/drawing/2014/main" id="{1C65DDF6-8E63-49DC-9DBA-8C7B283DA733}"/>
                </a:ext>
              </a:extLst>
            </p:cNvPr>
            <p:cNvSpPr>
              <a:spLocks/>
            </p:cNvSpPr>
            <p:nvPr/>
          </p:nvSpPr>
          <p:spPr bwMode="gray">
            <a:xfrm>
              <a:off x="9217025" y="1414463"/>
              <a:ext cx="88900" cy="34925"/>
            </a:xfrm>
            <a:custGeom>
              <a:avLst/>
              <a:gdLst>
                <a:gd name="T0" fmla="*/ 18 w 56"/>
                <a:gd name="T1" fmla="*/ 0 h 22"/>
                <a:gd name="T2" fmla="*/ 13 w 56"/>
                <a:gd name="T3" fmla="*/ 5 h 22"/>
                <a:gd name="T4" fmla="*/ 8 w 56"/>
                <a:gd name="T5" fmla="*/ 11 h 22"/>
                <a:gd name="T6" fmla="*/ 5 w 56"/>
                <a:gd name="T7" fmla="*/ 16 h 22"/>
                <a:gd name="T8" fmla="*/ 0 w 56"/>
                <a:gd name="T9" fmla="*/ 20 h 22"/>
                <a:gd name="T10" fmla="*/ 10 w 56"/>
                <a:gd name="T11" fmla="*/ 22 h 22"/>
                <a:gd name="T12" fmla="*/ 21 w 56"/>
                <a:gd name="T13" fmla="*/ 22 h 22"/>
                <a:gd name="T14" fmla="*/ 23 w 56"/>
                <a:gd name="T15" fmla="*/ 20 h 22"/>
                <a:gd name="T16" fmla="*/ 29 w 56"/>
                <a:gd name="T17" fmla="*/ 17 h 22"/>
                <a:gd name="T18" fmla="*/ 40 w 56"/>
                <a:gd name="T19" fmla="*/ 20 h 22"/>
                <a:gd name="T20" fmla="*/ 54 w 56"/>
                <a:gd name="T21" fmla="*/ 22 h 22"/>
                <a:gd name="T22" fmla="*/ 56 w 56"/>
                <a:gd name="T23" fmla="*/ 17 h 22"/>
                <a:gd name="T24" fmla="*/ 56 w 56"/>
                <a:gd name="T25" fmla="*/ 13 h 22"/>
                <a:gd name="T26" fmla="*/ 38 w 56"/>
                <a:gd name="T27" fmla="*/ 5 h 22"/>
                <a:gd name="T28" fmla="*/ 18 w 56"/>
                <a:gd name="T2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6" h="22">
                  <a:moveTo>
                    <a:pt x="18" y="0"/>
                  </a:moveTo>
                  <a:lnTo>
                    <a:pt x="13" y="5"/>
                  </a:lnTo>
                  <a:lnTo>
                    <a:pt x="8" y="11"/>
                  </a:lnTo>
                  <a:lnTo>
                    <a:pt x="5" y="16"/>
                  </a:lnTo>
                  <a:lnTo>
                    <a:pt x="0" y="20"/>
                  </a:lnTo>
                  <a:lnTo>
                    <a:pt x="10" y="22"/>
                  </a:lnTo>
                  <a:lnTo>
                    <a:pt x="21" y="22"/>
                  </a:lnTo>
                  <a:lnTo>
                    <a:pt x="23" y="20"/>
                  </a:lnTo>
                  <a:lnTo>
                    <a:pt x="29" y="17"/>
                  </a:lnTo>
                  <a:lnTo>
                    <a:pt x="40" y="20"/>
                  </a:lnTo>
                  <a:lnTo>
                    <a:pt x="54" y="22"/>
                  </a:lnTo>
                  <a:lnTo>
                    <a:pt x="56" y="17"/>
                  </a:lnTo>
                  <a:lnTo>
                    <a:pt x="56" y="13"/>
                  </a:lnTo>
                  <a:lnTo>
                    <a:pt x="38" y="5"/>
                  </a:lnTo>
                  <a:lnTo>
                    <a:pt x="18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61" name="Freeform 19">
              <a:extLst>
                <a:ext uri="{FF2B5EF4-FFF2-40B4-BE49-F238E27FC236}">
                  <a16:creationId xmlns:a16="http://schemas.microsoft.com/office/drawing/2014/main" id="{BFF4FAD6-E861-4A62-8E24-9D9F57E37964}"/>
                </a:ext>
              </a:extLst>
            </p:cNvPr>
            <p:cNvSpPr>
              <a:spLocks/>
            </p:cNvSpPr>
            <p:nvPr/>
          </p:nvSpPr>
          <p:spPr bwMode="gray">
            <a:xfrm>
              <a:off x="8493125" y="1422400"/>
              <a:ext cx="34925" cy="26987"/>
            </a:xfrm>
            <a:custGeom>
              <a:avLst/>
              <a:gdLst>
                <a:gd name="T0" fmla="*/ 5 w 22"/>
                <a:gd name="T1" fmla="*/ 0 h 17"/>
                <a:gd name="T2" fmla="*/ 3 w 22"/>
                <a:gd name="T3" fmla="*/ 8 h 17"/>
                <a:gd name="T4" fmla="*/ 0 w 22"/>
                <a:gd name="T5" fmla="*/ 17 h 17"/>
                <a:gd name="T6" fmla="*/ 10 w 22"/>
                <a:gd name="T7" fmla="*/ 17 h 17"/>
                <a:gd name="T8" fmla="*/ 20 w 22"/>
                <a:gd name="T9" fmla="*/ 17 h 17"/>
                <a:gd name="T10" fmla="*/ 22 w 22"/>
                <a:gd name="T11" fmla="*/ 15 h 17"/>
                <a:gd name="T12" fmla="*/ 22 w 22"/>
                <a:gd name="T13" fmla="*/ 12 h 17"/>
                <a:gd name="T14" fmla="*/ 20 w 22"/>
                <a:gd name="T15" fmla="*/ 12 h 17"/>
                <a:gd name="T16" fmla="*/ 20 w 22"/>
                <a:gd name="T17" fmla="*/ 8 h 17"/>
                <a:gd name="T18" fmla="*/ 18 w 22"/>
                <a:gd name="T19" fmla="*/ 8 h 17"/>
                <a:gd name="T20" fmla="*/ 16 w 22"/>
                <a:gd name="T21" fmla="*/ 3 h 17"/>
                <a:gd name="T22" fmla="*/ 13 w 22"/>
                <a:gd name="T23" fmla="*/ 0 h 17"/>
                <a:gd name="T24" fmla="*/ 10 w 22"/>
                <a:gd name="T25" fmla="*/ 0 h 17"/>
                <a:gd name="T26" fmla="*/ 5 w 22"/>
                <a:gd name="T2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17">
                  <a:moveTo>
                    <a:pt x="5" y="0"/>
                  </a:moveTo>
                  <a:lnTo>
                    <a:pt x="3" y="8"/>
                  </a:lnTo>
                  <a:lnTo>
                    <a:pt x="0" y="17"/>
                  </a:lnTo>
                  <a:lnTo>
                    <a:pt x="10" y="17"/>
                  </a:lnTo>
                  <a:lnTo>
                    <a:pt x="20" y="17"/>
                  </a:lnTo>
                  <a:lnTo>
                    <a:pt x="22" y="15"/>
                  </a:lnTo>
                  <a:lnTo>
                    <a:pt x="22" y="12"/>
                  </a:lnTo>
                  <a:lnTo>
                    <a:pt x="20" y="12"/>
                  </a:lnTo>
                  <a:lnTo>
                    <a:pt x="20" y="8"/>
                  </a:lnTo>
                  <a:lnTo>
                    <a:pt x="18" y="8"/>
                  </a:lnTo>
                  <a:lnTo>
                    <a:pt x="16" y="3"/>
                  </a:lnTo>
                  <a:lnTo>
                    <a:pt x="13" y="0"/>
                  </a:lnTo>
                  <a:lnTo>
                    <a:pt x="10" y="0"/>
                  </a:lnTo>
                  <a:lnTo>
                    <a:pt x="5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62" name="Freeform 20">
              <a:extLst>
                <a:ext uri="{FF2B5EF4-FFF2-40B4-BE49-F238E27FC236}">
                  <a16:creationId xmlns:a16="http://schemas.microsoft.com/office/drawing/2014/main" id="{F0BC03DE-8639-4375-A04D-FEF5078362A7}"/>
                </a:ext>
              </a:extLst>
            </p:cNvPr>
            <p:cNvSpPr>
              <a:spLocks/>
            </p:cNvSpPr>
            <p:nvPr/>
          </p:nvSpPr>
          <p:spPr bwMode="gray">
            <a:xfrm>
              <a:off x="8605837" y="2319338"/>
              <a:ext cx="15875" cy="15875"/>
            </a:xfrm>
            <a:custGeom>
              <a:avLst/>
              <a:gdLst>
                <a:gd name="T0" fmla="*/ 10 w 10"/>
                <a:gd name="T1" fmla="*/ 0 h 10"/>
                <a:gd name="T2" fmla="*/ 5 w 10"/>
                <a:gd name="T3" fmla="*/ 3 h 10"/>
                <a:gd name="T4" fmla="*/ 0 w 10"/>
                <a:gd name="T5" fmla="*/ 4 h 10"/>
                <a:gd name="T6" fmla="*/ 0 w 10"/>
                <a:gd name="T7" fmla="*/ 10 h 10"/>
                <a:gd name="T8" fmla="*/ 5 w 10"/>
                <a:gd name="T9" fmla="*/ 10 h 10"/>
                <a:gd name="T10" fmla="*/ 10 w 10"/>
                <a:gd name="T11" fmla="*/ 3 h 10"/>
                <a:gd name="T12" fmla="*/ 10 w 10"/>
                <a:gd name="T13" fmla="*/ 0 h 10"/>
                <a:gd name="connsiteX0" fmla="*/ 10000 w 10000"/>
                <a:gd name="connsiteY0" fmla="*/ 0 h 10000"/>
                <a:gd name="connsiteX1" fmla="*/ 5000 w 10000"/>
                <a:gd name="connsiteY1" fmla="*/ 3000 h 10000"/>
                <a:gd name="connsiteX2" fmla="*/ 0 w 10000"/>
                <a:gd name="connsiteY2" fmla="*/ 4000 h 10000"/>
                <a:gd name="connsiteX3" fmla="*/ 0 w 10000"/>
                <a:gd name="connsiteY3" fmla="*/ 10000 h 10000"/>
                <a:gd name="connsiteX4" fmla="*/ 5000 w 10000"/>
                <a:gd name="connsiteY4" fmla="*/ 10000 h 10000"/>
                <a:gd name="connsiteX5" fmla="*/ 10000 w 10000"/>
                <a:gd name="connsiteY5" fmla="*/ 3000 h 10000"/>
                <a:gd name="connsiteX6" fmla="*/ 10000 w 10000"/>
                <a:gd name="connsiteY6" fmla="*/ 0 h 10000"/>
                <a:gd name="connsiteX7" fmla="*/ 10000 w 10000"/>
                <a:gd name="connsiteY7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00" h="10000">
                  <a:moveTo>
                    <a:pt x="10000" y="0"/>
                  </a:moveTo>
                  <a:lnTo>
                    <a:pt x="5000" y="3000"/>
                  </a:lnTo>
                  <a:lnTo>
                    <a:pt x="0" y="4000"/>
                  </a:lnTo>
                  <a:lnTo>
                    <a:pt x="0" y="10000"/>
                  </a:lnTo>
                  <a:lnTo>
                    <a:pt x="5000" y="10000"/>
                  </a:lnTo>
                  <a:lnTo>
                    <a:pt x="10000" y="3000"/>
                  </a:lnTo>
                  <a:lnTo>
                    <a:pt x="10000" y="0"/>
                  </a:lnTo>
                  <a:lnTo>
                    <a:pt x="1000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63" name="Freeform 21">
              <a:extLst>
                <a:ext uri="{FF2B5EF4-FFF2-40B4-BE49-F238E27FC236}">
                  <a16:creationId xmlns:a16="http://schemas.microsoft.com/office/drawing/2014/main" id="{15A3A3C0-9127-4180-85FE-16B947855652}"/>
                </a:ext>
              </a:extLst>
            </p:cNvPr>
            <p:cNvSpPr>
              <a:spLocks/>
            </p:cNvSpPr>
            <p:nvPr/>
          </p:nvSpPr>
          <p:spPr bwMode="gray">
            <a:xfrm>
              <a:off x="7869237" y="1319213"/>
              <a:ext cx="7938" cy="7937"/>
            </a:xfrm>
            <a:custGeom>
              <a:avLst/>
              <a:gdLst>
                <a:gd name="T0" fmla="*/ 0 w 5"/>
                <a:gd name="T1" fmla="*/ 0 h 5"/>
                <a:gd name="T2" fmla="*/ 2 w 5"/>
                <a:gd name="T3" fmla="*/ 5 h 5"/>
                <a:gd name="T4" fmla="*/ 5 w 5"/>
                <a:gd name="T5" fmla="*/ 5 h 5"/>
                <a:gd name="T6" fmla="*/ 5 w 5"/>
                <a:gd name="T7" fmla="*/ 3 h 5"/>
                <a:gd name="T8" fmla="*/ 2 w 5"/>
                <a:gd name="T9" fmla="*/ 0 h 5"/>
                <a:gd name="T10" fmla="*/ 0 w 5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2" y="5"/>
                  </a:lnTo>
                  <a:lnTo>
                    <a:pt x="5" y="5"/>
                  </a:lnTo>
                  <a:lnTo>
                    <a:pt x="5" y="3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64" name="Freeform 22">
              <a:extLst>
                <a:ext uri="{FF2B5EF4-FFF2-40B4-BE49-F238E27FC236}">
                  <a16:creationId xmlns:a16="http://schemas.microsoft.com/office/drawing/2014/main" id="{B1D1B32D-B473-4D77-9751-CAD39D90CDC1}"/>
                </a:ext>
              </a:extLst>
            </p:cNvPr>
            <p:cNvSpPr>
              <a:spLocks/>
            </p:cNvSpPr>
            <p:nvPr/>
          </p:nvSpPr>
          <p:spPr bwMode="gray">
            <a:xfrm>
              <a:off x="7848600" y="1327150"/>
              <a:ext cx="7938" cy="7937"/>
            </a:xfrm>
            <a:custGeom>
              <a:avLst/>
              <a:gdLst>
                <a:gd name="T0" fmla="*/ 0 w 5"/>
                <a:gd name="T1" fmla="*/ 0 h 5"/>
                <a:gd name="T2" fmla="*/ 0 w 5"/>
                <a:gd name="T3" fmla="*/ 3 h 5"/>
                <a:gd name="T4" fmla="*/ 2 w 5"/>
                <a:gd name="T5" fmla="*/ 5 h 5"/>
                <a:gd name="T6" fmla="*/ 2 w 5"/>
                <a:gd name="T7" fmla="*/ 3 h 5"/>
                <a:gd name="T8" fmla="*/ 5 w 5"/>
                <a:gd name="T9" fmla="*/ 3 h 5"/>
                <a:gd name="T10" fmla="*/ 5 w 5"/>
                <a:gd name="T11" fmla="*/ 0 h 5"/>
                <a:gd name="T12" fmla="*/ 0 w 5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0" y="3"/>
                  </a:lnTo>
                  <a:lnTo>
                    <a:pt x="2" y="5"/>
                  </a:lnTo>
                  <a:lnTo>
                    <a:pt x="2" y="3"/>
                  </a:lnTo>
                  <a:lnTo>
                    <a:pt x="5" y="3"/>
                  </a:lnTo>
                  <a:lnTo>
                    <a:pt x="5" y="0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65" name="Freeform 23">
              <a:extLst>
                <a:ext uri="{FF2B5EF4-FFF2-40B4-BE49-F238E27FC236}">
                  <a16:creationId xmlns:a16="http://schemas.microsoft.com/office/drawing/2014/main" id="{EB6DEE56-18B1-472C-B9C5-F57853FA5EB4}"/>
                </a:ext>
              </a:extLst>
            </p:cNvPr>
            <p:cNvSpPr>
              <a:spLocks/>
            </p:cNvSpPr>
            <p:nvPr/>
          </p:nvSpPr>
          <p:spPr bwMode="gray">
            <a:xfrm>
              <a:off x="7777162" y="1331913"/>
              <a:ext cx="7938" cy="7937"/>
            </a:xfrm>
            <a:custGeom>
              <a:avLst/>
              <a:gdLst>
                <a:gd name="T0" fmla="*/ 3 w 5"/>
                <a:gd name="T1" fmla="*/ 0 h 5"/>
                <a:gd name="T2" fmla="*/ 0 w 5"/>
                <a:gd name="T3" fmla="*/ 0 h 5"/>
                <a:gd name="T4" fmla="*/ 0 w 5"/>
                <a:gd name="T5" fmla="*/ 2 h 5"/>
                <a:gd name="T6" fmla="*/ 3 w 5"/>
                <a:gd name="T7" fmla="*/ 2 h 5"/>
                <a:gd name="T8" fmla="*/ 5 w 5"/>
                <a:gd name="T9" fmla="*/ 5 h 5"/>
                <a:gd name="T10" fmla="*/ 5 w 5"/>
                <a:gd name="T11" fmla="*/ 0 h 5"/>
                <a:gd name="T12" fmla="*/ 3 w 5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5">
                  <a:moveTo>
                    <a:pt x="3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3" y="2"/>
                  </a:lnTo>
                  <a:lnTo>
                    <a:pt x="5" y="5"/>
                  </a:lnTo>
                  <a:lnTo>
                    <a:pt x="5" y="0"/>
                  </a:lnTo>
                  <a:lnTo>
                    <a:pt x="3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66" name="Freeform 24">
              <a:extLst>
                <a:ext uri="{FF2B5EF4-FFF2-40B4-BE49-F238E27FC236}">
                  <a16:creationId xmlns:a16="http://schemas.microsoft.com/office/drawing/2014/main" id="{BB9D1312-E3A8-4BEA-A192-0C93B863AD7A}"/>
                </a:ext>
              </a:extLst>
            </p:cNvPr>
            <p:cNvSpPr>
              <a:spLocks/>
            </p:cNvSpPr>
            <p:nvPr/>
          </p:nvSpPr>
          <p:spPr bwMode="gray">
            <a:xfrm>
              <a:off x="7886700" y="1331913"/>
              <a:ext cx="12700" cy="7937"/>
            </a:xfrm>
            <a:custGeom>
              <a:avLst/>
              <a:gdLst>
                <a:gd name="T0" fmla="*/ 3 w 8"/>
                <a:gd name="T1" fmla="*/ 0 h 5"/>
                <a:gd name="T2" fmla="*/ 0 w 8"/>
                <a:gd name="T3" fmla="*/ 2 h 5"/>
                <a:gd name="T4" fmla="*/ 3 w 8"/>
                <a:gd name="T5" fmla="*/ 5 h 5"/>
                <a:gd name="T6" fmla="*/ 6 w 8"/>
                <a:gd name="T7" fmla="*/ 2 h 5"/>
                <a:gd name="T8" fmla="*/ 8 w 8"/>
                <a:gd name="T9" fmla="*/ 0 h 5"/>
                <a:gd name="T10" fmla="*/ 3 w 8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5">
                  <a:moveTo>
                    <a:pt x="3" y="0"/>
                  </a:moveTo>
                  <a:lnTo>
                    <a:pt x="0" y="2"/>
                  </a:lnTo>
                  <a:lnTo>
                    <a:pt x="3" y="5"/>
                  </a:lnTo>
                  <a:lnTo>
                    <a:pt x="6" y="2"/>
                  </a:lnTo>
                  <a:lnTo>
                    <a:pt x="8" y="0"/>
                  </a:lnTo>
                  <a:lnTo>
                    <a:pt x="3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67" name="Freeform 25">
              <a:extLst>
                <a:ext uri="{FF2B5EF4-FFF2-40B4-BE49-F238E27FC236}">
                  <a16:creationId xmlns:a16="http://schemas.microsoft.com/office/drawing/2014/main" id="{A04C1F4D-18D1-455A-9477-1ACA5F2D72A1}"/>
                </a:ext>
              </a:extLst>
            </p:cNvPr>
            <p:cNvSpPr>
              <a:spLocks/>
            </p:cNvSpPr>
            <p:nvPr/>
          </p:nvSpPr>
          <p:spPr bwMode="gray">
            <a:xfrm>
              <a:off x="7505700" y="1335088"/>
              <a:ext cx="15875" cy="23812"/>
            </a:xfrm>
            <a:custGeom>
              <a:avLst/>
              <a:gdLst>
                <a:gd name="T0" fmla="*/ 8 w 10"/>
                <a:gd name="T1" fmla="*/ 0 h 15"/>
                <a:gd name="T2" fmla="*/ 10 w 10"/>
                <a:gd name="T3" fmla="*/ 0 h 15"/>
                <a:gd name="T4" fmla="*/ 10 w 10"/>
                <a:gd name="T5" fmla="*/ 4 h 15"/>
                <a:gd name="T6" fmla="*/ 8 w 10"/>
                <a:gd name="T7" fmla="*/ 12 h 15"/>
                <a:gd name="T8" fmla="*/ 5 w 10"/>
                <a:gd name="T9" fmla="*/ 15 h 15"/>
                <a:gd name="T10" fmla="*/ 3 w 10"/>
                <a:gd name="T11" fmla="*/ 12 h 15"/>
                <a:gd name="T12" fmla="*/ 0 w 10"/>
                <a:gd name="T13" fmla="*/ 10 h 15"/>
                <a:gd name="T14" fmla="*/ 3 w 10"/>
                <a:gd name="T15" fmla="*/ 3 h 15"/>
                <a:gd name="T16" fmla="*/ 8 w 10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5">
                  <a:moveTo>
                    <a:pt x="8" y="0"/>
                  </a:moveTo>
                  <a:lnTo>
                    <a:pt x="10" y="0"/>
                  </a:lnTo>
                  <a:lnTo>
                    <a:pt x="10" y="4"/>
                  </a:lnTo>
                  <a:lnTo>
                    <a:pt x="8" y="12"/>
                  </a:lnTo>
                  <a:lnTo>
                    <a:pt x="5" y="15"/>
                  </a:lnTo>
                  <a:lnTo>
                    <a:pt x="3" y="12"/>
                  </a:lnTo>
                  <a:lnTo>
                    <a:pt x="0" y="10"/>
                  </a:lnTo>
                  <a:lnTo>
                    <a:pt x="3" y="3"/>
                  </a:lnTo>
                  <a:lnTo>
                    <a:pt x="8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68" name="Freeform 26">
              <a:extLst>
                <a:ext uri="{FF2B5EF4-FFF2-40B4-BE49-F238E27FC236}">
                  <a16:creationId xmlns:a16="http://schemas.microsoft.com/office/drawing/2014/main" id="{3D786553-DFC8-46D5-A421-CD7F3BC171A5}"/>
                </a:ext>
              </a:extLst>
            </p:cNvPr>
            <p:cNvSpPr>
              <a:spLocks/>
            </p:cNvSpPr>
            <p:nvPr/>
          </p:nvSpPr>
          <p:spPr bwMode="gray">
            <a:xfrm>
              <a:off x="7829550" y="1335088"/>
              <a:ext cx="9525" cy="15875"/>
            </a:xfrm>
            <a:custGeom>
              <a:avLst/>
              <a:gdLst>
                <a:gd name="T0" fmla="*/ 2 w 6"/>
                <a:gd name="T1" fmla="*/ 0 h 10"/>
                <a:gd name="T2" fmla="*/ 2 w 6"/>
                <a:gd name="T3" fmla="*/ 4 h 10"/>
                <a:gd name="T4" fmla="*/ 0 w 6"/>
                <a:gd name="T5" fmla="*/ 10 h 10"/>
                <a:gd name="T6" fmla="*/ 6 w 6"/>
                <a:gd name="T7" fmla="*/ 7 h 10"/>
                <a:gd name="T8" fmla="*/ 6 w 6"/>
                <a:gd name="T9" fmla="*/ 4 h 10"/>
                <a:gd name="T10" fmla="*/ 6 w 6"/>
                <a:gd name="T11" fmla="*/ 0 h 10"/>
                <a:gd name="T12" fmla="*/ 2 w 6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0">
                  <a:moveTo>
                    <a:pt x="2" y="0"/>
                  </a:moveTo>
                  <a:lnTo>
                    <a:pt x="2" y="4"/>
                  </a:lnTo>
                  <a:lnTo>
                    <a:pt x="0" y="10"/>
                  </a:lnTo>
                  <a:lnTo>
                    <a:pt x="6" y="7"/>
                  </a:lnTo>
                  <a:lnTo>
                    <a:pt x="6" y="4"/>
                  </a:lnTo>
                  <a:lnTo>
                    <a:pt x="6" y="0"/>
                  </a:lnTo>
                  <a:lnTo>
                    <a:pt x="2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69" name="Freeform 27">
              <a:extLst>
                <a:ext uri="{FF2B5EF4-FFF2-40B4-BE49-F238E27FC236}">
                  <a16:creationId xmlns:a16="http://schemas.microsoft.com/office/drawing/2014/main" id="{338CCFA2-D0BB-40EC-841B-BE71026EB3A5}"/>
                </a:ext>
              </a:extLst>
            </p:cNvPr>
            <p:cNvSpPr>
              <a:spLocks/>
            </p:cNvSpPr>
            <p:nvPr/>
          </p:nvSpPr>
          <p:spPr bwMode="gray">
            <a:xfrm>
              <a:off x="7869237" y="1339850"/>
              <a:ext cx="7938" cy="19050"/>
            </a:xfrm>
            <a:custGeom>
              <a:avLst/>
              <a:gdLst>
                <a:gd name="T0" fmla="*/ 2 w 5"/>
                <a:gd name="T1" fmla="*/ 1 h 12"/>
                <a:gd name="T2" fmla="*/ 0 w 5"/>
                <a:gd name="T3" fmla="*/ 7 h 12"/>
                <a:gd name="T4" fmla="*/ 0 w 5"/>
                <a:gd name="T5" fmla="*/ 12 h 12"/>
                <a:gd name="T6" fmla="*/ 2 w 5"/>
                <a:gd name="T7" fmla="*/ 9 h 12"/>
                <a:gd name="T8" fmla="*/ 5 w 5"/>
                <a:gd name="T9" fmla="*/ 4 h 12"/>
                <a:gd name="T10" fmla="*/ 5 w 5"/>
                <a:gd name="T11" fmla="*/ 1 h 12"/>
                <a:gd name="T12" fmla="*/ 5 w 5"/>
                <a:gd name="T13" fmla="*/ 0 h 12"/>
                <a:gd name="T14" fmla="*/ 2 w 5"/>
                <a:gd name="T15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12">
                  <a:moveTo>
                    <a:pt x="2" y="1"/>
                  </a:moveTo>
                  <a:lnTo>
                    <a:pt x="0" y="7"/>
                  </a:lnTo>
                  <a:lnTo>
                    <a:pt x="0" y="12"/>
                  </a:lnTo>
                  <a:lnTo>
                    <a:pt x="2" y="9"/>
                  </a:lnTo>
                  <a:lnTo>
                    <a:pt x="5" y="4"/>
                  </a:lnTo>
                  <a:lnTo>
                    <a:pt x="5" y="1"/>
                  </a:lnTo>
                  <a:lnTo>
                    <a:pt x="5" y="0"/>
                  </a:lnTo>
                  <a:lnTo>
                    <a:pt x="2" y="1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70" name="Freeform 28">
              <a:extLst>
                <a:ext uri="{FF2B5EF4-FFF2-40B4-BE49-F238E27FC236}">
                  <a16:creationId xmlns:a16="http://schemas.microsoft.com/office/drawing/2014/main" id="{0314C22F-9F35-4840-BBEE-58523440CD66}"/>
                </a:ext>
              </a:extLst>
            </p:cNvPr>
            <p:cNvSpPr>
              <a:spLocks/>
            </p:cNvSpPr>
            <p:nvPr/>
          </p:nvSpPr>
          <p:spPr bwMode="gray">
            <a:xfrm>
              <a:off x="7851775" y="1354138"/>
              <a:ext cx="4763" cy="12700"/>
            </a:xfrm>
            <a:custGeom>
              <a:avLst/>
              <a:gdLst>
                <a:gd name="T0" fmla="*/ 0 w 3"/>
                <a:gd name="T1" fmla="*/ 0 h 8"/>
                <a:gd name="T2" fmla="*/ 3 w 3"/>
                <a:gd name="T3" fmla="*/ 8 h 8"/>
                <a:gd name="T4" fmla="*/ 3 w 3"/>
                <a:gd name="T5" fmla="*/ 3 h 8"/>
                <a:gd name="T6" fmla="*/ 0 w 3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8">
                  <a:moveTo>
                    <a:pt x="0" y="0"/>
                  </a:moveTo>
                  <a:lnTo>
                    <a:pt x="3" y="8"/>
                  </a:lnTo>
                  <a:lnTo>
                    <a:pt x="3" y="3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71" name="Freeform 29">
              <a:extLst>
                <a:ext uri="{FF2B5EF4-FFF2-40B4-BE49-F238E27FC236}">
                  <a16:creationId xmlns:a16="http://schemas.microsoft.com/office/drawing/2014/main" id="{557471BB-ACDB-4B76-9716-93DC4D11129E}"/>
                </a:ext>
              </a:extLst>
            </p:cNvPr>
            <p:cNvSpPr>
              <a:spLocks/>
            </p:cNvSpPr>
            <p:nvPr/>
          </p:nvSpPr>
          <p:spPr bwMode="gray">
            <a:xfrm>
              <a:off x="7912100" y="1354138"/>
              <a:ext cx="12700" cy="17462"/>
            </a:xfrm>
            <a:custGeom>
              <a:avLst/>
              <a:gdLst>
                <a:gd name="T0" fmla="*/ 0 w 8"/>
                <a:gd name="T1" fmla="*/ 0 h 11"/>
                <a:gd name="T2" fmla="*/ 0 w 8"/>
                <a:gd name="T3" fmla="*/ 6 h 11"/>
                <a:gd name="T4" fmla="*/ 0 w 8"/>
                <a:gd name="T5" fmla="*/ 11 h 11"/>
                <a:gd name="T6" fmla="*/ 5 w 8"/>
                <a:gd name="T7" fmla="*/ 11 h 11"/>
                <a:gd name="T8" fmla="*/ 8 w 8"/>
                <a:gd name="T9" fmla="*/ 8 h 11"/>
                <a:gd name="T10" fmla="*/ 5 w 8"/>
                <a:gd name="T11" fmla="*/ 3 h 11"/>
                <a:gd name="T12" fmla="*/ 0 w 8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1">
                  <a:moveTo>
                    <a:pt x="0" y="0"/>
                  </a:moveTo>
                  <a:lnTo>
                    <a:pt x="0" y="6"/>
                  </a:lnTo>
                  <a:lnTo>
                    <a:pt x="0" y="11"/>
                  </a:lnTo>
                  <a:lnTo>
                    <a:pt x="5" y="11"/>
                  </a:lnTo>
                  <a:lnTo>
                    <a:pt x="8" y="8"/>
                  </a:lnTo>
                  <a:lnTo>
                    <a:pt x="5" y="3"/>
                  </a:lnTo>
                  <a:lnTo>
                    <a:pt x="0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72" name="Freeform 30">
              <a:extLst>
                <a:ext uri="{FF2B5EF4-FFF2-40B4-BE49-F238E27FC236}">
                  <a16:creationId xmlns:a16="http://schemas.microsoft.com/office/drawing/2014/main" id="{85AC55F3-214A-422B-9157-A73D1D40AD4E}"/>
                </a:ext>
              </a:extLst>
            </p:cNvPr>
            <p:cNvSpPr>
              <a:spLocks/>
            </p:cNvSpPr>
            <p:nvPr/>
          </p:nvSpPr>
          <p:spPr bwMode="gray">
            <a:xfrm>
              <a:off x="7880350" y="1358900"/>
              <a:ext cx="26988" cy="28575"/>
            </a:xfrm>
            <a:custGeom>
              <a:avLst/>
              <a:gdLst>
                <a:gd name="T0" fmla="*/ 4 w 17"/>
                <a:gd name="T1" fmla="*/ 0 h 18"/>
                <a:gd name="T2" fmla="*/ 2 w 17"/>
                <a:gd name="T3" fmla="*/ 3 h 18"/>
                <a:gd name="T4" fmla="*/ 0 w 17"/>
                <a:gd name="T5" fmla="*/ 8 h 18"/>
                <a:gd name="T6" fmla="*/ 4 w 17"/>
                <a:gd name="T7" fmla="*/ 8 h 18"/>
                <a:gd name="T8" fmla="*/ 7 w 17"/>
                <a:gd name="T9" fmla="*/ 8 h 18"/>
                <a:gd name="T10" fmla="*/ 10 w 17"/>
                <a:gd name="T11" fmla="*/ 13 h 18"/>
                <a:gd name="T12" fmla="*/ 15 w 17"/>
                <a:gd name="T13" fmla="*/ 18 h 18"/>
                <a:gd name="T14" fmla="*/ 17 w 17"/>
                <a:gd name="T15" fmla="*/ 18 h 18"/>
                <a:gd name="T16" fmla="*/ 17 w 17"/>
                <a:gd name="T17" fmla="*/ 16 h 18"/>
                <a:gd name="T18" fmla="*/ 15 w 17"/>
                <a:gd name="T19" fmla="*/ 13 h 18"/>
                <a:gd name="T20" fmla="*/ 12 w 17"/>
                <a:gd name="T21" fmla="*/ 13 h 18"/>
                <a:gd name="T22" fmla="*/ 12 w 17"/>
                <a:gd name="T23" fmla="*/ 10 h 18"/>
                <a:gd name="T24" fmla="*/ 15 w 17"/>
                <a:gd name="T25" fmla="*/ 5 h 18"/>
                <a:gd name="T26" fmla="*/ 10 w 17"/>
                <a:gd name="T27" fmla="*/ 3 h 18"/>
                <a:gd name="T28" fmla="*/ 4 w 17"/>
                <a:gd name="T2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18">
                  <a:moveTo>
                    <a:pt x="4" y="0"/>
                  </a:moveTo>
                  <a:lnTo>
                    <a:pt x="2" y="3"/>
                  </a:lnTo>
                  <a:lnTo>
                    <a:pt x="0" y="8"/>
                  </a:lnTo>
                  <a:lnTo>
                    <a:pt x="4" y="8"/>
                  </a:lnTo>
                  <a:lnTo>
                    <a:pt x="7" y="8"/>
                  </a:lnTo>
                  <a:lnTo>
                    <a:pt x="10" y="13"/>
                  </a:lnTo>
                  <a:lnTo>
                    <a:pt x="15" y="18"/>
                  </a:lnTo>
                  <a:lnTo>
                    <a:pt x="17" y="18"/>
                  </a:lnTo>
                  <a:lnTo>
                    <a:pt x="17" y="16"/>
                  </a:lnTo>
                  <a:lnTo>
                    <a:pt x="15" y="13"/>
                  </a:lnTo>
                  <a:lnTo>
                    <a:pt x="12" y="13"/>
                  </a:lnTo>
                  <a:lnTo>
                    <a:pt x="12" y="10"/>
                  </a:lnTo>
                  <a:lnTo>
                    <a:pt x="15" y="5"/>
                  </a:lnTo>
                  <a:lnTo>
                    <a:pt x="10" y="3"/>
                  </a:lnTo>
                  <a:lnTo>
                    <a:pt x="4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73" name="Freeform 31">
              <a:extLst>
                <a:ext uri="{FF2B5EF4-FFF2-40B4-BE49-F238E27FC236}">
                  <a16:creationId xmlns:a16="http://schemas.microsoft.com/office/drawing/2014/main" id="{408509D0-EE21-4F9D-9990-1343F4BC6FE6}"/>
                </a:ext>
              </a:extLst>
            </p:cNvPr>
            <p:cNvSpPr>
              <a:spLocks/>
            </p:cNvSpPr>
            <p:nvPr/>
          </p:nvSpPr>
          <p:spPr bwMode="gray">
            <a:xfrm>
              <a:off x="8215312" y="1374775"/>
              <a:ext cx="12700" cy="9525"/>
            </a:xfrm>
            <a:custGeom>
              <a:avLst/>
              <a:gdLst>
                <a:gd name="T0" fmla="*/ 2 w 8"/>
                <a:gd name="T1" fmla="*/ 0 h 6"/>
                <a:gd name="T2" fmla="*/ 5 w 8"/>
                <a:gd name="T3" fmla="*/ 3 h 6"/>
                <a:gd name="T4" fmla="*/ 8 w 8"/>
                <a:gd name="T5" fmla="*/ 6 h 6"/>
                <a:gd name="T6" fmla="*/ 5 w 8"/>
                <a:gd name="T7" fmla="*/ 3 h 6"/>
                <a:gd name="T8" fmla="*/ 0 w 8"/>
                <a:gd name="T9" fmla="*/ 3 h 6"/>
                <a:gd name="T10" fmla="*/ 0 w 8"/>
                <a:gd name="T11" fmla="*/ 0 h 6"/>
                <a:gd name="T12" fmla="*/ 2 w 8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6">
                  <a:moveTo>
                    <a:pt x="2" y="0"/>
                  </a:moveTo>
                  <a:lnTo>
                    <a:pt x="5" y="3"/>
                  </a:lnTo>
                  <a:lnTo>
                    <a:pt x="8" y="6"/>
                  </a:lnTo>
                  <a:lnTo>
                    <a:pt x="5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74" name="Freeform 32">
              <a:extLst>
                <a:ext uri="{FF2B5EF4-FFF2-40B4-BE49-F238E27FC236}">
                  <a16:creationId xmlns:a16="http://schemas.microsoft.com/office/drawing/2014/main" id="{BEF5AD6E-0B54-4D0B-93EE-AB6CD5AE3A02}"/>
                </a:ext>
              </a:extLst>
            </p:cNvPr>
            <p:cNvSpPr>
              <a:spLocks/>
            </p:cNvSpPr>
            <p:nvPr/>
          </p:nvSpPr>
          <p:spPr bwMode="gray">
            <a:xfrm>
              <a:off x="8477250" y="1431925"/>
              <a:ext cx="11113" cy="9525"/>
            </a:xfrm>
            <a:custGeom>
              <a:avLst/>
              <a:gdLst>
                <a:gd name="T0" fmla="*/ 5 w 7"/>
                <a:gd name="T1" fmla="*/ 0 h 6"/>
                <a:gd name="T2" fmla="*/ 2 w 7"/>
                <a:gd name="T3" fmla="*/ 2 h 6"/>
                <a:gd name="T4" fmla="*/ 0 w 7"/>
                <a:gd name="T5" fmla="*/ 5 h 6"/>
                <a:gd name="T6" fmla="*/ 2 w 7"/>
                <a:gd name="T7" fmla="*/ 6 h 6"/>
                <a:gd name="T8" fmla="*/ 7 w 7"/>
                <a:gd name="T9" fmla="*/ 6 h 6"/>
                <a:gd name="T10" fmla="*/ 7 w 7"/>
                <a:gd name="T11" fmla="*/ 2 h 6"/>
                <a:gd name="T12" fmla="*/ 5 w 7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6">
                  <a:moveTo>
                    <a:pt x="5" y="0"/>
                  </a:moveTo>
                  <a:lnTo>
                    <a:pt x="2" y="2"/>
                  </a:lnTo>
                  <a:lnTo>
                    <a:pt x="0" y="5"/>
                  </a:lnTo>
                  <a:lnTo>
                    <a:pt x="2" y="6"/>
                  </a:lnTo>
                  <a:lnTo>
                    <a:pt x="7" y="6"/>
                  </a:lnTo>
                  <a:lnTo>
                    <a:pt x="7" y="2"/>
                  </a:lnTo>
                  <a:lnTo>
                    <a:pt x="5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75" name="Freeform 33">
              <a:extLst>
                <a:ext uri="{FF2B5EF4-FFF2-40B4-BE49-F238E27FC236}">
                  <a16:creationId xmlns:a16="http://schemas.microsoft.com/office/drawing/2014/main" id="{ACCE7628-96FB-4E84-A3D8-1CC9E37FC66D}"/>
                </a:ext>
              </a:extLst>
            </p:cNvPr>
            <p:cNvSpPr>
              <a:spLocks/>
            </p:cNvSpPr>
            <p:nvPr/>
          </p:nvSpPr>
          <p:spPr bwMode="gray">
            <a:xfrm>
              <a:off x="8448675" y="1435100"/>
              <a:ext cx="4763" cy="11112"/>
            </a:xfrm>
            <a:custGeom>
              <a:avLst/>
              <a:gdLst>
                <a:gd name="T0" fmla="*/ 3 w 3"/>
                <a:gd name="T1" fmla="*/ 0 h 7"/>
                <a:gd name="T2" fmla="*/ 3 w 3"/>
                <a:gd name="T3" fmla="*/ 3 h 7"/>
                <a:gd name="T4" fmla="*/ 0 w 3"/>
                <a:gd name="T5" fmla="*/ 7 h 7"/>
                <a:gd name="T6" fmla="*/ 0 w 3"/>
                <a:gd name="T7" fmla="*/ 4 h 7"/>
                <a:gd name="T8" fmla="*/ 3 w 3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3" y="0"/>
                  </a:moveTo>
                  <a:lnTo>
                    <a:pt x="3" y="3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76" name="Freeform 34">
              <a:extLst>
                <a:ext uri="{FF2B5EF4-FFF2-40B4-BE49-F238E27FC236}">
                  <a16:creationId xmlns:a16="http://schemas.microsoft.com/office/drawing/2014/main" id="{62F5C656-8658-4049-A59D-963B916C8800}"/>
                </a:ext>
              </a:extLst>
            </p:cNvPr>
            <p:cNvSpPr>
              <a:spLocks/>
            </p:cNvSpPr>
            <p:nvPr/>
          </p:nvSpPr>
          <p:spPr bwMode="gray">
            <a:xfrm>
              <a:off x="8812212" y="1973263"/>
              <a:ext cx="19050" cy="31750"/>
            </a:xfrm>
            <a:custGeom>
              <a:avLst/>
              <a:gdLst>
                <a:gd name="T0" fmla="*/ 7 w 12"/>
                <a:gd name="T1" fmla="*/ 0 h 20"/>
                <a:gd name="T2" fmla="*/ 4 w 12"/>
                <a:gd name="T3" fmla="*/ 4 h 20"/>
                <a:gd name="T4" fmla="*/ 0 w 12"/>
                <a:gd name="T5" fmla="*/ 6 h 20"/>
                <a:gd name="T6" fmla="*/ 0 w 12"/>
                <a:gd name="T7" fmla="*/ 14 h 20"/>
                <a:gd name="T8" fmla="*/ 0 w 12"/>
                <a:gd name="T9" fmla="*/ 20 h 20"/>
                <a:gd name="T10" fmla="*/ 3 w 12"/>
                <a:gd name="T11" fmla="*/ 20 h 20"/>
                <a:gd name="T12" fmla="*/ 9 w 12"/>
                <a:gd name="T13" fmla="*/ 14 h 20"/>
                <a:gd name="T14" fmla="*/ 12 w 12"/>
                <a:gd name="T15" fmla="*/ 9 h 20"/>
                <a:gd name="T16" fmla="*/ 12 w 12"/>
                <a:gd name="T17" fmla="*/ 6 h 20"/>
                <a:gd name="T18" fmla="*/ 12 w 12"/>
                <a:gd name="T19" fmla="*/ 3 h 20"/>
                <a:gd name="T20" fmla="*/ 7 w 12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" h="20">
                  <a:moveTo>
                    <a:pt x="7" y="0"/>
                  </a:moveTo>
                  <a:lnTo>
                    <a:pt x="4" y="4"/>
                  </a:lnTo>
                  <a:lnTo>
                    <a:pt x="0" y="6"/>
                  </a:lnTo>
                  <a:lnTo>
                    <a:pt x="0" y="14"/>
                  </a:lnTo>
                  <a:lnTo>
                    <a:pt x="0" y="20"/>
                  </a:lnTo>
                  <a:lnTo>
                    <a:pt x="3" y="20"/>
                  </a:lnTo>
                  <a:lnTo>
                    <a:pt x="9" y="14"/>
                  </a:lnTo>
                  <a:lnTo>
                    <a:pt x="12" y="9"/>
                  </a:lnTo>
                  <a:lnTo>
                    <a:pt x="12" y="6"/>
                  </a:lnTo>
                  <a:lnTo>
                    <a:pt x="12" y="3"/>
                  </a:lnTo>
                  <a:lnTo>
                    <a:pt x="7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77" name="Freeform 35">
              <a:extLst>
                <a:ext uri="{FF2B5EF4-FFF2-40B4-BE49-F238E27FC236}">
                  <a16:creationId xmlns:a16="http://schemas.microsoft.com/office/drawing/2014/main" id="{C82CFB63-2F5A-419D-AF1C-6171AADEE2A1}"/>
                </a:ext>
              </a:extLst>
            </p:cNvPr>
            <p:cNvSpPr>
              <a:spLocks/>
            </p:cNvSpPr>
            <p:nvPr/>
          </p:nvSpPr>
          <p:spPr bwMode="gray">
            <a:xfrm>
              <a:off x="7869237" y="1393825"/>
              <a:ext cx="3175" cy="7937"/>
            </a:xfrm>
            <a:custGeom>
              <a:avLst/>
              <a:gdLst>
                <a:gd name="T0" fmla="*/ 2 w 2"/>
                <a:gd name="T1" fmla="*/ 0 h 5"/>
                <a:gd name="T2" fmla="*/ 2 w 2"/>
                <a:gd name="T3" fmla="*/ 3 h 5"/>
                <a:gd name="T4" fmla="*/ 0 w 2"/>
                <a:gd name="T5" fmla="*/ 5 h 5"/>
                <a:gd name="T6" fmla="*/ 0 w 2"/>
                <a:gd name="T7" fmla="*/ 0 h 5"/>
                <a:gd name="T8" fmla="*/ 2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0"/>
                  </a:moveTo>
                  <a:lnTo>
                    <a:pt x="2" y="3"/>
                  </a:lnTo>
                  <a:lnTo>
                    <a:pt x="0" y="5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78" name="Freeform 36">
              <a:extLst>
                <a:ext uri="{FF2B5EF4-FFF2-40B4-BE49-F238E27FC236}">
                  <a16:creationId xmlns:a16="http://schemas.microsoft.com/office/drawing/2014/main" id="{E54E8610-5D52-4B6A-9782-35A3970C023E}"/>
                </a:ext>
              </a:extLst>
            </p:cNvPr>
            <p:cNvSpPr>
              <a:spLocks/>
            </p:cNvSpPr>
            <p:nvPr/>
          </p:nvSpPr>
          <p:spPr bwMode="gray">
            <a:xfrm>
              <a:off x="8942387" y="1470025"/>
              <a:ext cx="26988" cy="23812"/>
            </a:xfrm>
            <a:custGeom>
              <a:avLst/>
              <a:gdLst>
                <a:gd name="T0" fmla="*/ 6 w 17"/>
                <a:gd name="T1" fmla="*/ 0 h 15"/>
                <a:gd name="T2" fmla="*/ 0 w 17"/>
                <a:gd name="T3" fmla="*/ 11 h 15"/>
                <a:gd name="T4" fmla="*/ 6 w 17"/>
                <a:gd name="T5" fmla="*/ 12 h 15"/>
                <a:gd name="T6" fmla="*/ 8 w 17"/>
                <a:gd name="T7" fmla="*/ 15 h 15"/>
                <a:gd name="T8" fmla="*/ 11 w 17"/>
                <a:gd name="T9" fmla="*/ 15 h 15"/>
                <a:gd name="T10" fmla="*/ 14 w 17"/>
                <a:gd name="T11" fmla="*/ 12 h 15"/>
                <a:gd name="T12" fmla="*/ 15 w 17"/>
                <a:gd name="T13" fmla="*/ 12 h 15"/>
                <a:gd name="T14" fmla="*/ 17 w 17"/>
                <a:gd name="T15" fmla="*/ 12 h 15"/>
                <a:gd name="T16" fmla="*/ 17 w 17"/>
                <a:gd name="T17" fmla="*/ 8 h 15"/>
                <a:gd name="T18" fmla="*/ 14 w 17"/>
                <a:gd name="T19" fmla="*/ 3 h 15"/>
                <a:gd name="T20" fmla="*/ 6 w 17"/>
                <a:gd name="T2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" h="15">
                  <a:moveTo>
                    <a:pt x="6" y="0"/>
                  </a:moveTo>
                  <a:lnTo>
                    <a:pt x="0" y="11"/>
                  </a:lnTo>
                  <a:lnTo>
                    <a:pt x="6" y="12"/>
                  </a:lnTo>
                  <a:lnTo>
                    <a:pt x="8" y="15"/>
                  </a:lnTo>
                  <a:lnTo>
                    <a:pt x="11" y="15"/>
                  </a:lnTo>
                  <a:lnTo>
                    <a:pt x="14" y="12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17" y="8"/>
                  </a:lnTo>
                  <a:lnTo>
                    <a:pt x="14" y="3"/>
                  </a:lnTo>
                  <a:lnTo>
                    <a:pt x="6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79" name="Freeform 37">
              <a:extLst>
                <a:ext uri="{FF2B5EF4-FFF2-40B4-BE49-F238E27FC236}">
                  <a16:creationId xmlns:a16="http://schemas.microsoft.com/office/drawing/2014/main" id="{35F2B8D2-6F1F-4884-A191-791EE79B2E70}"/>
                </a:ext>
              </a:extLst>
            </p:cNvPr>
            <p:cNvSpPr>
              <a:spLocks/>
            </p:cNvSpPr>
            <p:nvPr/>
          </p:nvSpPr>
          <p:spPr bwMode="gray">
            <a:xfrm>
              <a:off x="8505825" y="2463800"/>
              <a:ext cx="12700" cy="17462"/>
            </a:xfrm>
            <a:custGeom>
              <a:avLst/>
              <a:gdLst>
                <a:gd name="T0" fmla="*/ 2 w 8"/>
                <a:gd name="T1" fmla="*/ 2 h 11"/>
                <a:gd name="T2" fmla="*/ 0 w 8"/>
                <a:gd name="T3" fmla="*/ 6 h 11"/>
                <a:gd name="T4" fmla="*/ 0 w 8"/>
                <a:gd name="T5" fmla="*/ 11 h 11"/>
                <a:gd name="T6" fmla="*/ 2 w 8"/>
                <a:gd name="T7" fmla="*/ 6 h 11"/>
                <a:gd name="T8" fmla="*/ 5 w 8"/>
                <a:gd name="T9" fmla="*/ 5 h 11"/>
                <a:gd name="T10" fmla="*/ 8 w 8"/>
                <a:gd name="T11" fmla="*/ 2 h 11"/>
                <a:gd name="T12" fmla="*/ 5 w 8"/>
                <a:gd name="T13" fmla="*/ 0 h 11"/>
                <a:gd name="T14" fmla="*/ 2 w 8"/>
                <a:gd name="T15" fmla="*/ 2 h 11"/>
                <a:gd name="connsiteX0" fmla="*/ 2500 w 10000"/>
                <a:gd name="connsiteY0" fmla="*/ 1818 h 10000"/>
                <a:gd name="connsiteX1" fmla="*/ 0 w 10000"/>
                <a:gd name="connsiteY1" fmla="*/ 5455 h 10000"/>
                <a:gd name="connsiteX2" fmla="*/ 0 w 10000"/>
                <a:gd name="connsiteY2" fmla="*/ 10000 h 10000"/>
                <a:gd name="connsiteX3" fmla="*/ 2500 w 10000"/>
                <a:gd name="connsiteY3" fmla="*/ 5455 h 10000"/>
                <a:gd name="connsiteX4" fmla="*/ 6250 w 10000"/>
                <a:gd name="connsiteY4" fmla="*/ 4545 h 10000"/>
                <a:gd name="connsiteX5" fmla="*/ 10000 w 10000"/>
                <a:gd name="connsiteY5" fmla="*/ 1818 h 10000"/>
                <a:gd name="connsiteX6" fmla="*/ 6250 w 10000"/>
                <a:gd name="connsiteY6" fmla="*/ 0 h 10000"/>
                <a:gd name="connsiteX7" fmla="*/ 2500 w 10000"/>
                <a:gd name="connsiteY7" fmla="*/ 1818 h 10000"/>
                <a:gd name="connsiteX8" fmla="*/ 2500 w 10000"/>
                <a:gd name="connsiteY8" fmla="*/ 1818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00" h="10000">
                  <a:moveTo>
                    <a:pt x="2500" y="1818"/>
                  </a:moveTo>
                  <a:lnTo>
                    <a:pt x="0" y="5455"/>
                  </a:lnTo>
                  <a:lnTo>
                    <a:pt x="0" y="10000"/>
                  </a:lnTo>
                  <a:lnTo>
                    <a:pt x="2500" y="5455"/>
                  </a:lnTo>
                  <a:lnTo>
                    <a:pt x="6250" y="4545"/>
                  </a:lnTo>
                  <a:lnTo>
                    <a:pt x="10000" y="1818"/>
                  </a:lnTo>
                  <a:lnTo>
                    <a:pt x="6250" y="0"/>
                  </a:lnTo>
                  <a:lnTo>
                    <a:pt x="2500" y="1818"/>
                  </a:lnTo>
                  <a:lnTo>
                    <a:pt x="2500" y="1818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80" name="Freeform 38">
              <a:extLst>
                <a:ext uri="{FF2B5EF4-FFF2-40B4-BE49-F238E27FC236}">
                  <a16:creationId xmlns:a16="http://schemas.microsoft.com/office/drawing/2014/main" id="{F437E817-947E-4DDA-B4E0-6649968C4547}"/>
                </a:ext>
              </a:extLst>
            </p:cNvPr>
            <p:cNvSpPr>
              <a:spLocks/>
            </p:cNvSpPr>
            <p:nvPr/>
          </p:nvSpPr>
          <p:spPr bwMode="gray">
            <a:xfrm>
              <a:off x="8453437" y="2498725"/>
              <a:ext cx="17463" cy="22225"/>
            </a:xfrm>
            <a:custGeom>
              <a:avLst/>
              <a:gdLst>
                <a:gd name="T0" fmla="*/ 8 w 11"/>
                <a:gd name="T1" fmla="*/ 0 h 14"/>
                <a:gd name="T2" fmla="*/ 3 w 11"/>
                <a:gd name="T3" fmla="*/ 5 h 14"/>
                <a:gd name="T4" fmla="*/ 0 w 11"/>
                <a:gd name="T5" fmla="*/ 13 h 14"/>
                <a:gd name="T6" fmla="*/ 0 w 11"/>
                <a:gd name="T7" fmla="*/ 14 h 14"/>
                <a:gd name="T8" fmla="*/ 3 w 11"/>
                <a:gd name="T9" fmla="*/ 14 h 14"/>
                <a:gd name="T10" fmla="*/ 8 w 11"/>
                <a:gd name="T11" fmla="*/ 13 h 14"/>
                <a:gd name="T12" fmla="*/ 11 w 11"/>
                <a:gd name="T13" fmla="*/ 5 h 14"/>
                <a:gd name="T14" fmla="*/ 8 w 11"/>
                <a:gd name="T15" fmla="*/ 0 h 14"/>
                <a:gd name="connsiteX0" fmla="*/ 7273 w 10000"/>
                <a:gd name="connsiteY0" fmla="*/ 0 h 10000"/>
                <a:gd name="connsiteX1" fmla="*/ 2727 w 10000"/>
                <a:gd name="connsiteY1" fmla="*/ 3571 h 10000"/>
                <a:gd name="connsiteX2" fmla="*/ 0 w 10000"/>
                <a:gd name="connsiteY2" fmla="*/ 9286 h 10000"/>
                <a:gd name="connsiteX3" fmla="*/ 0 w 10000"/>
                <a:gd name="connsiteY3" fmla="*/ 10000 h 10000"/>
                <a:gd name="connsiteX4" fmla="*/ 2727 w 10000"/>
                <a:gd name="connsiteY4" fmla="*/ 10000 h 10000"/>
                <a:gd name="connsiteX5" fmla="*/ 7273 w 10000"/>
                <a:gd name="connsiteY5" fmla="*/ 9286 h 10000"/>
                <a:gd name="connsiteX6" fmla="*/ 10000 w 10000"/>
                <a:gd name="connsiteY6" fmla="*/ 3571 h 10000"/>
                <a:gd name="connsiteX7" fmla="*/ 7273 w 10000"/>
                <a:gd name="connsiteY7" fmla="*/ 0 h 10000"/>
                <a:gd name="connsiteX8" fmla="*/ 7273 w 10000"/>
                <a:gd name="connsiteY8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00" h="10000">
                  <a:moveTo>
                    <a:pt x="7273" y="0"/>
                  </a:moveTo>
                  <a:lnTo>
                    <a:pt x="2727" y="3571"/>
                  </a:lnTo>
                  <a:lnTo>
                    <a:pt x="0" y="9286"/>
                  </a:lnTo>
                  <a:lnTo>
                    <a:pt x="0" y="10000"/>
                  </a:lnTo>
                  <a:lnTo>
                    <a:pt x="2727" y="10000"/>
                  </a:lnTo>
                  <a:lnTo>
                    <a:pt x="7273" y="9286"/>
                  </a:lnTo>
                  <a:lnTo>
                    <a:pt x="10000" y="3571"/>
                  </a:lnTo>
                  <a:lnTo>
                    <a:pt x="7273" y="0"/>
                  </a:lnTo>
                  <a:lnTo>
                    <a:pt x="7273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81" name="Freeform 39">
              <a:extLst>
                <a:ext uri="{FF2B5EF4-FFF2-40B4-BE49-F238E27FC236}">
                  <a16:creationId xmlns:a16="http://schemas.microsoft.com/office/drawing/2014/main" id="{7D73F884-C409-413D-8F0D-7B7F9579BF65}"/>
                </a:ext>
              </a:extLst>
            </p:cNvPr>
            <p:cNvSpPr>
              <a:spLocks/>
            </p:cNvSpPr>
            <p:nvPr/>
          </p:nvSpPr>
          <p:spPr bwMode="gray">
            <a:xfrm>
              <a:off x="8423275" y="2520950"/>
              <a:ext cx="4763" cy="25400"/>
            </a:xfrm>
            <a:custGeom>
              <a:avLst/>
              <a:gdLst>
                <a:gd name="T0" fmla="*/ 1 w 3"/>
                <a:gd name="T1" fmla="*/ 0 h 16"/>
                <a:gd name="T2" fmla="*/ 0 w 3"/>
                <a:gd name="T3" fmla="*/ 5 h 16"/>
                <a:gd name="T4" fmla="*/ 0 w 3"/>
                <a:gd name="T5" fmla="*/ 11 h 16"/>
                <a:gd name="T6" fmla="*/ 0 w 3"/>
                <a:gd name="T7" fmla="*/ 13 h 16"/>
                <a:gd name="T8" fmla="*/ 0 w 3"/>
                <a:gd name="T9" fmla="*/ 16 h 16"/>
                <a:gd name="T10" fmla="*/ 1 w 3"/>
                <a:gd name="T11" fmla="*/ 16 h 16"/>
                <a:gd name="T12" fmla="*/ 3 w 3"/>
                <a:gd name="T13" fmla="*/ 5 h 16"/>
                <a:gd name="T14" fmla="*/ 1 w 3"/>
                <a:gd name="T1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16">
                  <a:moveTo>
                    <a:pt x="1" y="0"/>
                  </a:moveTo>
                  <a:lnTo>
                    <a:pt x="0" y="5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1" y="16"/>
                  </a:lnTo>
                  <a:lnTo>
                    <a:pt x="3" y="5"/>
                  </a:lnTo>
                  <a:lnTo>
                    <a:pt x="1" y="0"/>
                  </a:lnTo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82" name="Freeform 40">
              <a:extLst>
                <a:ext uri="{FF2B5EF4-FFF2-40B4-BE49-F238E27FC236}">
                  <a16:creationId xmlns:a16="http://schemas.microsoft.com/office/drawing/2014/main" id="{B497783F-2838-4DD5-99BB-064BE0DBB4C4}"/>
                </a:ext>
              </a:extLst>
            </p:cNvPr>
            <p:cNvSpPr>
              <a:spLocks/>
            </p:cNvSpPr>
            <p:nvPr/>
          </p:nvSpPr>
          <p:spPr bwMode="gray">
            <a:xfrm>
              <a:off x="8380412" y="2538413"/>
              <a:ext cx="33338" cy="28575"/>
            </a:xfrm>
            <a:custGeom>
              <a:avLst/>
              <a:gdLst>
                <a:gd name="T0" fmla="*/ 16 w 21"/>
                <a:gd name="T1" fmla="*/ 0 h 18"/>
                <a:gd name="T2" fmla="*/ 8 w 21"/>
                <a:gd name="T3" fmla="*/ 10 h 18"/>
                <a:gd name="T4" fmla="*/ 6 w 21"/>
                <a:gd name="T5" fmla="*/ 10 h 18"/>
                <a:gd name="T6" fmla="*/ 3 w 21"/>
                <a:gd name="T7" fmla="*/ 13 h 18"/>
                <a:gd name="T8" fmla="*/ 3 w 21"/>
                <a:gd name="T9" fmla="*/ 15 h 18"/>
                <a:gd name="T10" fmla="*/ 0 w 21"/>
                <a:gd name="T11" fmla="*/ 18 h 18"/>
                <a:gd name="T12" fmla="*/ 3 w 21"/>
                <a:gd name="T13" fmla="*/ 18 h 18"/>
                <a:gd name="T14" fmla="*/ 6 w 21"/>
                <a:gd name="T15" fmla="*/ 18 h 18"/>
                <a:gd name="T16" fmla="*/ 13 w 21"/>
                <a:gd name="T17" fmla="*/ 13 h 18"/>
                <a:gd name="T18" fmla="*/ 21 w 21"/>
                <a:gd name="T19" fmla="*/ 7 h 18"/>
                <a:gd name="T20" fmla="*/ 21 w 21"/>
                <a:gd name="T21" fmla="*/ 2 h 18"/>
                <a:gd name="T22" fmla="*/ 19 w 21"/>
                <a:gd name="T23" fmla="*/ 2 h 18"/>
                <a:gd name="T24" fmla="*/ 19 w 21"/>
                <a:gd name="T25" fmla="*/ 0 h 18"/>
                <a:gd name="T26" fmla="*/ 16 w 21"/>
                <a:gd name="T27" fmla="*/ 0 h 18"/>
                <a:gd name="connsiteX0" fmla="*/ 7619 w 10000"/>
                <a:gd name="connsiteY0" fmla="*/ 0 h 10000"/>
                <a:gd name="connsiteX1" fmla="*/ 3810 w 10000"/>
                <a:gd name="connsiteY1" fmla="*/ 5556 h 10000"/>
                <a:gd name="connsiteX2" fmla="*/ 2857 w 10000"/>
                <a:gd name="connsiteY2" fmla="*/ 5556 h 10000"/>
                <a:gd name="connsiteX3" fmla="*/ 1429 w 10000"/>
                <a:gd name="connsiteY3" fmla="*/ 7222 h 10000"/>
                <a:gd name="connsiteX4" fmla="*/ 1429 w 10000"/>
                <a:gd name="connsiteY4" fmla="*/ 8333 h 10000"/>
                <a:gd name="connsiteX5" fmla="*/ 0 w 10000"/>
                <a:gd name="connsiteY5" fmla="*/ 10000 h 10000"/>
                <a:gd name="connsiteX6" fmla="*/ 1429 w 10000"/>
                <a:gd name="connsiteY6" fmla="*/ 10000 h 10000"/>
                <a:gd name="connsiteX7" fmla="*/ 2857 w 10000"/>
                <a:gd name="connsiteY7" fmla="*/ 10000 h 10000"/>
                <a:gd name="connsiteX8" fmla="*/ 6190 w 10000"/>
                <a:gd name="connsiteY8" fmla="*/ 7222 h 10000"/>
                <a:gd name="connsiteX9" fmla="*/ 10000 w 10000"/>
                <a:gd name="connsiteY9" fmla="*/ 3889 h 10000"/>
                <a:gd name="connsiteX10" fmla="*/ 10000 w 10000"/>
                <a:gd name="connsiteY10" fmla="*/ 1111 h 10000"/>
                <a:gd name="connsiteX11" fmla="*/ 9048 w 10000"/>
                <a:gd name="connsiteY11" fmla="*/ 1111 h 10000"/>
                <a:gd name="connsiteX12" fmla="*/ 9048 w 10000"/>
                <a:gd name="connsiteY12" fmla="*/ 0 h 10000"/>
                <a:gd name="connsiteX13" fmla="*/ 7619 w 10000"/>
                <a:gd name="connsiteY13" fmla="*/ 0 h 10000"/>
                <a:gd name="connsiteX14" fmla="*/ 7619 w 10000"/>
                <a:gd name="connsiteY1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000" h="10000">
                  <a:moveTo>
                    <a:pt x="7619" y="0"/>
                  </a:moveTo>
                  <a:lnTo>
                    <a:pt x="3810" y="5556"/>
                  </a:lnTo>
                  <a:lnTo>
                    <a:pt x="2857" y="5556"/>
                  </a:lnTo>
                  <a:lnTo>
                    <a:pt x="1429" y="7222"/>
                  </a:lnTo>
                  <a:lnTo>
                    <a:pt x="1429" y="8333"/>
                  </a:lnTo>
                  <a:lnTo>
                    <a:pt x="0" y="10000"/>
                  </a:lnTo>
                  <a:lnTo>
                    <a:pt x="1429" y="10000"/>
                  </a:lnTo>
                  <a:lnTo>
                    <a:pt x="2857" y="10000"/>
                  </a:lnTo>
                  <a:lnTo>
                    <a:pt x="6190" y="7222"/>
                  </a:lnTo>
                  <a:lnTo>
                    <a:pt x="10000" y="3889"/>
                  </a:lnTo>
                  <a:lnTo>
                    <a:pt x="10000" y="1111"/>
                  </a:lnTo>
                  <a:lnTo>
                    <a:pt x="9048" y="1111"/>
                  </a:lnTo>
                  <a:lnTo>
                    <a:pt x="9048" y="0"/>
                  </a:lnTo>
                  <a:lnTo>
                    <a:pt x="7619" y="0"/>
                  </a:lnTo>
                  <a:lnTo>
                    <a:pt x="7619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83" name="Freeform 41">
              <a:extLst>
                <a:ext uri="{FF2B5EF4-FFF2-40B4-BE49-F238E27FC236}">
                  <a16:creationId xmlns:a16="http://schemas.microsoft.com/office/drawing/2014/main" id="{391B23F3-AF48-4886-A084-F1C91A1AAAD3}"/>
                </a:ext>
              </a:extLst>
            </p:cNvPr>
            <p:cNvSpPr>
              <a:spLocks/>
            </p:cNvSpPr>
            <p:nvPr/>
          </p:nvSpPr>
          <p:spPr bwMode="gray">
            <a:xfrm>
              <a:off x="8353425" y="2571750"/>
              <a:ext cx="17463" cy="26987"/>
            </a:xfrm>
            <a:custGeom>
              <a:avLst/>
              <a:gdLst>
                <a:gd name="T0" fmla="*/ 8 w 11"/>
                <a:gd name="T1" fmla="*/ 0 h 17"/>
                <a:gd name="T2" fmla="*/ 0 w 11"/>
                <a:gd name="T3" fmla="*/ 11 h 17"/>
                <a:gd name="T4" fmla="*/ 0 w 11"/>
                <a:gd name="T5" fmla="*/ 17 h 17"/>
                <a:gd name="T6" fmla="*/ 8 w 11"/>
                <a:gd name="T7" fmla="*/ 6 h 17"/>
                <a:gd name="T8" fmla="*/ 11 w 11"/>
                <a:gd name="T9" fmla="*/ 1 h 17"/>
                <a:gd name="T10" fmla="*/ 11 w 11"/>
                <a:gd name="T11" fmla="*/ 0 h 17"/>
                <a:gd name="T12" fmla="*/ 8 w 11"/>
                <a:gd name="T13" fmla="*/ 0 h 17"/>
                <a:gd name="connsiteX0" fmla="*/ 7273 w 10000"/>
                <a:gd name="connsiteY0" fmla="*/ 0 h 10000"/>
                <a:gd name="connsiteX1" fmla="*/ 0 w 10000"/>
                <a:gd name="connsiteY1" fmla="*/ 6471 h 10000"/>
                <a:gd name="connsiteX2" fmla="*/ 0 w 10000"/>
                <a:gd name="connsiteY2" fmla="*/ 10000 h 10000"/>
                <a:gd name="connsiteX3" fmla="*/ 7273 w 10000"/>
                <a:gd name="connsiteY3" fmla="*/ 3529 h 10000"/>
                <a:gd name="connsiteX4" fmla="*/ 10000 w 10000"/>
                <a:gd name="connsiteY4" fmla="*/ 588 h 10000"/>
                <a:gd name="connsiteX5" fmla="*/ 10000 w 10000"/>
                <a:gd name="connsiteY5" fmla="*/ 0 h 10000"/>
                <a:gd name="connsiteX6" fmla="*/ 7273 w 10000"/>
                <a:gd name="connsiteY6" fmla="*/ 0 h 10000"/>
                <a:gd name="connsiteX7" fmla="*/ 7273 w 10000"/>
                <a:gd name="connsiteY7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00" h="10000">
                  <a:moveTo>
                    <a:pt x="7273" y="0"/>
                  </a:moveTo>
                  <a:lnTo>
                    <a:pt x="0" y="6471"/>
                  </a:lnTo>
                  <a:lnTo>
                    <a:pt x="0" y="10000"/>
                  </a:lnTo>
                  <a:lnTo>
                    <a:pt x="7273" y="3529"/>
                  </a:lnTo>
                  <a:lnTo>
                    <a:pt x="10000" y="588"/>
                  </a:lnTo>
                  <a:lnTo>
                    <a:pt x="10000" y="0"/>
                  </a:lnTo>
                  <a:lnTo>
                    <a:pt x="7273" y="0"/>
                  </a:lnTo>
                  <a:lnTo>
                    <a:pt x="7273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84" name="Freeform 419">
              <a:extLst>
                <a:ext uri="{FF2B5EF4-FFF2-40B4-BE49-F238E27FC236}">
                  <a16:creationId xmlns:a16="http://schemas.microsoft.com/office/drawing/2014/main" id="{8BA9AB4C-6488-4EAC-BCA5-C496BB463D4F}"/>
                </a:ext>
              </a:extLst>
            </p:cNvPr>
            <p:cNvSpPr>
              <a:spLocks/>
            </p:cNvSpPr>
            <p:nvPr/>
          </p:nvSpPr>
          <p:spPr bwMode="gray">
            <a:xfrm>
              <a:off x="5859463" y="1501775"/>
              <a:ext cx="30162" cy="34925"/>
            </a:xfrm>
            <a:custGeom>
              <a:avLst/>
              <a:gdLst>
                <a:gd name="T0" fmla="*/ 2147483647 w 15"/>
                <a:gd name="T1" fmla="*/ 0 h 17"/>
                <a:gd name="T2" fmla="*/ 2147483647 w 15"/>
                <a:gd name="T3" fmla="*/ 2147483647 h 17"/>
                <a:gd name="T4" fmla="*/ 0 w 15"/>
                <a:gd name="T5" fmla="*/ 2147483647 h 17"/>
                <a:gd name="T6" fmla="*/ 0 w 15"/>
                <a:gd name="T7" fmla="*/ 2147483647 h 17"/>
                <a:gd name="T8" fmla="*/ 0 w 15"/>
                <a:gd name="T9" fmla="*/ 2147483647 h 17"/>
                <a:gd name="T10" fmla="*/ 2147483647 w 15"/>
                <a:gd name="T11" fmla="*/ 2147483647 h 17"/>
                <a:gd name="T12" fmla="*/ 2147483647 w 15"/>
                <a:gd name="T13" fmla="*/ 2147483647 h 17"/>
                <a:gd name="T14" fmla="*/ 2147483647 w 15"/>
                <a:gd name="T15" fmla="*/ 2147483647 h 17"/>
                <a:gd name="T16" fmla="*/ 2147483647 w 15"/>
                <a:gd name="T17" fmla="*/ 2147483647 h 17"/>
                <a:gd name="T18" fmla="*/ 2147483647 w 15"/>
                <a:gd name="T19" fmla="*/ 2147483647 h 17"/>
                <a:gd name="T20" fmla="*/ 2147483647 w 15"/>
                <a:gd name="T21" fmla="*/ 2147483647 h 17"/>
                <a:gd name="T22" fmla="*/ 2147483647 w 15"/>
                <a:gd name="T23" fmla="*/ 2147483647 h 17"/>
                <a:gd name="T24" fmla="*/ 2147483647 w 15"/>
                <a:gd name="T25" fmla="*/ 2147483647 h 17"/>
                <a:gd name="T26" fmla="*/ 2147483647 w 15"/>
                <a:gd name="T27" fmla="*/ 2147483647 h 17"/>
                <a:gd name="T28" fmla="*/ 2147483647 w 15"/>
                <a:gd name="T29" fmla="*/ 0 h 1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"/>
                <a:gd name="T46" fmla="*/ 0 h 17"/>
                <a:gd name="T47" fmla="*/ 15 w 15"/>
                <a:gd name="T48" fmla="*/ 17 h 1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" h="17">
                  <a:moveTo>
                    <a:pt x="5" y="0"/>
                  </a:moveTo>
                  <a:lnTo>
                    <a:pt x="3" y="2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4"/>
                  </a:lnTo>
                  <a:lnTo>
                    <a:pt x="2" y="16"/>
                  </a:lnTo>
                  <a:lnTo>
                    <a:pt x="3" y="17"/>
                  </a:lnTo>
                  <a:lnTo>
                    <a:pt x="7" y="17"/>
                  </a:lnTo>
                  <a:lnTo>
                    <a:pt x="9" y="16"/>
                  </a:lnTo>
                  <a:lnTo>
                    <a:pt x="11" y="14"/>
                  </a:lnTo>
                  <a:lnTo>
                    <a:pt x="15" y="12"/>
                  </a:lnTo>
                  <a:lnTo>
                    <a:pt x="15" y="8"/>
                  </a:lnTo>
                  <a:lnTo>
                    <a:pt x="15" y="4"/>
                  </a:lnTo>
                  <a:lnTo>
                    <a:pt x="9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85" name="Freeform 420">
              <a:extLst>
                <a:ext uri="{FF2B5EF4-FFF2-40B4-BE49-F238E27FC236}">
                  <a16:creationId xmlns:a16="http://schemas.microsoft.com/office/drawing/2014/main" id="{14C46C5B-E177-4D85-B2A3-B217984D0238}"/>
                </a:ext>
              </a:extLst>
            </p:cNvPr>
            <p:cNvSpPr>
              <a:spLocks/>
            </p:cNvSpPr>
            <p:nvPr/>
          </p:nvSpPr>
          <p:spPr bwMode="gray">
            <a:xfrm>
              <a:off x="6111875" y="1465263"/>
              <a:ext cx="46038" cy="36512"/>
            </a:xfrm>
            <a:custGeom>
              <a:avLst/>
              <a:gdLst>
                <a:gd name="T0" fmla="*/ 0 w 22"/>
                <a:gd name="T1" fmla="*/ 0 h 17"/>
                <a:gd name="T2" fmla="*/ 0 w 22"/>
                <a:gd name="T3" fmla="*/ 2147483647 h 17"/>
                <a:gd name="T4" fmla="*/ 0 w 22"/>
                <a:gd name="T5" fmla="*/ 2147483647 h 17"/>
                <a:gd name="T6" fmla="*/ 2147483647 w 22"/>
                <a:gd name="T7" fmla="*/ 2147483647 h 17"/>
                <a:gd name="T8" fmla="*/ 2147483647 w 22"/>
                <a:gd name="T9" fmla="*/ 2147483647 h 17"/>
                <a:gd name="T10" fmla="*/ 2147483647 w 22"/>
                <a:gd name="T11" fmla="*/ 2147483647 h 17"/>
                <a:gd name="T12" fmla="*/ 2147483647 w 22"/>
                <a:gd name="T13" fmla="*/ 2147483647 h 17"/>
                <a:gd name="T14" fmla="*/ 2147483647 w 22"/>
                <a:gd name="T15" fmla="*/ 2147483647 h 17"/>
                <a:gd name="T16" fmla="*/ 2147483647 w 22"/>
                <a:gd name="T17" fmla="*/ 2147483647 h 17"/>
                <a:gd name="T18" fmla="*/ 2147483647 w 22"/>
                <a:gd name="T19" fmla="*/ 2147483647 h 17"/>
                <a:gd name="T20" fmla="*/ 2147483647 w 22"/>
                <a:gd name="T21" fmla="*/ 2147483647 h 17"/>
                <a:gd name="T22" fmla="*/ 2147483647 w 22"/>
                <a:gd name="T23" fmla="*/ 0 h 17"/>
                <a:gd name="T24" fmla="*/ 2147483647 w 22"/>
                <a:gd name="T25" fmla="*/ 0 h 17"/>
                <a:gd name="T26" fmla="*/ 0 w 22"/>
                <a:gd name="T27" fmla="*/ 0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"/>
                <a:gd name="T43" fmla="*/ 0 h 17"/>
                <a:gd name="T44" fmla="*/ 22 w 22"/>
                <a:gd name="T45" fmla="*/ 17 h 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" h="17">
                  <a:moveTo>
                    <a:pt x="0" y="0"/>
                  </a:moveTo>
                  <a:lnTo>
                    <a:pt x="0" y="6"/>
                  </a:lnTo>
                  <a:lnTo>
                    <a:pt x="0" y="11"/>
                  </a:lnTo>
                  <a:lnTo>
                    <a:pt x="6" y="13"/>
                  </a:lnTo>
                  <a:lnTo>
                    <a:pt x="12" y="13"/>
                  </a:lnTo>
                  <a:lnTo>
                    <a:pt x="12" y="17"/>
                  </a:lnTo>
                  <a:lnTo>
                    <a:pt x="16" y="17"/>
                  </a:lnTo>
                  <a:lnTo>
                    <a:pt x="22" y="17"/>
                  </a:lnTo>
                  <a:lnTo>
                    <a:pt x="22" y="13"/>
                  </a:lnTo>
                  <a:lnTo>
                    <a:pt x="22" y="10"/>
                  </a:lnTo>
                  <a:lnTo>
                    <a:pt x="14" y="4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86" name="Freeform 421">
              <a:extLst>
                <a:ext uri="{FF2B5EF4-FFF2-40B4-BE49-F238E27FC236}">
                  <a16:creationId xmlns:a16="http://schemas.microsoft.com/office/drawing/2014/main" id="{62E4B673-3B36-40BA-9A2F-03453992D343}"/>
                </a:ext>
              </a:extLst>
            </p:cNvPr>
            <p:cNvSpPr>
              <a:spLocks/>
            </p:cNvSpPr>
            <p:nvPr/>
          </p:nvSpPr>
          <p:spPr bwMode="gray">
            <a:xfrm>
              <a:off x="6613525" y="1449388"/>
              <a:ext cx="7938" cy="7937"/>
            </a:xfrm>
            <a:custGeom>
              <a:avLst/>
              <a:gdLst>
                <a:gd name="T0" fmla="*/ 2147483647 w 4"/>
                <a:gd name="T1" fmla="*/ 0 h 4"/>
                <a:gd name="T2" fmla="*/ 2147483647 w 4"/>
                <a:gd name="T3" fmla="*/ 0 h 4"/>
                <a:gd name="T4" fmla="*/ 2147483647 w 4"/>
                <a:gd name="T5" fmla="*/ 2147483647 h 4"/>
                <a:gd name="T6" fmla="*/ 2147483647 w 4"/>
                <a:gd name="T7" fmla="*/ 2147483647 h 4"/>
                <a:gd name="T8" fmla="*/ 0 w 4"/>
                <a:gd name="T9" fmla="*/ 2147483647 h 4"/>
                <a:gd name="T10" fmla="*/ 0 w 4"/>
                <a:gd name="T11" fmla="*/ 0 h 4"/>
                <a:gd name="T12" fmla="*/ 2147483647 w 4"/>
                <a:gd name="T13" fmla="*/ 0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4"/>
                <a:gd name="T23" fmla="*/ 4 w 4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4">
                  <a:moveTo>
                    <a:pt x="2" y="0"/>
                  </a:moveTo>
                  <a:lnTo>
                    <a:pt x="4" y="0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87" name="Freeform 422">
              <a:extLst>
                <a:ext uri="{FF2B5EF4-FFF2-40B4-BE49-F238E27FC236}">
                  <a16:creationId xmlns:a16="http://schemas.microsoft.com/office/drawing/2014/main" id="{E839C802-79E2-435A-8027-89C147308317}"/>
                </a:ext>
              </a:extLst>
            </p:cNvPr>
            <p:cNvSpPr>
              <a:spLocks/>
            </p:cNvSpPr>
            <p:nvPr/>
          </p:nvSpPr>
          <p:spPr bwMode="gray">
            <a:xfrm>
              <a:off x="6599238" y="1346200"/>
              <a:ext cx="34925" cy="20638"/>
            </a:xfrm>
            <a:custGeom>
              <a:avLst/>
              <a:gdLst>
                <a:gd name="T0" fmla="*/ 2147483647 w 17"/>
                <a:gd name="T1" fmla="*/ 0 h 10"/>
                <a:gd name="T2" fmla="*/ 2147483647 w 17"/>
                <a:gd name="T3" fmla="*/ 2147483647 h 10"/>
                <a:gd name="T4" fmla="*/ 0 w 17"/>
                <a:gd name="T5" fmla="*/ 2147483647 h 10"/>
                <a:gd name="T6" fmla="*/ 2147483647 w 17"/>
                <a:gd name="T7" fmla="*/ 2147483647 h 10"/>
                <a:gd name="T8" fmla="*/ 2147483647 w 17"/>
                <a:gd name="T9" fmla="*/ 2147483647 h 10"/>
                <a:gd name="T10" fmla="*/ 2147483647 w 17"/>
                <a:gd name="T11" fmla="*/ 2147483647 h 10"/>
                <a:gd name="T12" fmla="*/ 2147483647 w 17"/>
                <a:gd name="T13" fmla="*/ 2147483647 h 10"/>
                <a:gd name="T14" fmla="*/ 2147483647 w 17"/>
                <a:gd name="T15" fmla="*/ 2147483647 h 10"/>
                <a:gd name="T16" fmla="*/ 2147483647 w 17"/>
                <a:gd name="T17" fmla="*/ 0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10"/>
                <a:gd name="T29" fmla="*/ 17 w 17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10">
                  <a:moveTo>
                    <a:pt x="7" y="0"/>
                  </a:moveTo>
                  <a:lnTo>
                    <a:pt x="3" y="6"/>
                  </a:lnTo>
                  <a:lnTo>
                    <a:pt x="0" y="10"/>
                  </a:lnTo>
                  <a:lnTo>
                    <a:pt x="5" y="10"/>
                  </a:lnTo>
                  <a:lnTo>
                    <a:pt x="17" y="8"/>
                  </a:lnTo>
                  <a:lnTo>
                    <a:pt x="17" y="4"/>
                  </a:lnTo>
                  <a:lnTo>
                    <a:pt x="17" y="2"/>
                  </a:lnTo>
                  <a:lnTo>
                    <a:pt x="11" y="2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88" name="Freeform 423">
              <a:extLst>
                <a:ext uri="{FF2B5EF4-FFF2-40B4-BE49-F238E27FC236}">
                  <a16:creationId xmlns:a16="http://schemas.microsoft.com/office/drawing/2014/main" id="{C3F27D01-AC7A-4F21-A64E-1ACD5D2C9DD8}"/>
                </a:ext>
              </a:extLst>
            </p:cNvPr>
            <p:cNvSpPr>
              <a:spLocks/>
            </p:cNvSpPr>
            <p:nvPr/>
          </p:nvSpPr>
          <p:spPr bwMode="gray">
            <a:xfrm>
              <a:off x="6634163" y="1314450"/>
              <a:ext cx="23812" cy="25400"/>
            </a:xfrm>
            <a:custGeom>
              <a:avLst/>
              <a:gdLst>
                <a:gd name="T0" fmla="*/ 2147483647 w 11"/>
                <a:gd name="T1" fmla="*/ 0 h 12"/>
                <a:gd name="T2" fmla="*/ 2147483647 w 11"/>
                <a:gd name="T3" fmla="*/ 2147483647 h 12"/>
                <a:gd name="T4" fmla="*/ 0 w 11"/>
                <a:gd name="T5" fmla="*/ 2147483647 h 12"/>
                <a:gd name="T6" fmla="*/ 2147483647 w 11"/>
                <a:gd name="T7" fmla="*/ 2147483647 h 12"/>
                <a:gd name="T8" fmla="*/ 2147483647 w 11"/>
                <a:gd name="T9" fmla="*/ 2147483647 h 12"/>
                <a:gd name="T10" fmla="*/ 2147483647 w 11"/>
                <a:gd name="T11" fmla="*/ 2147483647 h 12"/>
                <a:gd name="T12" fmla="*/ 2147483647 w 11"/>
                <a:gd name="T13" fmla="*/ 2147483647 h 12"/>
                <a:gd name="T14" fmla="*/ 2147483647 w 11"/>
                <a:gd name="T15" fmla="*/ 2147483647 h 12"/>
                <a:gd name="T16" fmla="*/ 2147483647 w 11"/>
                <a:gd name="T17" fmla="*/ 0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"/>
                <a:gd name="T28" fmla="*/ 0 h 12"/>
                <a:gd name="T29" fmla="*/ 11 w 11"/>
                <a:gd name="T30" fmla="*/ 12 h 1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" h="12">
                  <a:moveTo>
                    <a:pt x="6" y="0"/>
                  </a:moveTo>
                  <a:lnTo>
                    <a:pt x="4" y="2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12"/>
                  </a:lnTo>
                  <a:lnTo>
                    <a:pt x="8" y="12"/>
                  </a:lnTo>
                  <a:lnTo>
                    <a:pt x="9" y="12"/>
                  </a:lnTo>
                  <a:lnTo>
                    <a:pt x="11" y="4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89" name="Freeform 424">
              <a:extLst>
                <a:ext uri="{FF2B5EF4-FFF2-40B4-BE49-F238E27FC236}">
                  <a16:creationId xmlns:a16="http://schemas.microsoft.com/office/drawing/2014/main" id="{BA00821D-821D-4087-AB6A-722FB5056728}"/>
                </a:ext>
              </a:extLst>
            </p:cNvPr>
            <p:cNvSpPr>
              <a:spLocks/>
            </p:cNvSpPr>
            <p:nvPr/>
          </p:nvSpPr>
          <p:spPr bwMode="gray">
            <a:xfrm>
              <a:off x="6808788" y="1309688"/>
              <a:ext cx="17462" cy="22225"/>
            </a:xfrm>
            <a:custGeom>
              <a:avLst/>
              <a:gdLst>
                <a:gd name="T0" fmla="*/ 2147483647 w 8"/>
                <a:gd name="T1" fmla="*/ 0 h 10"/>
                <a:gd name="T2" fmla="*/ 2147483647 w 8"/>
                <a:gd name="T3" fmla="*/ 2147483647 h 10"/>
                <a:gd name="T4" fmla="*/ 2147483647 w 8"/>
                <a:gd name="T5" fmla="*/ 2147483647 h 10"/>
                <a:gd name="T6" fmla="*/ 0 w 8"/>
                <a:gd name="T7" fmla="*/ 2147483647 h 10"/>
                <a:gd name="T8" fmla="*/ 0 w 8"/>
                <a:gd name="T9" fmla="*/ 2147483647 h 10"/>
                <a:gd name="T10" fmla="*/ 2147483647 w 8"/>
                <a:gd name="T11" fmla="*/ 2147483647 h 10"/>
                <a:gd name="T12" fmla="*/ 2147483647 w 8"/>
                <a:gd name="T13" fmla="*/ 0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10"/>
                <a:gd name="T23" fmla="*/ 8 w 8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10">
                  <a:moveTo>
                    <a:pt x="8" y="0"/>
                  </a:moveTo>
                  <a:lnTo>
                    <a:pt x="6" y="4"/>
                  </a:lnTo>
                  <a:lnTo>
                    <a:pt x="4" y="10"/>
                  </a:lnTo>
                  <a:lnTo>
                    <a:pt x="0" y="10"/>
                  </a:lnTo>
                  <a:lnTo>
                    <a:pt x="0" y="8"/>
                  </a:lnTo>
                  <a:lnTo>
                    <a:pt x="4" y="4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90" name="Freeform 425">
              <a:extLst>
                <a:ext uri="{FF2B5EF4-FFF2-40B4-BE49-F238E27FC236}">
                  <a16:creationId xmlns:a16="http://schemas.microsoft.com/office/drawing/2014/main" id="{DF21A42F-B4EE-4383-A591-15BB46DBBB92}"/>
                </a:ext>
              </a:extLst>
            </p:cNvPr>
            <p:cNvSpPr>
              <a:spLocks/>
            </p:cNvSpPr>
            <p:nvPr/>
          </p:nvSpPr>
          <p:spPr bwMode="gray">
            <a:xfrm>
              <a:off x="6024563" y="1309688"/>
              <a:ext cx="12700" cy="9525"/>
            </a:xfrm>
            <a:custGeom>
              <a:avLst/>
              <a:gdLst>
                <a:gd name="T0" fmla="*/ 2147483647 w 6"/>
                <a:gd name="T1" fmla="*/ 0 h 4"/>
                <a:gd name="T2" fmla="*/ 2147483647 w 6"/>
                <a:gd name="T3" fmla="*/ 2147483647 h 4"/>
                <a:gd name="T4" fmla="*/ 2147483647 w 6"/>
                <a:gd name="T5" fmla="*/ 2147483647 h 4"/>
                <a:gd name="T6" fmla="*/ 2147483647 w 6"/>
                <a:gd name="T7" fmla="*/ 2147483647 h 4"/>
                <a:gd name="T8" fmla="*/ 0 w 6"/>
                <a:gd name="T9" fmla="*/ 2147483647 h 4"/>
                <a:gd name="T10" fmla="*/ 0 w 6"/>
                <a:gd name="T11" fmla="*/ 0 h 4"/>
                <a:gd name="T12" fmla="*/ 2147483647 w 6"/>
                <a:gd name="T13" fmla="*/ 0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4"/>
                <a:gd name="T23" fmla="*/ 6 w 6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4">
                  <a:moveTo>
                    <a:pt x="2" y="0"/>
                  </a:moveTo>
                  <a:lnTo>
                    <a:pt x="4" y="2"/>
                  </a:lnTo>
                  <a:lnTo>
                    <a:pt x="6" y="4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91" name="Freeform 426">
              <a:extLst>
                <a:ext uri="{FF2B5EF4-FFF2-40B4-BE49-F238E27FC236}">
                  <a16:creationId xmlns:a16="http://schemas.microsoft.com/office/drawing/2014/main" id="{6DE32499-F7CF-4072-BDEE-2DC38F013744}"/>
                </a:ext>
              </a:extLst>
            </p:cNvPr>
            <p:cNvSpPr>
              <a:spLocks/>
            </p:cNvSpPr>
            <p:nvPr/>
          </p:nvSpPr>
          <p:spPr bwMode="gray">
            <a:xfrm>
              <a:off x="6005513" y="1306513"/>
              <a:ext cx="6350" cy="7937"/>
            </a:xfrm>
            <a:custGeom>
              <a:avLst/>
              <a:gdLst>
                <a:gd name="T0" fmla="*/ 2147483647 w 3"/>
                <a:gd name="T1" fmla="*/ 0 h 4"/>
                <a:gd name="T2" fmla="*/ 2147483647 w 3"/>
                <a:gd name="T3" fmla="*/ 0 h 4"/>
                <a:gd name="T4" fmla="*/ 2147483647 w 3"/>
                <a:gd name="T5" fmla="*/ 2147483647 h 4"/>
                <a:gd name="T6" fmla="*/ 2147483647 w 3"/>
                <a:gd name="T7" fmla="*/ 2147483647 h 4"/>
                <a:gd name="T8" fmla="*/ 0 w 3"/>
                <a:gd name="T9" fmla="*/ 2147483647 h 4"/>
                <a:gd name="T10" fmla="*/ 0 w 3"/>
                <a:gd name="T11" fmla="*/ 0 h 4"/>
                <a:gd name="T12" fmla="*/ 2147483647 w 3"/>
                <a:gd name="T13" fmla="*/ 0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4"/>
                <a:gd name="T23" fmla="*/ 3 w 3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4">
                  <a:moveTo>
                    <a:pt x="2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92" name="Freeform 427">
              <a:extLst>
                <a:ext uri="{FF2B5EF4-FFF2-40B4-BE49-F238E27FC236}">
                  <a16:creationId xmlns:a16="http://schemas.microsoft.com/office/drawing/2014/main" id="{F3E5B789-71DB-4E2F-9006-6EFDE776B6B7}"/>
                </a:ext>
              </a:extLst>
            </p:cNvPr>
            <p:cNvSpPr>
              <a:spLocks/>
            </p:cNvSpPr>
            <p:nvPr/>
          </p:nvSpPr>
          <p:spPr bwMode="gray">
            <a:xfrm>
              <a:off x="6415088" y="1293813"/>
              <a:ext cx="20637" cy="25400"/>
            </a:xfrm>
            <a:custGeom>
              <a:avLst/>
              <a:gdLst>
                <a:gd name="T0" fmla="*/ 2147483647 w 10"/>
                <a:gd name="T1" fmla="*/ 0 h 12"/>
                <a:gd name="T2" fmla="*/ 0 w 10"/>
                <a:gd name="T3" fmla="*/ 2147483647 h 12"/>
                <a:gd name="T4" fmla="*/ 0 w 10"/>
                <a:gd name="T5" fmla="*/ 2147483647 h 12"/>
                <a:gd name="T6" fmla="*/ 0 w 10"/>
                <a:gd name="T7" fmla="*/ 2147483647 h 12"/>
                <a:gd name="T8" fmla="*/ 2147483647 w 10"/>
                <a:gd name="T9" fmla="*/ 2147483647 h 12"/>
                <a:gd name="T10" fmla="*/ 2147483647 w 10"/>
                <a:gd name="T11" fmla="*/ 2147483647 h 12"/>
                <a:gd name="T12" fmla="*/ 2147483647 w 10"/>
                <a:gd name="T13" fmla="*/ 2147483647 h 12"/>
                <a:gd name="T14" fmla="*/ 2147483647 w 10"/>
                <a:gd name="T15" fmla="*/ 2147483647 h 12"/>
                <a:gd name="T16" fmla="*/ 2147483647 w 10"/>
                <a:gd name="T17" fmla="*/ 2147483647 h 12"/>
                <a:gd name="T18" fmla="*/ 2147483647 w 10"/>
                <a:gd name="T19" fmla="*/ 0 h 12"/>
                <a:gd name="T20" fmla="*/ 2147483647 w 10"/>
                <a:gd name="T21" fmla="*/ 0 h 1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"/>
                <a:gd name="T34" fmla="*/ 0 h 12"/>
                <a:gd name="T35" fmla="*/ 10 w 10"/>
                <a:gd name="T36" fmla="*/ 12 h 1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" h="12">
                  <a:moveTo>
                    <a:pt x="2" y="0"/>
                  </a:moveTo>
                  <a:lnTo>
                    <a:pt x="0" y="6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6" y="12"/>
                  </a:lnTo>
                  <a:lnTo>
                    <a:pt x="10" y="12"/>
                  </a:lnTo>
                  <a:lnTo>
                    <a:pt x="10" y="8"/>
                  </a:lnTo>
                  <a:lnTo>
                    <a:pt x="10" y="2"/>
                  </a:lnTo>
                  <a:lnTo>
                    <a:pt x="6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93" name="Freeform 428">
              <a:extLst>
                <a:ext uri="{FF2B5EF4-FFF2-40B4-BE49-F238E27FC236}">
                  <a16:creationId xmlns:a16="http://schemas.microsoft.com/office/drawing/2014/main" id="{FEC6A3FF-3C3D-4C83-B319-6C714B386D63}"/>
                </a:ext>
              </a:extLst>
            </p:cNvPr>
            <p:cNvSpPr>
              <a:spLocks/>
            </p:cNvSpPr>
            <p:nvPr/>
          </p:nvSpPr>
          <p:spPr bwMode="gray">
            <a:xfrm>
              <a:off x="7212013" y="1184275"/>
              <a:ext cx="71437" cy="50800"/>
            </a:xfrm>
            <a:custGeom>
              <a:avLst/>
              <a:gdLst>
                <a:gd name="T0" fmla="*/ 2147483647 w 35"/>
                <a:gd name="T1" fmla="*/ 0 h 25"/>
                <a:gd name="T2" fmla="*/ 2147483647 w 35"/>
                <a:gd name="T3" fmla="*/ 2147483647 h 25"/>
                <a:gd name="T4" fmla="*/ 2147483647 w 35"/>
                <a:gd name="T5" fmla="*/ 2147483647 h 25"/>
                <a:gd name="T6" fmla="*/ 2147483647 w 35"/>
                <a:gd name="T7" fmla="*/ 2147483647 h 25"/>
                <a:gd name="T8" fmla="*/ 2147483647 w 35"/>
                <a:gd name="T9" fmla="*/ 2147483647 h 25"/>
                <a:gd name="T10" fmla="*/ 2147483647 w 35"/>
                <a:gd name="T11" fmla="*/ 2147483647 h 25"/>
                <a:gd name="T12" fmla="*/ 2147483647 w 35"/>
                <a:gd name="T13" fmla="*/ 2147483647 h 25"/>
                <a:gd name="T14" fmla="*/ 2147483647 w 35"/>
                <a:gd name="T15" fmla="*/ 2147483647 h 25"/>
                <a:gd name="T16" fmla="*/ 2147483647 w 35"/>
                <a:gd name="T17" fmla="*/ 2147483647 h 25"/>
                <a:gd name="T18" fmla="*/ 2147483647 w 35"/>
                <a:gd name="T19" fmla="*/ 2147483647 h 25"/>
                <a:gd name="T20" fmla="*/ 2147483647 w 35"/>
                <a:gd name="T21" fmla="*/ 2147483647 h 25"/>
                <a:gd name="T22" fmla="*/ 0 w 35"/>
                <a:gd name="T23" fmla="*/ 2147483647 h 25"/>
                <a:gd name="T24" fmla="*/ 2147483647 w 35"/>
                <a:gd name="T25" fmla="*/ 2147483647 h 25"/>
                <a:gd name="T26" fmla="*/ 2147483647 w 35"/>
                <a:gd name="T27" fmla="*/ 2147483647 h 25"/>
                <a:gd name="T28" fmla="*/ 2147483647 w 35"/>
                <a:gd name="T29" fmla="*/ 2147483647 h 25"/>
                <a:gd name="T30" fmla="*/ 2147483647 w 35"/>
                <a:gd name="T31" fmla="*/ 2147483647 h 25"/>
                <a:gd name="T32" fmla="*/ 2147483647 w 35"/>
                <a:gd name="T33" fmla="*/ 2147483647 h 25"/>
                <a:gd name="T34" fmla="*/ 2147483647 w 35"/>
                <a:gd name="T35" fmla="*/ 2147483647 h 25"/>
                <a:gd name="T36" fmla="*/ 2147483647 w 35"/>
                <a:gd name="T37" fmla="*/ 2147483647 h 25"/>
                <a:gd name="T38" fmla="*/ 2147483647 w 35"/>
                <a:gd name="T39" fmla="*/ 2147483647 h 25"/>
                <a:gd name="T40" fmla="*/ 2147483647 w 35"/>
                <a:gd name="T41" fmla="*/ 2147483647 h 25"/>
                <a:gd name="T42" fmla="*/ 2147483647 w 35"/>
                <a:gd name="T43" fmla="*/ 0 h 2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5"/>
                <a:gd name="T67" fmla="*/ 0 h 25"/>
                <a:gd name="T68" fmla="*/ 35 w 35"/>
                <a:gd name="T69" fmla="*/ 25 h 2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5" h="25">
                  <a:moveTo>
                    <a:pt x="31" y="0"/>
                  </a:moveTo>
                  <a:lnTo>
                    <a:pt x="35" y="2"/>
                  </a:lnTo>
                  <a:lnTo>
                    <a:pt x="35" y="4"/>
                  </a:lnTo>
                  <a:lnTo>
                    <a:pt x="35" y="5"/>
                  </a:lnTo>
                  <a:lnTo>
                    <a:pt x="33" y="7"/>
                  </a:lnTo>
                  <a:lnTo>
                    <a:pt x="27" y="9"/>
                  </a:lnTo>
                  <a:lnTo>
                    <a:pt x="21" y="13"/>
                  </a:lnTo>
                  <a:lnTo>
                    <a:pt x="14" y="19"/>
                  </a:lnTo>
                  <a:lnTo>
                    <a:pt x="8" y="25"/>
                  </a:lnTo>
                  <a:lnTo>
                    <a:pt x="8" y="21"/>
                  </a:lnTo>
                  <a:lnTo>
                    <a:pt x="4" y="19"/>
                  </a:lnTo>
                  <a:lnTo>
                    <a:pt x="0" y="19"/>
                  </a:lnTo>
                  <a:lnTo>
                    <a:pt x="2" y="13"/>
                  </a:lnTo>
                  <a:lnTo>
                    <a:pt x="2" y="7"/>
                  </a:lnTo>
                  <a:lnTo>
                    <a:pt x="6" y="9"/>
                  </a:lnTo>
                  <a:lnTo>
                    <a:pt x="6" y="11"/>
                  </a:lnTo>
                  <a:lnTo>
                    <a:pt x="14" y="11"/>
                  </a:lnTo>
                  <a:lnTo>
                    <a:pt x="19" y="9"/>
                  </a:lnTo>
                  <a:lnTo>
                    <a:pt x="25" y="7"/>
                  </a:lnTo>
                  <a:lnTo>
                    <a:pt x="31" y="5"/>
                  </a:lnTo>
                  <a:lnTo>
                    <a:pt x="29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94" name="Freeform 429">
              <a:extLst>
                <a:ext uri="{FF2B5EF4-FFF2-40B4-BE49-F238E27FC236}">
                  <a16:creationId xmlns:a16="http://schemas.microsoft.com/office/drawing/2014/main" id="{3E71CFDD-ED96-4E45-9DEE-89777C87DFFB}"/>
                </a:ext>
              </a:extLst>
            </p:cNvPr>
            <p:cNvSpPr>
              <a:spLocks/>
            </p:cNvSpPr>
            <p:nvPr/>
          </p:nvSpPr>
          <p:spPr bwMode="gray">
            <a:xfrm>
              <a:off x="7159625" y="1171575"/>
              <a:ext cx="12700" cy="20638"/>
            </a:xfrm>
            <a:custGeom>
              <a:avLst/>
              <a:gdLst>
                <a:gd name="T0" fmla="*/ 2147483647 w 6"/>
                <a:gd name="T1" fmla="*/ 0 h 10"/>
                <a:gd name="T2" fmla="*/ 2147483647 w 6"/>
                <a:gd name="T3" fmla="*/ 2147483647 h 10"/>
                <a:gd name="T4" fmla="*/ 2147483647 w 6"/>
                <a:gd name="T5" fmla="*/ 2147483647 h 10"/>
                <a:gd name="T6" fmla="*/ 2147483647 w 6"/>
                <a:gd name="T7" fmla="*/ 2147483647 h 10"/>
                <a:gd name="T8" fmla="*/ 0 w 6"/>
                <a:gd name="T9" fmla="*/ 2147483647 h 10"/>
                <a:gd name="T10" fmla="*/ 2147483647 w 6"/>
                <a:gd name="T11" fmla="*/ 2147483647 h 10"/>
                <a:gd name="T12" fmla="*/ 2147483647 w 6"/>
                <a:gd name="T13" fmla="*/ 0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10"/>
                <a:gd name="T23" fmla="*/ 6 w 6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10">
                  <a:moveTo>
                    <a:pt x="4" y="0"/>
                  </a:moveTo>
                  <a:lnTo>
                    <a:pt x="4" y="4"/>
                  </a:lnTo>
                  <a:lnTo>
                    <a:pt x="6" y="10"/>
                  </a:lnTo>
                  <a:lnTo>
                    <a:pt x="2" y="10"/>
                  </a:lnTo>
                  <a:lnTo>
                    <a:pt x="0" y="10"/>
                  </a:lnTo>
                  <a:lnTo>
                    <a:pt x="2" y="4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95" name="Freeform 430">
              <a:extLst>
                <a:ext uri="{FF2B5EF4-FFF2-40B4-BE49-F238E27FC236}">
                  <a16:creationId xmlns:a16="http://schemas.microsoft.com/office/drawing/2014/main" id="{33219B23-4395-48E0-9E3F-4827AC8DA123}"/>
                </a:ext>
              </a:extLst>
            </p:cNvPr>
            <p:cNvSpPr>
              <a:spLocks/>
            </p:cNvSpPr>
            <p:nvPr/>
          </p:nvSpPr>
          <p:spPr bwMode="gray">
            <a:xfrm>
              <a:off x="5924550" y="1139825"/>
              <a:ext cx="415925" cy="330200"/>
            </a:xfrm>
            <a:custGeom>
              <a:avLst/>
              <a:gdLst>
                <a:gd name="T0" fmla="*/ 2147483647 w 200"/>
                <a:gd name="T1" fmla="*/ 2147483647 h 159"/>
                <a:gd name="T2" fmla="*/ 2147483647 w 200"/>
                <a:gd name="T3" fmla="*/ 2147483647 h 159"/>
                <a:gd name="T4" fmla="*/ 2147483647 w 200"/>
                <a:gd name="T5" fmla="*/ 2147483647 h 159"/>
                <a:gd name="T6" fmla="*/ 2147483647 w 200"/>
                <a:gd name="T7" fmla="*/ 2147483647 h 159"/>
                <a:gd name="T8" fmla="*/ 2147483647 w 200"/>
                <a:gd name="T9" fmla="*/ 2147483647 h 159"/>
                <a:gd name="T10" fmla="*/ 2147483647 w 200"/>
                <a:gd name="T11" fmla="*/ 2147483647 h 159"/>
                <a:gd name="T12" fmla="*/ 2147483647 w 200"/>
                <a:gd name="T13" fmla="*/ 2147483647 h 159"/>
                <a:gd name="T14" fmla="*/ 2147483647 w 200"/>
                <a:gd name="T15" fmla="*/ 2147483647 h 159"/>
                <a:gd name="T16" fmla="*/ 2147483647 w 200"/>
                <a:gd name="T17" fmla="*/ 2147483647 h 159"/>
                <a:gd name="T18" fmla="*/ 2147483647 w 200"/>
                <a:gd name="T19" fmla="*/ 2147483647 h 159"/>
                <a:gd name="T20" fmla="*/ 2147483647 w 200"/>
                <a:gd name="T21" fmla="*/ 2147483647 h 159"/>
                <a:gd name="T22" fmla="*/ 2147483647 w 200"/>
                <a:gd name="T23" fmla="*/ 2147483647 h 159"/>
                <a:gd name="T24" fmla="*/ 2147483647 w 200"/>
                <a:gd name="T25" fmla="*/ 2147483647 h 159"/>
                <a:gd name="T26" fmla="*/ 2147483647 w 200"/>
                <a:gd name="T27" fmla="*/ 2147483647 h 159"/>
                <a:gd name="T28" fmla="*/ 2147483647 w 200"/>
                <a:gd name="T29" fmla="*/ 2147483647 h 159"/>
                <a:gd name="T30" fmla="*/ 2147483647 w 200"/>
                <a:gd name="T31" fmla="*/ 2147483647 h 159"/>
                <a:gd name="T32" fmla="*/ 2147483647 w 200"/>
                <a:gd name="T33" fmla="*/ 2147483647 h 159"/>
                <a:gd name="T34" fmla="*/ 2147483647 w 200"/>
                <a:gd name="T35" fmla="*/ 2147483647 h 159"/>
                <a:gd name="T36" fmla="*/ 2147483647 w 200"/>
                <a:gd name="T37" fmla="*/ 2147483647 h 159"/>
                <a:gd name="T38" fmla="*/ 2147483647 w 200"/>
                <a:gd name="T39" fmla="*/ 2147483647 h 159"/>
                <a:gd name="T40" fmla="*/ 2147483647 w 200"/>
                <a:gd name="T41" fmla="*/ 2147483647 h 159"/>
                <a:gd name="T42" fmla="*/ 2147483647 w 200"/>
                <a:gd name="T43" fmla="*/ 2147483647 h 159"/>
                <a:gd name="T44" fmla="*/ 2147483647 w 200"/>
                <a:gd name="T45" fmla="*/ 2147483647 h 159"/>
                <a:gd name="T46" fmla="*/ 2147483647 w 200"/>
                <a:gd name="T47" fmla="*/ 2147483647 h 159"/>
                <a:gd name="T48" fmla="*/ 2147483647 w 200"/>
                <a:gd name="T49" fmla="*/ 2147483647 h 159"/>
                <a:gd name="T50" fmla="*/ 2147483647 w 200"/>
                <a:gd name="T51" fmla="*/ 2147483647 h 159"/>
                <a:gd name="T52" fmla="*/ 0 w 200"/>
                <a:gd name="T53" fmla="*/ 2147483647 h 159"/>
                <a:gd name="T54" fmla="*/ 2147483647 w 200"/>
                <a:gd name="T55" fmla="*/ 2147483647 h 159"/>
                <a:gd name="T56" fmla="*/ 2147483647 w 200"/>
                <a:gd name="T57" fmla="*/ 2147483647 h 159"/>
                <a:gd name="T58" fmla="*/ 2147483647 w 200"/>
                <a:gd name="T59" fmla="*/ 2147483647 h 159"/>
                <a:gd name="T60" fmla="*/ 2147483647 w 200"/>
                <a:gd name="T61" fmla="*/ 2147483647 h 159"/>
                <a:gd name="T62" fmla="*/ 2147483647 w 200"/>
                <a:gd name="T63" fmla="*/ 2147483647 h 159"/>
                <a:gd name="T64" fmla="*/ 2147483647 w 200"/>
                <a:gd name="T65" fmla="*/ 2147483647 h 159"/>
                <a:gd name="T66" fmla="*/ 2147483647 w 200"/>
                <a:gd name="T67" fmla="*/ 2147483647 h 159"/>
                <a:gd name="T68" fmla="*/ 2147483647 w 200"/>
                <a:gd name="T69" fmla="*/ 2147483647 h 159"/>
                <a:gd name="T70" fmla="*/ 2147483647 w 200"/>
                <a:gd name="T71" fmla="*/ 2147483647 h 159"/>
                <a:gd name="T72" fmla="*/ 2147483647 w 200"/>
                <a:gd name="T73" fmla="*/ 2147483647 h 159"/>
                <a:gd name="T74" fmla="*/ 2147483647 w 200"/>
                <a:gd name="T75" fmla="*/ 2147483647 h 159"/>
                <a:gd name="T76" fmla="*/ 2147483647 w 200"/>
                <a:gd name="T77" fmla="*/ 2147483647 h 159"/>
                <a:gd name="T78" fmla="*/ 2147483647 w 200"/>
                <a:gd name="T79" fmla="*/ 2147483647 h 159"/>
                <a:gd name="T80" fmla="*/ 2147483647 w 200"/>
                <a:gd name="T81" fmla="*/ 2147483647 h 159"/>
                <a:gd name="T82" fmla="*/ 2147483647 w 200"/>
                <a:gd name="T83" fmla="*/ 2147483647 h 159"/>
                <a:gd name="T84" fmla="*/ 2147483647 w 200"/>
                <a:gd name="T85" fmla="*/ 2147483647 h 159"/>
                <a:gd name="T86" fmla="*/ 2147483647 w 200"/>
                <a:gd name="T87" fmla="*/ 2147483647 h 159"/>
                <a:gd name="T88" fmla="*/ 2147483647 w 200"/>
                <a:gd name="T89" fmla="*/ 2147483647 h 159"/>
                <a:gd name="T90" fmla="*/ 2147483647 w 200"/>
                <a:gd name="T91" fmla="*/ 2147483647 h 159"/>
                <a:gd name="T92" fmla="*/ 2147483647 w 200"/>
                <a:gd name="T93" fmla="*/ 2147483647 h 159"/>
                <a:gd name="T94" fmla="*/ 2147483647 w 200"/>
                <a:gd name="T95" fmla="*/ 2147483647 h 159"/>
                <a:gd name="T96" fmla="*/ 2147483647 w 200"/>
                <a:gd name="T97" fmla="*/ 2147483647 h 159"/>
                <a:gd name="T98" fmla="*/ 2147483647 w 200"/>
                <a:gd name="T99" fmla="*/ 2147483647 h 159"/>
                <a:gd name="T100" fmla="*/ 2147483647 w 200"/>
                <a:gd name="T101" fmla="*/ 2147483647 h 159"/>
                <a:gd name="T102" fmla="*/ 2147483647 w 200"/>
                <a:gd name="T103" fmla="*/ 2147483647 h 159"/>
                <a:gd name="T104" fmla="*/ 2147483647 w 200"/>
                <a:gd name="T105" fmla="*/ 2147483647 h 159"/>
                <a:gd name="T106" fmla="*/ 2147483647 w 200"/>
                <a:gd name="T107" fmla="*/ 2147483647 h 159"/>
                <a:gd name="T108" fmla="*/ 2147483647 w 200"/>
                <a:gd name="T109" fmla="*/ 2147483647 h 159"/>
                <a:gd name="T110" fmla="*/ 2147483647 w 200"/>
                <a:gd name="T111" fmla="*/ 2147483647 h 159"/>
                <a:gd name="T112" fmla="*/ 2147483647 w 200"/>
                <a:gd name="T113" fmla="*/ 2147483647 h 159"/>
                <a:gd name="T114" fmla="*/ 2147483647 w 200"/>
                <a:gd name="T115" fmla="*/ 2147483647 h 159"/>
                <a:gd name="T116" fmla="*/ 2147483647 w 200"/>
                <a:gd name="T117" fmla="*/ 2147483647 h 159"/>
                <a:gd name="T118" fmla="*/ 2147483647 w 200"/>
                <a:gd name="T119" fmla="*/ 0 h 15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00"/>
                <a:gd name="T181" fmla="*/ 0 h 159"/>
                <a:gd name="T182" fmla="*/ 200 w 200"/>
                <a:gd name="T183" fmla="*/ 159 h 15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00" h="159">
                  <a:moveTo>
                    <a:pt x="188" y="0"/>
                  </a:moveTo>
                  <a:lnTo>
                    <a:pt x="183" y="3"/>
                  </a:lnTo>
                  <a:lnTo>
                    <a:pt x="177" y="9"/>
                  </a:lnTo>
                  <a:lnTo>
                    <a:pt x="175" y="7"/>
                  </a:lnTo>
                  <a:lnTo>
                    <a:pt x="171" y="7"/>
                  </a:lnTo>
                  <a:lnTo>
                    <a:pt x="161" y="11"/>
                  </a:lnTo>
                  <a:lnTo>
                    <a:pt x="154" y="17"/>
                  </a:lnTo>
                  <a:lnTo>
                    <a:pt x="148" y="17"/>
                  </a:lnTo>
                  <a:lnTo>
                    <a:pt x="142" y="17"/>
                  </a:lnTo>
                  <a:lnTo>
                    <a:pt x="140" y="19"/>
                  </a:lnTo>
                  <a:lnTo>
                    <a:pt x="137" y="21"/>
                  </a:lnTo>
                  <a:lnTo>
                    <a:pt x="137" y="17"/>
                  </a:lnTo>
                  <a:lnTo>
                    <a:pt x="135" y="17"/>
                  </a:lnTo>
                  <a:lnTo>
                    <a:pt x="131" y="19"/>
                  </a:lnTo>
                  <a:lnTo>
                    <a:pt x="127" y="17"/>
                  </a:lnTo>
                  <a:lnTo>
                    <a:pt x="119" y="15"/>
                  </a:lnTo>
                  <a:lnTo>
                    <a:pt x="119" y="17"/>
                  </a:lnTo>
                  <a:lnTo>
                    <a:pt x="119" y="21"/>
                  </a:lnTo>
                  <a:lnTo>
                    <a:pt x="110" y="21"/>
                  </a:lnTo>
                  <a:lnTo>
                    <a:pt x="98" y="23"/>
                  </a:lnTo>
                  <a:lnTo>
                    <a:pt x="96" y="25"/>
                  </a:lnTo>
                  <a:lnTo>
                    <a:pt x="96" y="26"/>
                  </a:lnTo>
                  <a:lnTo>
                    <a:pt x="92" y="26"/>
                  </a:lnTo>
                  <a:lnTo>
                    <a:pt x="89" y="26"/>
                  </a:lnTo>
                  <a:lnTo>
                    <a:pt x="85" y="30"/>
                  </a:lnTo>
                  <a:lnTo>
                    <a:pt x="81" y="34"/>
                  </a:lnTo>
                  <a:lnTo>
                    <a:pt x="71" y="34"/>
                  </a:lnTo>
                  <a:lnTo>
                    <a:pt x="64" y="34"/>
                  </a:lnTo>
                  <a:lnTo>
                    <a:pt x="64" y="38"/>
                  </a:lnTo>
                  <a:lnTo>
                    <a:pt x="62" y="40"/>
                  </a:lnTo>
                  <a:lnTo>
                    <a:pt x="56" y="38"/>
                  </a:lnTo>
                  <a:lnTo>
                    <a:pt x="52" y="38"/>
                  </a:lnTo>
                  <a:lnTo>
                    <a:pt x="50" y="40"/>
                  </a:lnTo>
                  <a:lnTo>
                    <a:pt x="50" y="42"/>
                  </a:lnTo>
                  <a:lnTo>
                    <a:pt x="52" y="42"/>
                  </a:lnTo>
                  <a:lnTo>
                    <a:pt x="54" y="44"/>
                  </a:lnTo>
                  <a:lnTo>
                    <a:pt x="50" y="46"/>
                  </a:lnTo>
                  <a:lnTo>
                    <a:pt x="50" y="48"/>
                  </a:lnTo>
                  <a:lnTo>
                    <a:pt x="52" y="49"/>
                  </a:lnTo>
                  <a:lnTo>
                    <a:pt x="48" y="49"/>
                  </a:lnTo>
                  <a:lnTo>
                    <a:pt x="44" y="48"/>
                  </a:lnTo>
                  <a:lnTo>
                    <a:pt x="42" y="51"/>
                  </a:lnTo>
                  <a:lnTo>
                    <a:pt x="41" y="55"/>
                  </a:lnTo>
                  <a:lnTo>
                    <a:pt x="41" y="53"/>
                  </a:lnTo>
                  <a:lnTo>
                    <a:pt x="39" y="53"/>
                  </a:lnTo>
                  <a:lnTo>
                    <a:pt x="39" y="55"/>
                  </a:lnTo>
                  <a:lnTo>
                    <a:pt x="39" y="59"/>
                  </a:lnTo>
                  <a:lnTo>
                    <a:pt x="35" y="59"/>
                  </a:lnTo>
                  <a:lnTo>
                    <a:pt x="29" y="61"/>
                  </a:lnTo>
                  <a:lnTo>
                    <a:pt x="27" y="63"/>
                  </a:lnTo>
                  <a:lnTo>
                    <a:pt x="25" y="67"/>
                  </a:lnTo>
                  <a:lnTo>
                    <a:pt x="21" y="67"/>
                  </a:lnTo>
                  <a:lnTo>
                    <a:pt x="18" y="67"/>
                  </a:lnTo>
                  <a:lnTo>
                    <a:pt x="18" y="71"/>
                  </a:lnTo>
                  <a:lnTo>
                    <a:pt x="23" y="73"/>
                  </a:lnTo>
                  <a:lnTo>
                    <a:pt x="27" y="74"/>
                  </a:lnTo>
                  <a:lnTo>
                    <a:pt x="27" y="76"/>
                  </a:lnTo>
                  <a:lnTo>
                    <a:pt x="23" y="80"/>
                  </a:lnTo>
                  <a:lnTo>
                    <a:pt x="27" y="82"/>
                  </a:lnTo>
                  <a:lnTo>
                    <a:pt x="29" y="82"/>
                  </a:lnTo>
                  <a:lnTo>
                    <a:pt x="27" y="84"/>
                  </a:lnTo>
                  <a:lnTo>
                    <a:pt x="25" y="86"/>
                  </a:lnTo>
                  <a:lnTo>
                    <a:pt x="23" y="88"/>
                  </a:lnTo>
                  <a:lnTo>
                    <a:pt x="16" y="90"/>
                  </a:lnTo>
                  <a:lnTo>
                    <a:pt x="12" y="92"/>
                  </a:lnTo>
                  <a:lnTo>
                    <a:pt x="14" y="97"/>
                  </a:lnTo>
                  <a:lnTo>
                    <a:pt x="14" y="101"/>
                  </a:lnTo>
                  <a:lnTo>
                    <a:pt x="14" y="103"/>
                  </a:lnTo>
                  <a:lnTo>
                    <a:pt x="12" y="103"/>
                  </a:lnTo>
                  <a:lnTo>
                    <a:pt x="12" y="105"/>
                  </a:lnTo>
                  <a:lnTo>
                    <a:pt x="14" y="105"/>
                  </a:lnTo>
                  <a:lnTo>
                    <a:pt x="14" y="107"/>
                  </a:lnTo>
                  <a:lnTo>
                    <a:pt x="12" y="107"/>
                  </a:lnTo>
                  <a:lnTo>
                    <a:pt x="10" y="109"/>
                  </a:lnTo>
                  <a:lnTo>
                    <a:pt x="10" y="111"/>
                  </a:lnTo>
                  <a:lnTo>
                    <a:pt x="12" y="115"/>
                  </a:lnTo>
                  <a:lnTo>
                    <a:pt x="4" y="117"/>
                  </a:lnTo>
                  <a:lnTo>
                    <a:pt x="0" y="119"/>
                  </a:lnTo>
                  <a:lnTo>
                    <a:pt x="0" y="124"/>
                  </a:lnTo>
                  <a:lnTo>
                    <a:pt x="2" y="134"/>
                  </a:lnTo>
                  <a:lnTo>
                    <a:pt x="4" y="134"/>
                  </a:lnTo>
                  <a:lnTo>
                    <a:pt x="8" y="134"/>
                  </a:lnTo>
                  <a:lnTo>
                    <a:pt x="10" y="128"/>
                  </a:lnTo>
                  <a:lnTo>
                    <a:pt x="14" y="130"/>
                  </a:lnTo>
                  <a:lnTo>
                    <a:pt x="16" y="132"/>
                  </a:lnTo>
                  <a:lnTo>
                    <a:pt x="18" y="130"/>
                  </a:lnTo>
                  <a:lnTo>
                    <a:pt x="18" y="128"/>
                  </a:lnTo>
                  <a:lnTo>
                    <a:pt x="21" y="128"/>
                  </a:lnTo>
                  <a:lnTo>
                    <a:pt x="25" y="128"/>
                  </a:lnTo>
                  <a:lnTo>
                    <a:pt x="25" y="132"/>
                  </a:lnTo>
                  <a:lnTo>
                    <a:pt x="25" y="138"/>
                  </a:lnTo>
                  <a:lnTo>
                    <a:pt x="31" y="138"/>
                  </a:lnTo>
                  <a:lnTo>
                    <a:pt x="35" y="136"/>
                  </a:lnTo>
                  <a:lnTo>
                    <a:pt x="35" y="138"/>
                  </a:lnTo>
                  <a:lnTo>
                    <a:pt x="35" y="142"/>
                  </a:lnTo>
                  <a:lnTo>
                    <a:pt x="29" y="142"/>
                  </a:lnTo>
                  <a:lnTo>
                    <a:pt x="25" y="144"/>
                  </a:lnTo>
                  <a:lnTo>
                    <a:pt x="25" y="147"/>
                  </a:lnTo>
                  <a:lnTo>
                    <a:pt x="27" y="145"/>
                  </a:lnTo>
                  <a:lnTo>
                    <a:pt x="29" y="145"/>
                  </a:lnTo>
                  <a:lnTo>
                    <a:pt x="29" y="147"/>
                  </a:lnTo>
                  <a:lnTo>
                    <a:pt x="25" y="151"/>
                  </a:lnTo>
                  <a:lnTo>
                    <a:pt x="23" y="153"/>
                  </a:lnTo>
                  <a:lnTo>
                    <a:pt x="31" y="153"/>
                  </a:lnTo>
                  <a:lnTo>
                    <a:pt x="39" y="153"/>
                  </a:lnTo>
                  <a:lnTo>
                    <a:pt x="41" y="155"/>
                  </a:lnTo>
                  <a:lnTo>
                    <a:pt x="44" y="159"/>
                  </a:lnTo>
                  <a:lnTo>
                    <a:pt x="46" y="155"/>
                  </a:lnTo>
                  <a:lnTo>
                    <a:pt x="48" y="151"/>
                  </a:lnTo>
                  <a:lnTo>
                    <a:pt x="50" y="153"/>
                  </a:lnTo>
                  <a:lnTo>
                    <a:pt x="52" y="155"/>
                  </a:lnTo>
                  <a:lnTo>
                    <a:pt x="60" y="155"/>
                  </a:lnTo>
                  <a:lnTo>
                    <a:pt x="66" y="155"/>
                  </a:lnTo>
                  <a:lnTo>
                    <a:pt x="64" y="153"/>
                  </a:lnTo>
                  <a:lnTo>
                    <a:pt x="64" y="151"/>
                  </a:lnTo>
                  <a:lnTo>
                    <a:pt x="62" y="147"/>
                  </a:lnTo>
                  <a:lnTo>
                    <a:pt x="64" y="147"/>
                  </a:lnTo>
                  <a:lnTo>
                    <a:pt x="67" y="147"/>
                  </a:lnTo>
                  <a:lnTo>
                    <a:pt x="69" y="151"/>
                  </a:lnTo>
                  <a:lnTo>
                    <a:pt x="73" y="151"/>
                  </a:lnTo>
                  <a:lnTo>
                    <a:pt x="77" y="149"/>
                  </a:lnTo>
                  <a:lnTo>
                    <a:pt x="81" y="149"/>
                  </a:lnTo>
                  <a:lnTo>
                    <a:pt x="81" y="145"/>
                  </a:lnTo>
                  <a:lnTo>
                    <a:pt x="75" y="145"/>
                  </a:lnTo>
                  <a:lnTo>
                    <a:pt x="71" y="145"/>
                  </a:lnTo>
                  <a:lnTo>
                    <a:pt x="67" y="144"/>
                  </a:lnTo>
                  <a:lnTo>
                    <a:pt x="64" y="140"/>
                  </a:lnTo>
                  <a:lnTo>
                    <a:pt x="60" y="136"/>
                  </a:lnTo>
                  <a:lnTo>
                    <a:pt x="56" y="132"/>
                  </a:lnTo>
                  <a:lnTo>
                    <a:pt x="52" y="122"/>
                  </a:lnTo>
                  <a:lnTo>
                    <a:pt x="50" y="115"/>
                  </a:lnTo>
                  <a:lnTo>
                    <a:pt x="52" y="113"/>
                  </a:lnTo>
                  <a:lnTo>
                    <a:pt x="56" y="111"/>
                  </a:lnTo>
                  <a:lnTo>
                    <a:pt x="54" y="107"/>
                  </a:lnTo>
                  <a:lnTo>
                    <a:pt x="52" y="105"/>
                  </a:lnTo>
                  <a:lnTo>
                    <a:pt x="60" y="92"/>
                  </a:lnTo>
                  <a:lnTo>
                    <a:pt x="60" y="88"/>
                  </a:lnTo>
                  <a:lnTo>
                    <a:pt x="56" y="86"/>
                  </a:lnTo>
                  <a:lnTo>
                    <a:pt x="54" y="86"/>
                  </a:lnTo>
                  <a:lnTo>
                    <a:pt x="58" y="84"/>
                  </a:lnTo>
                  <a:lnTo>
                    <a:pt x="64" y="84"/>
                  </a:lnTo>
                  <a:lnTo>
                    <a:pt x="64" y="78"/>
                  </a:lnTo>
                  <a:lnTo>
                    <a:pt x="64" y="74"/>
                  </a:lnTo>
                  <a:lnTo>
                    <a:pt x="66" y="74"/>
                  </a:lnTo>
                  <a:lnTo>
                    <a:pt x="66" y="76"/>
                  </a:lnTo>
                  <a:lnTo>
                    <a:pt x="69" y="76"/>
                  </a:lnTo>
                  <a:lnTo>
                    <a:pt x="71" y="74"/>
                  </a:lnTo>
                  <a:lnTo>
                    <a:pt x="69" y="73"/>
                  </a:lnTo>
                  <a:lnTo>
                    <a:pt x="69" y="71"/>
                  </a:lnTo>
                  <a:lnTo>
                    <a:pt x="71" y="71"/>
                  </a:lnTo>
                  <a:lnTo>
                    <a:pt x="75" y="71"/>
                  </a:lnTo>
                  <a:lnTo>
                    <a:pt x="73" y="65"/>
                  </a:lnTo>
                  <a:lnTo>
                    <a:pt x="75" y="61"/>
                  </a:lnTo>
                  <a:lnTo>
                    <a:pt x="81" y="65"/>
                  </a:lnTo>
                  <a:lnTo>
                    <a:pt x="83" y="61"/>
                  </a:lnTo>
                  <a:lnTo>
                    <a:pt x="85" y="57"/>
                  </a:lnTo>
                  <a:lnTo>
                    <a:pt x="89" y="57"/>
                  </a:lnTo>
                  <a:lnTo>
                    <a:pt x="89" y="53"/>
                  </a:lnTo>
                  <a:lnTo>
                    <a:pt x="92" y="48"/>
                  </a:lnTo>
                  <a:lnTo>
                    <a:pt x="108" y="48"/>
                  </a:lnTo>
                  <a:lnTo>
                    <a:pt x="112" y="42"/>
                  </a:lnTo>
                  <a:lnTo>
                    <a:pt x="115" y="38"/>
                  </a:lnTo>
                  <a:lnTo>
                    <a:pt x="125" y="36"/>
                  </a:lnTo>
                  <a:lnTo>
                    <a:pt x="137" y="36"/>
                  </a:lnTo>
                  <a:lnTo>
                    <a:pt x="140" y="32"/>
                  </a:lnTo>
                  <a:lnTo>
                    <a:pt x="146" y="30"/>
                  </a:lnTo>
                  <a:lnTo>
                    <a:pt x="148" y="32"/>
                  </a:lnTo>
                  <a:lnTo>
                    <a:pt x="150" y="34"/>
                  </a:lnTo>
                  <a:lnTo>
                    <a:pt x="154" y="30"/>
                  </a:lnTo>
                  <a:lnTo>
                    <a:pt x="158" y="28"/>
                  </a:lnTo>
                  <a:lnTo>
                    <a:pt x="181" y="23"/>
                  </a:lnTo>
                  <a:lnTo>
                    <a:pt x="200" y="15"/>
                  </a:lnTo>
                  <a:lnTo>
                    <a:pt x="198" y="5"/>
                  </a:lnTo>
                  <a:lnTo>
                    <a:pt x="196" y="0"/>
                  </a:lnTo>
                  <a:lnTo>
                    <a:pt x="192" y="0"/>
                  </a:lnTo>
                  <a:lnTo>
                    <a:pt x="188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96" name="Freeform 431">
              <a:extLst>
                <a:ext uri="{FF2B5EF4-FFF2-40B4-BE49-F238E27FC236}">
                  <a16:creationId xmlns:a16="http://schemas.microsoft.com/office/drawing/2014/main" id="{80F4FB23-CAC4-446E-882E-70229ECF971B}"/>
                </a:ext>
              </a:extLst>
            </p:cNvPr>
            <p:cNvSpPr>
              <a:spLocks/>
            </p:cNvSpPr>
            <p:nvPr/>
          </p:nvSpPr>
          <p:spPr bwMode="gray">
            <a:xfrm>
              <a:off x="7167563" y="993775"/>
              <a:ext cx="127000" cy="82550"/>
            </a:xfrm>
            <a:custGeom>
              <a:avLst/>
              <a:gdLst>
                <a:gd name="T0" fmla="*/ 2147483647 w 61"/>
                <a:gd name="T1" fmla="*/ 0 h 40"/>
                <a:gd name="T2" fmla="*/ 2147483647 w 61"/>
                <a:gd name="T3" fmla="*/ 2147483647 h 40"/>
                <a:gd name="T4" fmla="*/ 2147483647 w 61"/>
                <a:gd name="T5" fmla="*/ 2147483647 h 40"/>
                <a:gd name="T6" fmla="*/ 2147483647 w 61"/>
                <a:gd name="T7" fmla="*/ 2147483647 h 40"/>
                <a:gd name="T8" fmla="*/ 2147483647 w 61"/>
                <a:gd name="T9" fmla="*/ 2147483647 h 40"/>
                <a:gd name="T10" fmla="*/ 2147483647 w 61"/>
                <a:gd name="T11" fmla="*/ 2147483647 h 40"/>
                <a:gd name="T12" fmla="*/ 2147483647 w 61"/>
                <a:gd name="T13" fmla="*/ 2147483647 h 40"/>
                <a:gd name="T14" fmla="*/ 2147483647 w 61"/>
                <a:gd name="T15" fmla="*/ 2147483647 h 40"/>
                <a:gd name="T16" fmla="*/ 2147483647 w 61"/>
                <a:gd name="T17" fmla="*/ 2147483647 h 40"/>
                <a:gd name="T18" fmla="*/ 2147483647 w 61"/>
                <a:gd name="T19" fmla="*/ 2147483647 h 40"/>
                <a:gd name="T20" fmla="*/ 2147483647 w 61"/>
                <a:gd name="T21" fmla="*/ 2147483647 h 40"/>
                <a:gd name="T22" fmla="*/ 0 w 61"/>
                <a:gd name="T23" fmla="*/ 2147483647 h 40"/>
                <a:gd name="T24" fmla="*/ 2147483647 w 61"/>
                <a:gd name="T25" fmla="*/ 2147483647 h 40"/>
                <a:gd name="T26" fmla="*/ 2147483647 w 61"/>
                <a:gd name="T27" fmla="*/ 2147483647 h 40"/>
                <a:gd name="T28" fmla="*/ 2147483647 w 61"/>
                <a:gd name="T29" fmla="*/ 2147483647 h 40"/>
                <a:gd name="T30" fmla="*/ 2147483647 w 61"/>
                <a:gd name="T31" fmla="*/ 2147483647 h 40"/>
                <a:gd name="T32" fmla="*/ 2147483647 w 61"/>
                <a:gd name="T33" fmla="*/ 2147483647 h 40"/>
                <a:gd name="T34" fmla="*/ 2147483647 w 61"/>
                <a:gd name="T35" fmla="*/ 2147483647 h 40"/>
                <a:gd name="T36" fmla="*/ 2147483647 w 61"/>
                <a:gd name="T37" fmla="*/ 2147483647 h 40"/>
                <a:gd name="T38" fmla="*/ 2147483647 w 61"/>
                <a:gd name="T39" fmla="*/ 2147483647 h 40"/>
                <a:gd name="T40" fmla="*/ 2147483647 w 61"/>
                <a:gd name="T41" fmla="*/ 2147483647 h 40"/>
                <a:gd name="T42" fmla="*/ 2147483647 w 61"/>
                <a:gd name="T43" fmla="*/ 2147483647 h 40"/>
                <a:gd name="T44" fmla="*/ 2147483647 w 61"/>
                <a:gd name="T45" fmla="*/ 2147483647 h 40"/>
                <a:gd name="T46" fmla="*/ 2147483647 w 61"/>
                <a:gd name="T47" fmla="*/ 2147483647 h 40"/>
                <a:gd name="T48" fmla="*/ 2147483647 w 61"/>
                <a:gd name="T49" fmla="*/ 2147483647 h 40"/>
                <a:gd name="T50" fmla="*/ 2147483647 w 61"/>
                <a:gd name="T51" fmla="*/ 2147483647 h 40"/>
                <a:gd name="T52" fmla="*/ 2147483647 w 61"/>
                <a:gd name="T53" fmla="*/ 2147483647 h 40"/>
                <a:gd name="T54" fmla="*/ 2147483647 w 61"/>
                <a:gd name="T55" fmla="*/ 2147483647 h 40"/>
                <a:gd name="T56" fmla="*/ 2147483647 w 61"/>
                <a:gd name="T57" fmla="*/ 2147483647 h 40"/>
                <a:gd name="T58" fmla="*/ 2147483647 w 61"/>
                <a:gd name="T59" fmla="*/ 2147483647 h 40"/>
                <a:gd name="T60" fmla="*/ 2147483647 w 61"/>
                <a:gd name="T61" fmla="*/ 0 h 40"/>
                <a:gd name="T62" fmla="*/ 2147483647 w 61"/>
                <a:gd name="T63" fmla="*/ 0 h 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1"/>
                <a:gd name="T97" fmla="*/ 0 h 40"/>
                <a:gd name="T98" fmla="*/ 61 w 61"/>
                <a:gd name="T99" fmla="*/ 40 h 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1" h="40">
                  <a:moveTo>
                    <a:pt x="27" y="0"/>
                  </a:moveTo>
                  <a:lnTo>
                    <a:pt x="27" y="3"/>
                  </a:lnTo>
                  <a:lnTo>
                    <a:pt x="25" y="3"/>
                  </a:lnTo>
                  <a:lnTo>
                    <a:pt x="25" y="1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3" y="5"/>
                  </a:lnTo>
                  <a:lnTo>
                    <a:pt x="12" y="23"/>
                  </a:lnTo>
                  <a:lnTo>
                    <a:pt x="12" y="26"/>
                  </a:lnTo>
                  <a:lnTo>
                    <a:pt x="12" y="30"/>
                  </a:lnTo>
                  <a:lnTo>
                    <a:pt x="6" y="34"/>
                  </a:lnTo>
                  <a:lnTo>
                    <a:pt x="0" y="40"/>
                  </a:lnTo>
                  <a:lnTo>
                    <a:pt x="8" y="40"/>
                  </a:lnTo>
                  <a:lnTo>
                    <a:pt x="15" y="38"/>
                  </a:lnTo>
                  <a:lnTo>
                    <a:pt x="17" y="34"/>
                  </a:lnTo>
                  <a:lnTo>
                    <a:pt x="21" y="30"/>
                  </a:lnTo>
                  <a:lnTo>
                    <a:pt x="27" y="32"/>
                  </a:lnTo>
                  <a:lnTo>
                    <a:pt x="31" y="34"/>
                  </a:lnTo>
                  <a:lnTo>
                    <a:pt x="42" y="32"/>
                  </a:lnTo>
                  <a:lnTo>
                    <a:pt x="52" y="28"/>
                  </a:lnTo>
                  <a:lnTo>
                    <a:pt x="56" y="28"/>
                  </a:lnTo>
                  <a:lnTo>
                    <a:pt x="60" y="28"/>
                  </a:lnTo>
                  <a:lnTo>
                    <a:pt x="61" y="25"/>
                  </a:lnTo>
                  <a:lnTo>
                    <a:pt x="61" y="21"/>
                  </a:lnTo>
                  <a:lnTo>
                    <a:pt x="50" y="13"/>
                  </a:lnTo>
                  <a:lnTo>
                    <a:pt x="37" y="5"/>
                  </a:lnTo>
                  <a:lnTo>
                    <a:pt x="35" y="7"/>
                  </a:lnTo>
                  <a:lnTo>
                    <a:pt x="31" y="9"/>
                  </a:lnTo>
                  <a:lnTo>
                    <a:pt x="31" y="5"/>
                  </a:lnTo>
                  <a:lnTo>
                    <a:pt x="33" y="1"/>
                  </a:lnTo>
                  <a:lnTo>
                    <a:pt x="29" y="0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97" name="Freeform 432">
              <a:extLst>
                <a:ext uri="{FF2B5EF4-FFF2-40B4-BE49-F238E27FC236}">
                  <a16:creationId xmlns:a16="http://schemas.microsoft.com/office/drawing/2014/main" id="{B3444436-D11E-439E-B381-64E8E0006D47}"/>
                </a:ext>
              </a:extLst>
            </p:cNvPr>
            <p:cNvSpPr>
              <a:spLocks/>
            </p:cNvSpPr>
            <p:nvPr/>
          </p:nvSpPr>
          <p:spPr bwMode="gray">
            <a:xfrm>
              <a:off x="6972300" y="976313"/>
              <a:ext cx="52388" cy="34925"/>
            </a:xfrm>
            <a:custGeom>
              <a:avLst/>
              <a:gdLst>
                <a:gd name="T0" fmla="*/ 2147483647 w 25"/>
                <a:gd name="T1" fmla="*/ 0 h 17"/>
                <a:gd name="T2" fmla="*/ 0 w 25"/>
                <a:gd name="T3" fmla="*/ 2147483647 h 17"/>
                <a:gd name="T4" fmla="*/ 0 w 25"/>
                <a:gd name="T5" fmla="*/ 2147483647 h 17"/>
                <a:gd name="T6" fmla="*/ 2147483647 w 25"/>
                <a:gd name="T7" fmla="*/ 2147483647 h 17"/>
                <a:gd name="T8" fmla="*/ 2147483647 w 25"/>
                <a:gd name="T9" fmla="*/ 2147483647 h 17"/>
                <a:gd name="T10" fmla="*/ 2147483647 w 25"/>
                <a:gd name="T11" fmla="*/ 2147483647 h 17"/>
                <a:gd name="T12" fmla="*/ 2147483647 w 25"/>
                <a:gd name="T13" fmla="*/ 2147483647 h 17"/>
                <a:gd name="T14" fmla="*/ 2147483647 w 25"/>
                <a:gd name="T15" fmla="*/ 2147483647 h 17"/>
                <a:gd name="T16" fmla="*/ 2147483647 w 25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"/>
                <a:gd name="T28" fmla="*/ 0 h 17"/>
                <a:gd name="T29" fmla="*/ 25 w 25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" h="17">
                  <a:moveTo>
                    <a:pt x="2" y="0"/>
                  </a:moveTo>
                  <a:lnTo>
                    <a:pt x="0" y="9"/>
                  </a:lnTo>
                  <a:lnTo>
                    <a:pt x="0" y="17"/>
                  </a:lnTo>
                  <a:lnTo>
                    <a:pt x="12" y="15"/>
                  </a:lnTo>
                  <a:lnTo>
                    <a:pt x="25" y="15"/>
                  </a:lnTo>
                  <a:lnTo>
                    <a:pt x="25" y="11"/>
                  </a:lnTo>
                  <a:lnTo>
                    <a:pt x="25" y="8"/>
                  </a:lnTo>
                  <a:lnTo>
                    <a:pt x="15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98" name="Freeform 433">
              <a:extLst>
                <a:ext uri="{FF2B5EF4-FFF2-40B4-BE49-F238E27FC236}">
                  <a16:creationId xmlns:a16="http://schemas.microsoft.com/office/drawing/2014/main" id="{A0C1E92D-BFF9-4FC4-93EB-5B6C0B74C38B}"/>
                </a:ext>
              </a:extLst>
            </p:cNvPr>
            <p:cNvSpPr>
              <a:spLocks/>
            </p:cNvSpPr>
            <p:nvPr/>
          </p:nvSpPr>
          <p:spPr bwMode="gray">
            <a:xfrm>
              <a:off x="5921375" y="971550"/>
              <a:ext cx="15875" cy="17463"/>
            </a:xfrm>
            <a:custGeom>
              <a:avLst/>
              <a:gdLst>
                <a:gd name="T0" fmla="*/ 2147483647 w 8"/>
                <a:gd name="T1" fmla="*/ 0 h 8"/>
                <a:gd name="T2" fmla="*/ 0 w 8"/>
                <a:gd name="T3" fmla="*/ 2147483647 h 8"/>
                <a:gd name="T4" fmla="*/ 0 w 8"/>
                <a:gd name="T5" fmla="*/ 2147483647 h 8"/>
                <a:gd name="T6" fmla="*/ 2147483647 w 8"/>
                <a:gd name="T7" fmla="*/ 2147483647 h 8"/>
                <a:gd name="T8" fmla="*/ 2147483647 w 8"/>
                <a:gd name="T9" fmla="*/ 2147483647 h 8"/>
                <a:gd name="T10" fmla="*/ 2147483647 w 8"/>
                <a:gd name="T11" fmla="*/ 2147483647 h 8"/>
                <a:gd name="T12" fmla="*/ 2147483647 w 8"/>
                <a:gd name="T13" fmla="*/ 2147483647 h 8"/>
                <a:gd name="T14" fmla="*/ 2147483647 w 8"/>
                <a:gd name="T15" fmla="*/ 0 h 8"/>
                <a:gd name="T16" fmla="*/ 2147483647 w 8"/>
                <a:gd name="T17" fmla="*/ 0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"/>
                <a:gd name="T28" fmla="*/ 0 h 8"/>
                <a:gd name="T29" fmla="*/ 8 w 8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" h="8">
                  <a:moveTo>
                    <a:pt x="2" y="0"/>
                  </a:moveTo>
                  <a:lnTo>
                    <a:pt x="0" y="2"/>
                  </a:lnTo>
                  <a:lnTo>
                    <a:pt x="0" y="6"/>
                  </a:lnTo>
                  <a:lnTo>
                    <a:pt x="4" y="6"/>
                  </a:lnTo>
                  <a:lnTo>
                    <a:pt x="8" y="8"/>
                  </a:lnTo>
                  <a:lnTo>
                    <a:pt x="6" y="4"/>
                  </a:lnTo>
                  <a:lnTo>
                    <a:pt x="6" y="2"/>
                  </a:lnTo>
                  <a:lnTo>
                    <a:pt x="4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199" name="Freeform 434">
              <a:extLst>
                <a:ext uri="{FF2B5EF4-FFF2-40B4-BE49-F238E27FC236}">
                  <a16:creationId xmlns:a16="http://schemas.microsoft.com/office/drawing/2014/main" id="{7F9CC829-8D34-4C89-87B1-53FD889F8889}"/>
                </a:ext>
              </a:extLst>
            </p:cNvPr>
            <p:cNvSpPr>
              <a:spLocks/>
            </p:cNvSpPr>
            <p:nvPr/>
          </p:nvSpPr>
          <p:spPr bwMode="gray">
            <a:xfrm>
              <a:off x="6124575" y="968375"/>
              <a:ext cx="20638" cy="25400"/>
            </a:xfrm>
            <a:custGeom>
              <a:avLst/>
              <a:gdLst>
                <a:gd name="T0" fmla="*/ 2147483647 w 10"/>
                <a:gd name="T1" fmla="*/ 0 h 12"/>
                <a:gd name="T2" fmla="*/ 0 w 10"/>
                <a:gd name="T3" fmla="*/ 2147483647 h 12"/>
                <a:gd name="T4" fmla="*/ 0 w 10"/>
                <a:gd name="T5" fmla="*/ 2147483647 h 12"/>
                <a:gd name="T6" fmla="*/ 2147483647 w 10"/>
                <a:gd name="T7" fmla="*/ 2147483647 h 12"/>
                <a:gd name="T8" fmla="*/ 2147483647 w 10"/>
                <a:gd name="T9" fmla="*/ 2147483647 h 12"/>
                <a:gd name="T10" fmla="*/ 2147483647 w 10"/>
                <a:gd name="T11" fmla="*/ 2147483647 h 12"/>
                <a:gd name="T12" fmla="*/ 2147483647 w 10"/>
                <a:gd name="T13" fmla="*/ 0 h 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12"/>
                <a:gd name="T23" fmla="*/ 10 w 10"/>
                <a:gd name="T24" fmla="*/ 12 h 1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12">
                  <a:moveTo>
                    <a:pt x="4" y="0"/>
                  </a:moveTo>
                  <a:lnTo>
                    <a:pt x="0" y="4"/>
                  </a:lnTo>
                  <a:lnTo>
                    <a:pt x="0" y="6"/>
                  </a:lnTo>
                  <a:lnTo>
                    <a:pt x="2" y="8"/>
                  </a:lnTo>
                  <a:lnTo>
                    <a:pt x="8" y="12"/>
                  </a:lnTo>
                  <a:lnTo>
                    <a:pt x="10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00" name="Freeform 435">
              <a:extLst>
                <a:ext uri="{FF2B5EF4-FFF2-40B4-BE49-F238E27FC236}">
                  <a16:creationId xmlns:a16="http://schemas.microsoft.com/office/drawing/2014/main" id="{A80E7B9C-C4B0-4AFB-8FB7-2AC560DD9A90}"/>
                </a:ext>
              </a:extLst>
            </p:cNvPr>
            <p:cNvSpPr>
              <a:spLocks/>
            </p:cNvSpPr>
            <p:nvPr/>
          </p:nvSpPr>
          <p:spPr bwMode="gray">
            <a:xfrm>
              <a:off x="5889625" y="963613"/>
              <a:ext cx="20638" cy="12700"/>
            </a:xfrm>
            <a:custGeom>
              <a:avLst/>
              <a:gdLst>
                <a:gd name="T0" fmla="*/ 2147483647 w 10"/>
                <a:gd name="T1" fmla="*/ 0 h 6"/>
                <a:gd name="T2" fmla="*/ 2147483647 w 10"/>
                <a:gd name="T3" fmla="*/ 2147483647 h 6"/>
                <a:gd name="T4" fmla="*/ 0 w 10"/>
                <a:gd name="T5" fmla="*/ 2147483647 h 6"/>
                <a:gd name="T6" fmla="*/ 2147483647 w 10"/>
                <a:gd name="T7" fmla="*/ 2147483647 h 6"/>
                <a:gd name="T8" fmla="*/ 2147483647 w 10"/>
                <a:gd name="T9" fmla="*/ 2147483647 h 6"/>
                <a:gd name="T10" fmla="*/ 2147483647 w 10"/>
                <a:gd name="T11" fmla="*/ 2147483647 h 6"/>
                <a:gd name="T12" fmla="*/ 2147483647 w 10"/>
                <a:gd name="T13" fmla="*/ 2147483647 h 6"/>
                <a:gd name="T14" fmla="*/ 2147483647 w 10"/>
                <a:gd name="T15" fmla="*/ 2147483647 h 6"/>
                <a:gd name="T16" fmla="*/ 2147483647 w 10"/>
                <a:gd name="T17" fmla="*/ 0 h 6"/>
                <a:gd name="T18" fmla="*/ 2147483647 w 10"/>
                <a:gd name="T19" fmla="*/ 0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"/>
                <a:gd name="T31" fmla="*/ 0 h 6"/>
                <a:gd name="T32" fmla="*/ 10 w 10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" h="6">
                  <a:moveTo>
                    <a:pt x="4" y="0"/>
                  </a:moveTo>
                  <a:lnTo>
                    <a:pt x="4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6"/>
                  </a:lnTo>
                  <a:lnTo>
                    <a:pt x="6" y="6"/>
                  </a:lnTo>
                  <a:lnTo>
                    <a:pt x="10" y="6"/>
                  </a:lnTo>
                  <a:lnTo>
                    <a:pt x="8" y="2"/>
                  </a:lnTo>
                  <a:lnTo>
                    <a:pt x="6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01" name="Freeform 436">
              <a:extLst>
                <a:ext uri="{FF2B5EF4-FFF2-40B4-BE49-F238E27FC236}">
                  <a16:creationId xmlns:a16="http://schemas.microsoft.com/office/drawing/2014/main" id="{FF89A880-E398-4483-AAD1-21757CBC5734}"/>
                </a:ext>
              </a:extLst>
            </p:cNvPr>
            <p:cNvSpPr>
              <a:spLocks/>
            </p:cNvSpPr>
            <p:nvPr/>
          </p:nvSpPr>
          <p:spPr bwMode="gray">
            <a:xfrm>
              <a:off x="6021388" y="950913"/>
              <a:ext cx="7937" cy="9525"/>
            </a:xfrm>
            <a:custGeom>
              <a:avLst/>
              <a:gdLst>
                <a:gd name="T0" fmla="*/ 0 w 4"/>
                <a:gd name="T1" fmla="*/ 0 h 4"/>
                <a:gd name="T2" fmla="*/ 0 w 4"/>
                <a:gd name="T3" fmla="*/ 2147483647 h 4"/>
                <a:gd name="T4" fmla="*/ 2147483647 w 4"/>
                <a:gd name="T5" fmla="*/ 2147483647 h 4"/>
                <a:gd name="T6" fmla="*/ 2147483647 w 4"/>
                <a:gd name="T7" fmla="*/ 2147483647 h 4"/>
                <a:gd name="T8" fmla="*/ 0 w 4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4"/>
                <a:gd name="T17" fmla="*/ 4 w 4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4">
                  <a:moveTo>
                    <a:pt x="0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02" name="Freeform 437">
              <a:extLst>
                <a:ext uri="{FF2B5EF4-FFF2-40B4-BE49-F238E27FC236}">
                  <a16:creationId xmlns:a16="http://schemas.microsoft.com/office/drawing/2014/main" id="{54BA10C2-A3CC-4692-8FAD-779B54AE22D9}"/>
                </a:ext>
              </a:extLst>
            </p:cNvPr>
            <p:cNvSpPr>
              <a:spLocks/>
            </p:cNvSpPr>
            <p:nvPr/>
          </p:nvSpPr>
          <p:spPr bwMode="gray">
            <a:xfrm>
              <a:off x="6057900" y="947738"/>
              <a:ext cx="26988" cy="23812"/>
            </a:xfrm>
            <a:custGeom>
              <a:avLst/>
              <a:gdLst>
                <a:gd name="T0" fmla="*/ 2147483647 w 13"/>
                <a:gd name="T1" fmla="*/ 0 h 12"/>
                <a:gd name="T2" fmla="*/ 2147483647 w 13"/>
                <a:gd name="T3" fmla="*/ 0 h 12"/>
                <a:gd name="T4" fmla="*/ 2147483647 w 13"/>
                <a:gd name="T5" fmla="*/ 2147483647 h 12"/>
                <a:gd name="T6" fmla="*/ 0 w 13"/>
                <a:gd name="T7" fmla="*/ 2147483647 h 12"/>
                <a:gd name="T8" fmla="*/ 0 w 13"/>
                <a:gd name="T9" fmla="*/ 2147483647 h 12"/>
                <a:gd name="T10" fmla="*/ 2147483647 w 13"/>
                <a:gd name="T11" fmla="*/ 2147483647 h 12"/>
                <a:gd name="T12" fmla="*/ 2147483647 w 13"/>
                <a:gd name="T13" fmla="*/ 2147483647 h 12"/>
                <a:gd name="T14" fmla="*/ 2147483647 w 13"/>
                <a:gd name="T15" fmla="*/ 2147483647 h 12"/>
                <a:gd name="T16" fmla="*/ 2147483647 w 13"/>
                <a:gd name="T17" fmla="*/ 2147483647 h 12"/>
                <a:gd name="T18" fmla="*/ 2147483647 w 13"/>
                <a:gd name="T19" fmla="*/ 2147483647 h 12"/>
                <a:gd name="T20" fmla="*/ 2147483647 w 13"/>
                <a:gd name="T21" fmla="*/ 2147483647 h 12"/>
                <a:gd name="T22" fmla="*/ 2147483647 w 13"/>
                <a:gd name="T23" fmla="*/ 2147483647 h 12"/>
                <a:gd name="T24" fmla="*/ 2147483647 w 13"/>
                <a:gd name="T25" fmla="*/ 2147483647 h 12"/>
                <a:gd name="T26" fmla="*/ 2147483647 w 13"/>
                <a:gd name="T27" fmla="*/ 2147483647 h 12"/>
                <a:gd name="T28" fmla="*/ 2147483647 w 13"/>
                <a:gd name="T29" fmla="*/ 0 h 12"/>
                <a:gd name="T30" fmla="*/ 2147483647 w 13"/>
                <a:gd name="T31" fmla="*/ 0 h 1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"/>
                <a:gd name="T49" fmla="*/ 0 h 12"/>
                <a:gd name="T50" fmla="*/ 13 w 13"/>
                <a:gd name="T51" fmla="*/ 12 h 1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" h="12">
                  <a:moveTo>
                    <a:pt x="7" y="0"/>
                  </a:moveTo>
                  <a:lnTo>
                    <a:pt x="3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2" y="10"/>
                  </a:lnTo>
                  <a:lnTo>
                    <a:pt x="3" y="10"/>
                  </a:lnTo>
                  <a:lnTo>
                    <a:pt x="7" y="12"/>
                  </a:lnTo>
                  <a:lnTo>
                    <a:pt x="11" y="12"/>
                  </a:lnTo>
                  <a:lnTo>
                    <a:pt x="13" y="8"/>
                  </a:lnTo>
                  <a:lnTo>
                    <a:pt x="11" y="6"/>
                  </a:lnTo>
                  <a:lnTo>
                    <a:pt x="13" y="6"/>
                  </a:lnTo>
                  <a:lnTo>
                    <a:pt x="13" y="4"/>
                  </a:lnTo>
                  <a:lnTo>
                    <a:pt x="13" y="2"/>
                  </a:lnTo>
                  <a:lnTo>
                    <a:pt x="11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03" name="Freeform 438">
              <a:extLst>
                <a:ext uri="{FF2B5EF4-FFF2-40B4-BE49-F238E27FC236}">
                  <a16:creationId xmlns:a16="http://schemas.microsoft.com/office/drawing/2014/main" id="{4B5A1C1D-A6C7-4885-AE1B-9976232553AF}"/>
                </a:ext>
              </a:extLst>
            </p:cNvPr>
            <p:cNvSpPr>
              <a:spLocks/>
            </p:cNvSpPr>
            <p:nvPr/>
          </p:nvSpPr>
          <p:spPr bwMode="gray">
            <a:xfrm>
              <a:off x="5954713" y="944563"/>
              <a:ext cx="34925" cy="19050"/>
            </a:xfrm>
            <a:custGeom>
              <a:avLst/>
              <a:gdLst>
                <a:gd name="T0" fmla="*/ 2147483647 w 17"/>
                <a:gd name="T1" fmla="*/ 0 h 9"/>
                <a:gd name="T2" fmla="*/ 2147483647 w 17"/>
                <a:gd name="T3" fmla="*/ 2147483647 h 9"/>
                <a:gd name="T4" fmla="*/ 0 w 17"/>
                <a:gd name="T5" fmla="*/ 2147483647 h 9"/>
                <a:gd name="T6" fmla="*/ 0 w 17"/>
                <a:gd name="T7" fmla="*/ 2147483647 h 9"/>
                <a:gd name="T8" fmla="*/ 2147483647 w 17"/>
                <a:gd name="T9" fmla="*/ 2147483647 h 9"/>
                <a:gd name="T10" fmla="*/ 2147483647 w 17"/>
                <a:gd name="T11" fmla="*/ 2147483647 h 9"/>
                <a:gd name="T12" fmla="*/ 2147483647 w 17"/>
                <a:gd name="T13" fmla="*/ 2147483647 h 9"/>
                <a:gd name="T14" fmla="*/ 2147483647 w 17"/>
                <a:gd name="T15" fmla="*/ 2147483647 h 9"/>
                <a:gd name="T16" fmla="*/ 2147483647 w 17"/>
                <a:gd name="T17" fmla="*/ 2147483647 h 9"/>
                <a:gd name="T18" fmla="*/ 2147483647 w 17"/>
                <a:gd name="T19" fmla="*/ 0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9"/>
                <a:gd name="T32" fmla="*/ 17 w 17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9">
                  <a:moveTo>
                    <a:pt x="7" y="0"/>
                  </a:moveTo>
                  <a:lnTo>
                    <a:pt x="4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2" y="5"/>
                  </a:lnTo>
                  <a:lnTo>
                    <a:pt x="7" y="7"/>
                  </a:lnTo>
                  <a:lnTo>
                    <a:pt x="15" y="9"/>
                  </a:lnTo>
                  <a:lnTo>
                    <a:pt x="17" y="3"/>
                  </a:lnTo>
                  <a:lnTo>
                    <a:pt x="11" y="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04" name="Freeform 439">
              <a:extLst>
                <a:ext uri="{FF2B5EF4-FFF2-40B4-BE49-F238E27FC236}">
                  <a16:creationId xmlns:a16="http://schemas.microsoft.com/office/drawing/2014/main" id="{3ECE9375-F2C0-43E5-BAD1-620DD36911F0}"/>
                </a:ext>
              </a:extLst>
            </p:cNvPr>
            <p:cNvSpPr>
              <a:spLocks/>
            </p:cNvSpPr>
            <p:nvPr/>
          </p:nvSpPr>
          <p:spPr bwMode="gray">
            <a:xfrm>
              <a:off x="6092825" y="936625"/>
              <a:ext cx="31750" cy="26988"/>
            </a:xfrm>
            <a:custGeom>
              <a:avLst/>
              <a:gdLst>
                <a:gd name="T0" fmla="*/ 0 w 15"/>
                <a:gd name="T1" fmla="*/ 0 h 13"/>
                <a:gd name="T2" fmla="*/ 0 w 15"/>
                <a:gd name="T3" fmla="*/ 2147483647 h 13"/>
                <a:gd name="T4" fmla="*/ 0 w 15"/>
                <a:gd name="T5" fmla="*/ 2147483647 h 13"/>
                <a:gd name="T6" fmla="*/ 2147483647 w 15"/>
                <a:gd name="T7" fmla="*/ 2147483647 h 13"/>
                <a:gd name="T8" fmla="*/ 2147483647 w 15"/>
                <a:gd name="T9" fmla="*/ 2147483647 h 13"/>
                <a:gd name="T10" fmla="*/ 2147483647 w 15"/>
                <a:gd name="T11" fmla="*/ 2147483647 h 13"/>
                <a:gd name="T12" fmla="*/ 2147483647 w 15"/>
                <a:gd name="T13" fmla="*/ 2147483647 h 13"/>
                <a:gd name="T14" fmla="*/ 2147483647 w 15"/>
                <a:gd name="T15" fmla="*/ 2147483647 h 13"/>
                <a:gd name="T16" fmla="*/ 2147483647 w 15"/>
                <a:gd name="T17" fmla="*/ 2147483647 h 13"/>
                <a:gd name="T18" fmla="*/ 2147483647 w 15"/>
                <a:gd name="T19" fmla="*/ 2147483647 h 13"/>
                <a:gd name="T20" fmla="*/ 2147483647 w 15"/>
                <a:gd name="T21" fmla="*/ 2147483647 h 13"/>
                <a:gd name="T22" fmla="*/ 2147483647 w 15"/>
                <a:gd name="T23" fmla="*/ 2147483647 h 13"/>
                <a:gd name="T24" fmla="*/ 0 w 15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3"/>
                <a:gd name="T41" fmla="*/ 15 w 15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3">
                  <a:moveTo>
                    <a:pt x="0" y="0"/>
                  </a:moveTo>
                  <a:lnTo>
                    <a:pt x="0" y="5"/>
                  </a:lnTo>
                  <a:lnTo>
                    <a:pt x="0" y="13"/>
                  </a:lnTo>
                  <a:lnTo>
                    <a:pt x="4" y="13"/>
                  </a:lnTo>
                  <a:lnTo>
                    <a:pt x="8" y="13"/>
                  </a:lnTo>
                  <a:lnTo>
                    <a:pt x="9" y="11"/>
                  </a:lnTo>
                  <a:lnTo>
                    <a:pt x="9" y="7"/>
                  </a:lnTo>
                  <a:lnTo>
                    <a:pt x="13" y="5"/>
                  </a:lnTo>
                  <a:lnTo>
                    <a:pt x="15" y="5"/>
                  </a:lnTo>
                  <a:lnTo>
                    <a:pt x="15" y="4"/>
                  </a:lnTo>
                  <a:lnTo>
                    <a:pt x="13" y="4"/>
                  </a:lnTo>
                  <a:lnTo>
                    <a:pt x="6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05" name="Freeform 440">
              <a:extLst>
                <a:ext uri="{FF2B5EF4-FFF2-40B4-BE49-F238E27FC236}">
                  <a16:creationId xmlns:a16="http://schemas.microsoft.com/office/drawing/2014/main" id="{37CB26AF-B95E-4FE6-867A-2B76EFED7AAD}"/>
                </a:ext>
              </a:extLst>
            </p:cNvPr>
            <p:cNvSpPr>
              <a:spLocks/>
            </p:cNvSpPr>
            <p:nvPr/>
          </p:nvSpPr>
          <p:spPr bwMode="gray">
            <a:xfrm>
              <a:off x="5994400" y="936625"/>
              <a:ext cx="7938" cy="7938"/>
            </a:xfrm>
            <a:custGeom>
              <a:avLst/>
              <a:gdLst>
                <a:gd name="T0" fmla="*/ 0 w 4"/>
                <a:gd name="T1" fmla="*/ 0 h 4"/>
                <a:gd name="T2" fmla="*/ 0 w 4"/>
                <a:gd name="T3" fmla="*/ 2147483647 h 4"/>
                <a:gd name="T4" fmla="*/ 2147483647 w 4"/>
                <a:gd name="T5" fmla="*/ 2147483647 h 4"/>
                <a:gd name="T6" fmla="*/ 2147483647 w 4"/>
                <a:gd name="T7" fmla="*/ 2147483647 h 4"/>
                <a:gd name="T8" fmla="*/ 0 w 4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4"/>
                <a:gd name="T17" fmla="*/ 4 w 4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4">
                  <a:moveTo>
                    <a:pt x="0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06" name="Freeform 441">
              <a:extLst>
                <a:ext uri="{FF2B5EF4-FFF2-40B4-BE49-F238E27FC236}">
                  <a16:creationId xmlns:a16="http://schemas.microsoft.com/office/drawing/2014/main" id="{E5932FDB-50D9-44D7-96A8-067F6BEE1EA8}"/>
                </a:ext>
              </a:extLst>
            </p:cNvPr>
            <p:cNvSpPr>
              <a:spLocks/>
            </p:cNvSpPr>
            <p:nvPr/>
          </p:nvSpPr>
          <p:spPr bwMode="gray">
            <a:xfrm>
              <a:off x="5694363" y="920750"/>
              <a:ext cx="234950" cy="55563"/>
            </a:xfrm>
            <a:custGeom>
              <a:avLst/>
              <a:gdLst>
                <a:gd name="T0" fmla="*/ 2147483647 w 113"/>
                <a:gd name="T1" fmla="*/ 0 h 27"/>
                <a:gd name="T2" fmla="*/ 2147483647 w 113"/>
                <a:gd name="T3" fmla="*/ 2147483647 h 27"/>
                <a:gd name="T4" fmla="*/ 2147483647 w 113"/>
                <a:gd name="T5" fmla="*/ 2147483647 h 27"/>
                <a:gd name="T6" fmla="*/ 2147483647 w 113"/>
                <a:gd name="T7" fmla="*/ 2147483647 h 27"/>
                <a:gd name="T8" fmla="*/ 2147483647 w 113"/>
                <a:gd name="T9" fmla="*/ 2147483647 h 27"/>
                <a:gd name="T10" fmla="*/ 2147483647 w 113"/>
                <a:gd name="T11" fmla="*/ 2147483647 h 27"/>
                <a:gd name="T12" fmla="*/ 2147483647 w 113"/>
                <a:gd name="T13" fmla="*/ 2147483647 h 27"/>
                <a:gd name="T14" fmla="*/ 2147483647 w 113"/>
                <a:gd name="T15" fmla="*/ 2147483647 h 27"/>
                <a:gd name="T16" fmla="*/ 2147483647 w 113"/>
                <a:gd name="T17" fmla="*/ 2147483647 h 27"/>
                <a:gd name="T18" fmla="*/ 0 w 113"/>
                <a:gd name="T19" fmla="*/ 2147483647 h 27"/>
                <a:gd name="T20" fmla="*/ 2147483647 w 113"/>
                <a:gd name="T21" fmla="*/ 2147483647 h 27"/>
                <a:gd name="T22" fmla="*/ 2147483647 w 113"/>
                <a:gd name="T23" fmla="*/ 2147483647 h 27"/>
                <a:gd name="T24" fmla="*/ 2147483647 w 113"/>
                <a:gd name="T25" fmla="*/ 2147483647 h 27"/>
                <a:gd name="T26" fmla="*/ 2147483647 w 113"/>
                <a:gd name="T27" fmla="*/ 2147483647 h 27"/>
                <a:gd name="T28" fmla="*/ 2147483647 w 113"/>
                <a:gd name="T29" fmla="*/ 2147483647 h 27"/>
                <a:gd name="T30" fmla="*/ 2147483647 w 113"/>
                <a:gd name="T31" fmla="*/ 2147483647 h 27"/>
                <a:gd name="T32" fmla="*/ 2147483647 w 113"/>
                <a:gd name="T33" fmla="*/ 2147483647 h 27"/>
                <a:gd name="T34" fmla="*/ 2147483647 w 113"/>
                <a:gd name="T35" fmla="*/ 2147483647 h 27"/>
                <a:gd name="T36" fmla="*/ 2147483647 w 113"/>
                <a:gd name="T37" fmla="*/ 2147483647 h 27"/>
                <a:gd name="T38" fmla="*/ 2147483647 w 113"/>
                <a:gd name="T39" fmla="*/ 2147483647 h 27"/>
                <a:gd name="T40" fmla="*/ 2147483647 w 113"/>
                <a:gd name="T41" fmla="*/ 2147483647 h 27"/>
                <a:gd name="T42" fmla="*/ 2147483647 w 113"/>
                <a:gd name="T43" fmla="*/ 2147483647 h 27"/>
                <a:gd name="T44" fmla="*/ 2147483647 w 113"/>
                <a:gd name="T45" fmla="*/ 2147483647 h 27"/>
                <a:gd name="T46" fmla="*/ 2147483647 w 113"/>
                <a:gd name="T47" fmla="*/ 2147483647 h 27"/>
                <a:gd name="T48" fmla="*/ 2147483647 w 113"/>
                <a:gd name="T49" fmla="*/ 2147483647 h 27"/>
                <a:gd name="T50" fmla="*/ 2147483647 w 113"/>
                <a:gd name="T51" fmla="*/ 2147483647 h 27"/>
                <a:gd name="T52" fmla="*/ 2147483647 w 113"/>
                <a:gd name="T53" fmla="*/ 2147483647 h 27"/>
                <a:gd name="T54" fmla="*/ 2147483647 w 113"/>
                <a:gd name="T55" fmla="*/ 2147483647 h 27"/>
                <a:gd name="T56" fmla="*/ 2147483647 w 113"/>
                <a:gd name="T57" fmla="*/ 2147483647 h 27"/>
                <a:gd name="T58" fmla="*/ 2147483647 w 113"/>
                <a:gd name="T59" fmla="*/ 2147483647 h 27"/>
                <a:gd name="T60" fmla="*/ 2147483647 w 113"/>
                <a:gd name="T61" fmla="*/ 2147483647 h 27"/>
                <a:gd name="T62" fmla="*/ 2147483647 w 113"/>
                <a:gd name="T63" fmla="*/ 2147483647 h 27"/>
                <a:gd name="T64" fmla="*/ 2147483647 w 113"/>
                <a:gd name="T65" fmla="*/ 2147483647 h 27"/>
                <a:gd name="T66" fmla="*/ 2147483647 w 113"/>
                <a:gd name="T67" fmla="*/ 2147483647 h 27"/>
                <a:gd name="T68" fmla="*/ 2147483647 w 113"/>
                <a:gd name="T69" fmla="*/ 2147483647 h 27"/>
                <a:gd name="T70" fmla="*/ 2147483647 w 113"/>
                <a:gd name="T71" fmla="*/ 2147483647 h 27"/>
                <a:gd name="T72" fmla="*/ 2147483647 w 113"/>
                <a:gd name="T73" fmla="*/ 2147483647 h 27"/>
                <a:gd name="T74" fmla="*/ 2147483647 w 113"/>
                <a:gd name="T75" fmla="*/ 2147483647 h 27"/>
                <a:gd name="T76" fmla="*/ 2147483647 w 113"/>
                <a:gd name="T77" fmla="*/ 2147483647 h 27"/>
                <a:gd name="T78" fmla="*/ 2147483647 w 113"/>
                <a:gd name="T79" fmla="*/ 2147483647 h 27"/>
                <a:gd name="T80" fmla="*/ 2147483647 w 113"/>
                <a:gd name="T81" fmla="*/ 2147483647 h 27"/>
                <a:gd name="T82" fmla="*/ 2147483647 w 113"/>
                <a:gd name="T83" fmla="*/ 2147483647 h 27"/>
                <a:gd name="T84" fmla="*/ 2147483647 w 113"/>
                <a:gd name="T85" fmla="*/ 2147483647 h 27"/>
                <a:gd name="T86" fmla="*/ 2147483647 w 113"/>
                <a:gd name="T87" fmla="*/ 2147483647 h 27"/>
                <a:gd name="T88" fmla="*/ 2147483647 w 113"/>
                <a:gd name="T89" fmla="*/ 2147483647 h 27"/>
                <a:gd name="T90" fmla="*/ 2147483647 w 113"/>
                <a:gd name="T91" fmla="*/ 2147483647 h 27"/>
                <a:gd name="T92" fmla="*/ 2147483647 w 113"/>
                <a:gd name="T93" fmla="*/ 2147483647 h 27"/>
                <a:gd name="T94" fmla="*/ 2147483647 w 113"/>
                <a:gd name="T95" fmla="*/ 2147483647 h 27"/>
                <a:gd name="T96" fmla="*/ 2147483647 w 113"/>
                <a:gd name="T97" fmla="*/ 2147483647 h 27"/>
                <a:gd name="T98" fmla="*/ 2147483647 w 113"/>
                <a:gd name="T99" fmla="*/ 2147483647 h 27"/>
                <a:gd name="T100" fmla="*/ 2147483647 w 113"/>
                <a:gd name="T101" fmla="*/ 2147483647 h 27"/>
                <a:gd name="T102" fmla="*/ 2147483647 w 113"/>
                <a:gd name="T103" fmla="*/ 2147483647 h 27"/>
                <a:gd name="T104" fmla="*/ 2147483647 w 113"/>
                <a:gd name="T105" fmla="*/ 2147483647 h 27"/>
                <a:gd name="T106" fmla="*/ 2147483647 w 113"/>
                <a:gd name="T107" fmla="*/ 2147483647 h 27"/>
                <a:gd name="T108" fmla="*/ 2147483647 w 113"/>
                <a:gd name="T109" fmla="*/ 2147483647 h 27"/>
                <a:gd name="T110" fmla="*/ 2147483647 w 113"/>
                <a:gd name="T111" fmla="*/ 2147483647 h 27"/>
                <a:gd name="T112" fmla="*/ 2147483647 w 113"/>
                <a:gd name="T113" fmla="*/ 2147483647 h 27"/>
                <a:gd name="T114" fmla="*/ 2147483647 w 113"/>
                <a:gd name="T115" fmla="*/ 0 h 2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13"/>
                <a:gd name="T175" fmla="*/ 0 h 27"/>
                <a:gd name="T176" fmla="*/ 113 w 113"/>
                <a:gd name="T177" fmla="*/ 27 h 2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13" h="27">
                  <a:moveTo>
                    <a:pt x="61" y="0"/>
                  </a:moveTo>
                  <a:lnTo>
                    <a:pt x="58" y="4"/>
                  </a:lnTo>
                  <a:lnTo>
                    <a:pt x="44" y="4"/>
                  </a:lnTo>
                  <a:lnTo>
                    <a:pt x="33" y="2"/>
                  </a:lnTo>
                  <a:lnTo>
                    <a:pt x="23" y="6"/>
                  </a:lnTo>
                  <a:lnTo>
                    <a:pt x="15" y="10"/>
                  </a:lnTo>
                  <a:lnTo>
                    <a:pt x="11" y="8"/>
                  </a:lnTo>
                  <a:lnTo>
                    <a:pt x="8" y="8"/>
                  </a:lnTo>
                  <a:lnTo>
                    <a:pt x="4" y="12"/>
                  </a:lnTo>
                  <a:lnTo>
                    <a:pt x="0" y="17"/>
                  </a:lnTo>
                  <a:lnTo>
                    <a:pt x="6" y="17"/>
                  </a:lnTo>
                  <a:lnTo>
                    <a:pt x="13" y="17"/>
                  </a:lnTo>
                  <a:lnTo>
                    <a:pt x="13" y="19"/>
                  </a:lnTo>
                  <a:lnTo>
                    <a:pt x="23" y="17"/>
                  </a:lnTo>
                  <a:lnTo>
                    <a:pt x="33" y="15"/>
                  </a:lnTo>
                  <a:lnTo>
                    <a:pt x="35" y="19"/>
                  </a:lnTo>
                  <a:lnTo>
                    <a:pt x="40" y="17"/>
                  </a:lnTo>
                  <a:lnTo>
                    <a:pt x="42" y="15"/>
                  </a:lnTo>
                  <a:lnTo>
                    <a:pt x="44" y="12"/>
                  </a:lnTo>
                  <a:lnTo>
                    <a:pt x="48" y="10"/>
                  </a:lnTo>
                  <a:lnTo>
                    <a:pt x="54" y="12"/>
                  </a:lnTo>
                  <a:lnTo>
                    <a:pt x="56" y="13"/>
                  </a:lnTo>
                  <a:lnTo>
                    <a:pt x="59" y="13"/>
                  </a:lnTo>
                  <a:lnTo>
                    <a:pt x="63" y="15"/>
                  </a:lnTo>
                  <a:lnTo>
                    <a:pt x="61" y="17"/>
                  </a:lnTo>
                  <a:lnTo>
                    <a:pt x="59" y="21"/>
                  </a:lnTo>
                  <a:lnTo>
                    <a:pt x="63" y="21"/>
                  </a:lnTo>
                  <a:lnTo>
                    <a:pt x="67" y="23"/>
                  </a:lnTo>
                  <a:lnTo>
                    <a:pt x="69" y="27"/>
                  </a:lnTo>
                  <a:lnTo>
                    <a:pt x="77" y="23"/>
                  </a:lnTo>
                  <a:lnTo>
                    <a:pt x="86" y="17"/>
                  </a:lnTo>
                  <a:lnTo>
                    <a:pt x="90" y="17"/>
                  </a:lnTo>
                  <a:lnTo>
                    <a:pt x="98" y="19"/>
                  </a:lnTo>
                  <a:lnTo>
                    <a:pt x="98" y="15"/>
                  </a:lnTo>
                  <a:lnTo>
                    <a:pt x="106" y="13"/>
                  </a:lnTo>
                  <a:lnTo>
                    <a:pt x="113" y="13"/>
                  </a:lnTo>
                  <a:lnTo>
                    <a:pt x="113" y="10"/>
                  </a:lnTo>
                  <a:lnTo>
                    <a:pt x="113" y="6"/>
                  </a:lnTo>
                  <a:lnTo>
                    <a:pt x="107" y="8"/>
                  </a:lnTo>
                  <a:lnTo>
                    <a:pt x="106" y="8"/>
                  </a:lnTo>
                  <a:lnTo>
                    <a:pt x="106" y="6"/>
                  </a:lnTo>
                  <a:lnTo>
                    <a:pt x="107" y="4"/>
                  </a:lnTo>
                  <a:lnTo>
                    <a:pt x="98" y="4"/>
                  </a:lnTo>
                  <a:lnTo>
                    <a:pt x="94" y="4"/>
                  </a:lnTo>
                  <a:lnTo>
                    <a:pt x="96" y="4"/>
                  </a:lnTo>
                  <a:lnTo>
                    <a:pt x="96" y="6"/>
                  </a:lnTo>
                  <a:lnTo>
                    <a:pt x="96" y="8"/>
                  </a:lnTo>
                  <a:lnTo>
                    <a:pt x="94" y="10"/>
                  </a:lnTo>
                  <a:lnTo>
                    <a:pt x="84" y="12"/>
                  </a:lnTo>
                  <a:lnTo>
                    <a:pt x="77" y="12"/>
                  </a:lnTo>
                  <a:lnTo>
                    <a:pt x="67" y="10"/>
                  </a:lnTo>
                  <a:lnTo>
                    <a:pt x="58" y="10"/>
                  </a:lnTo>
                  <a:lnTo>
                    <a:pt x="77" y="8"/>
                  </a:lnTo>
                  <a:lnTo>
                    <a:pt x="84" y="8"/>
                  </a:lnTo>
                  <a:lnTo>
                    <a:pt x="81" y="6"/>
                  </a:lnTo>
                  <a:lnTo>
                    <a:pt x="77" y="6"/>
                  </a:lnTo>
                  <a:lnTo>
                    <a:pt x="69" y="2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07" name="Freeform 442">
              <a:extLst>
                <a:ext uri="{FF2B5EF4-FFF2-40B4-BE49-F238E27FC236}">
                  <a16:creationId xmlns:a16="http://schemas.microsoft.com/office/drawing/2014/main" id="{3CA3E6AB-BE6D-4B2F-89CB-1570B3BE869E}"/>
                </a:ext>
              </a:extLst>
            </p:cNvPr>
            <p:cNvSpPr>
              <a:spLocks/>
            </p:cNvSpPr>
            <p:nvPr/>
          </p:nvSpPr>
          <p:spPr bwMode="gray">
            <a:xfrm>
              <a:off x="6145213" y="915988"/>
              <a:ext cx="55562" cy="44450"/>
            </a:xfrm>
            <a:custGeom>
              <a:avLst/>
              <a:gdLst>
                <a:gd name="T0" fmla="*/ 2147483647 w 27"/>
                <a:gd name="T1" fmla="*/ 0 h 21"/>
                <a:gd name="T2" fmla="*/ 2147483647 w 27"/>
                <a:gd name="T3" fmla="*/ 2147483647 h 21"/>
                <a:gd name="T4" fmla="*/ 2147483647 w 27"/>
                <a:gd name="T5" fmla="*/ 2147483647 h 21"/>
                <a:gd name="T6" fmla="*/ 0 w 27"/>
                <a:gd name="T7" fmla="*/ 2147483647 h 21"/>
                <a:gd name="T8" fmla="*/ 0 w 27"/>
                <a:gd name="T9" fmla="*/ 2147483647 h 21"/>
                <a:gd name="T10" fmla="*/ 2147483647 w 27"/>
                <a:gd name="T11" fmla="*/ 2147483647 h 21"/>
                <a:gd name="T12" fmla="*/ 2147483647 w 27"/>
                <a:gd name="T13" fmla="*/ 2147483647 h 21"/>
                <a:gd name="T14" fmla="*/ 2147483647 w 27"/>
                <a:gd name="T15" fmla="*/ 2147483647 h 21"/>
                <a:gd name="T16" fmla="*/ 2147483647 w 27"/>
                <a:gd name="T17" fmla="*/ 2147483647 h 21"/>
                <a:gd name="T18" fmla="*/ 2147483647 w 27"/>
                <a:gd name="T19" fmla="*/ 2147483647 h 21"/>
                <a:gd name="T20" fmla="*/ 2147483647 w 27"/>
                <a:gd name="T21" fmla="*/ 2147483647 h 21"/>
                <a:gd name="T22" fmla="*/ 2147483647 w 27"/>
                <a:gd name="T23" fmla="*/ 2147483647 h 21"/>
                <a:gd name="T24" fmla="*/ 2147483647 w 27"/>
                <a:gd name="T25" fmla="*/ 2147483647 h 21"/>
                <a:gd name="T26" fmla="*/ 2147483647 w 27"/>
                <a:gd name="T27" fmla="*/ 2147483647 h 21"/>
                <a:gd name="T28" fmla="*/ 2147483647 w 27"/>
                <a:gd name="T29" fmla="*/ 2147483647 h 21"/>
                <a:gd name="T30" fmla="*/ 2147483647 w 27"/>
                <a:gd name="T31" fmla="*/ 2147483647 h 21"/>
                <a:gd name="T32" fmla="*/ 2147483647 w 27"/>
                <a:gd name="T33" fmla="*/ 0 h 21"/>
                <a:gd name="T34" fmla="*/ 2147483647 w 27"/>
                <a:gd name="T35" fmla="*/ 0 h 21"/>
                <a:gd name="T36" fmla="*/ 2147483647 w 27"/>
                <a:gd name="T37" fmla="*/ 0 h 2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"/>
                <a:gd name="T58" fmla="*/ 0 h 21"/>
                <a:gd name="T59" fmla="*/ 27 w 27"/>
                <a:gd name="T60" fmla="*/ 21 h 2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" h="21">
                  <a:moveTo>
                    <a:pt x="9" y="0"/>
                  </a:moveTo>
                  <a:lnTo>
                    <a:pt x="4" y="4"/>
                  </a:lnTo>
                  <a:lnTo>
                    <a:pt x="2" y="8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2" y="17"/>
                  </a:lnTo>
                  <a:lnTo>
                    <a:pt x="4" y="19"/>
                  </a:lnTo>
                  <a:lnTo>
                    <a:pt x="8" y="21"/>
                  </a:lnTo>
                  <a:lnTo>
                    <a:pt x="13" y="21"/>
                  </a:lnTo>
                  <a:lnTo>
                    <a:pt x="11" y="17"/>
                  </a:lnTo>
                  <a:lnTo>
                    <a:pt x="11" y="14"/>
                  </a:lnTo>
                  <a:lnTo>
                    <a:pt x="17" y="14"/>
                  </a:lnTo>
                  <a:lnTo>
                    <a:pt x="27" y="14"/>
                  </a:lnTo>
                  <a:lnTo>
                    <a:pt x="23" y="6"/>
                  </a:lnTo>
                  <a:lnTo>
                    <a:pt x="21" y="4"/>
                  </a:lnTo>
                  <a:lnTo>
                    <a:pt x="17" y="4"/>
                  </a:lnTo>
                  <a:lnTo>
                    <a:pt x="17" y="0"/>
                  </a:lnTo>
                  <a:lnTo>
                    <a:pt x="13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08" name="Freeform 443">
              <a:extLst>
                <a:ext uri="{FF2B5EF4-FFF2-40B4-BE49-F238E27FC236}">
                  <a16:creationId xmlns:a16="http://schemas.microsoft.com/office/drawing/2014/main" id="{1DC574DD-1C4D-46A2-8646-B6BE2F312334}"/>
                </a:ext>
              </a:extLst>
            </p:cNvPr>
            <p:cNvSpPr>
              <a:spLocks/>
            </p:cNvSpPr>
            <p:nvPr/>
          </p:nvSpPr>
          <p:spPr bwMode="gray">
            <a:xfrm>
              <a:off x="6999288" y="908050"/>
              <a:ext cx="185737" cy="123825"/>
            </a:xfrm>
            <a:custGeom>
              <a:avLst/>
              <a:gdLst>
                <a:gd name="T0" fmla="*/ 2147483647 w 89"/>
                <a:gd name="T1" fmla="*/ 0 h 60"/>
                <a:gd name="T2" fmla="*/ 2147483647 w 89"/>
                <a:gd name="T3" fmla="*/ 2147483647 h 60"/>
                <a:gd name="T4" fmla="*/ 2147483647 w 89"/>
                <a:gd name="T5" fmla="*/ 2147483647 h 60"/>
                <a:gd name="T6" fmla="*/ 2147483647 w 89"/>
                <a:gd name="T7" fmla="*/ 2147483647 h 60"/>
                <a:gd name="T8" fmla="*/ 2147483647 w 89"/>
                <a:gd name="T9" fmla="*/ 2147483647 h 60"/>
                <a:gd name="T10" fmla="*/ 2147483647 w 89"/>
                <a:gd name="T11" fmla="*/ 2147483647 h 60"/>
                <a:gd name="T12" fmla="*/ 2147483647 w 89"/>
                <a:gd name="T13" fmla="*/ 2147483647 h 60"/>
                <a:gd name="T14" fmla="*/ 2147483647 w 89"/>
                <a:gd name="T15" fmla="*/ 2147483647 h 60"/>
                <a:gd name="T16" fmla="*/ 2147483647 w 89"/>
                <a:gd name="T17" fmla="*/ 2147483647 h 60"/>
                <a:gd name="T18" fmla="*/ 2147483647 w 89"/>
                <a:gd name="T19" fmla="*/ 2147483647 h 60"/>
                <a:gd name="T20" fmla="*/ 0 w 89"/>
                <a:gd name="T21" fmla="*/ 2147483647 h 60"/>
                <a:gd name="T22" fmla="*/ 2147483647 w 89"/>
                <a:gd name="T23" fmla="*/ 2147483647 h 60"/>
                <a:gd name="T24" fmla="*/ 2147483647 w 89"/>
                <a:gd name="T25" fmla="*/ 2147483647 h 60"/>
                <a:gd name="T26" fmla="*/ 2147483647 w 89"/>
                <a:gd name="T27" fmla="*/ 2147483647 h 60"/>
                <a:gd name="T28" fmla="*/ 2147483647 w 89"/>
                <a:gd name="T29" fmla="*/ 2147483647 h 60"/>
                <a:gd name="T30" fmla="*/ 2147483647 w 89"/>
                <a:gd name="T31" fmla="*/ 2147483647 h 60"/>
                <a:gd name="T32" fmla="*/ 2147483647 w 89"/>
                <a:gd name="T33" fmla="*/ 2147483647 h 60"/>
                <a:gd name="T34" fmla="*/ 2147483647 w 89"/>
                <a:gd name="T35" fmla="*/ 2147483647 h 60"/>
                <a:gd name="T36" fmla="*/ 2147483647 w 89"/>
                <a:gd name="T37" fmla="*/ 2147483647 h 60"/>
                <a:gd name="T38" fmla="*/ 2147483647 w 89"/>
                <a:gd name="T39" fmla="*/ 2147483647 h 60"/>
                <a:gd name="T40" fmla="*/ 2147483647 w 89"/>
                <a:gd name="T41" fmla="*/ 2147483647 h 60"/>
                <a:gd name="T42" fmla="*/ 2147483647 w 89"/>
                <a:gd name="T43" fmla="*/ 2147483647 h 60"/>
                <a:gd name="T44" fmla="*/ 2147483647 w 89"/>
                <a:gd name="T45" fmla="*/ 2147483647 h 60"/>
                <a:gd name="T46" fmla="*/ 2147483647 w 89"/>
                <a:gd name="T47" fmla="*/ 2147483647 h 60"/>
                <a:gd name="T48" fmla="*/ 2147483647 w 89"/>
                <a:gd name="T49" fmla="*/ 2147483647 h 60"/>
                <a:gd name="T50" fmla="*/ 2147483647 w 89"/>
                <a:gd name="T51" fmla="*/ 2147483647 h 60"/>
                <a:gd name="T52" fmla="*/ 2147483647 w 89"/>
                <a:gd name="T53" fmla="*/ 2147483647 h 60"/>
                <a:gd name="T54" fmla="*/ 2147483647 w 89"/>
                <a:gd name="T55" fmla="*/ 2147483647 h 60"/>
                <a:gd name="T56" fmla="*/ 2147483647 w 89"/>
                <a:gd name="T57" fmla="*/ 2147483647 h 60"/>
                <a:gd name="T58" fmla="*/ 2147483647 w 89"/>
                <a:gd name="T59" fmla="*/ 2147483647 h 60"/>
                <a:gd name="T60" fmla="*/ 2147483647 w 89"/>
                <a:gd name="T61" fmla="*/ 2147483647 h 60"/>
                <a:gd name="T62" fmla="*/ 2147483647 w 89"/>
                <a:gd name="T63" fmla="*/ 2147483647 h 60"/>
                <a:gd name="T64" fmla="*/ 2147483647 w 89"/>
                <a:gd name="T65" fmla="*/ 2147483647 h 60"/>
                <a:gd name="T66" fmla="*/ 2147483647 w 89"/>
                <a:gd name="T67" fmla="*/ 2147483647 h 60"/>
                <a:gd name="T68" fmla="*/ 2147483647 w 89"/>
                <a:gd name="T69" fmla="*/ 2147483647 h 60"/>
                <a:gd name="T70" fmla="*/ 2147483647 w 89"/>
                <a:gd name="T71" fmla="*/ 2147483647 h 60"/>
                <a:gd name="T72" fmla="*/ 2147483647 w 89"/>
                <a:gd name="T73" fmla="*/ 2147483647 h 60"/>
                <a:gd name="T74" fmla="*/ 2147483647 w 89"/>
                <a:gd name="T75" fmla="*/ 2147483647 h 60"/>
                <a:gd name="T76" fmla="*/ 2147483647 w 89"/>
                <a:gd name="T77" fmla="*/ 2147483647 h 60"/>
                <a:gd name="T78" fmla="*/ 2147483647 w 89"/>
                <a:gd name="T79" fmla="*/ 2147483647 h 60"/>
                <a:gd name="T80" fmla="*/ 2147483647 w 89"/>
                <a:gd name="T81" fmla="*/ 2147483647 h 60"/>
                <a:gd name="T82" fmla="*/ 2147483647 w 89"/>
                <a:gd name="T83" fmla="*/ 2147483647 h 60"/>
                <a:gd name="T84" fmla="*/ 2147483647 w 89"/>
                <a:gd name="T85" fmla="*/ 2147483647 h 60"/>
                <a:gd name="T86" fmla="*/ 2147483647 w 89"/>
                <a:gd name="T87" fmla="*/ 2147483647 h 60"/>
                <a:gd name="T88" fmla="*/ 2147483647 w 89"/>
                <a:gd name="T89" fmla="*/ 2147483647 h 60"/>
                <a:gd name="T90" fmla="*/ 2147483647 w 89"/>
                <a:gd name="T91" fmla="*/ 2147483647 h 60"/>
                <a:gd name="T92" fmla="*/ 2147483647 w 89"/>
                <a:gd name="T93" fmla="*/ 2147483647 h 60"/>
                <a:gd name="T94" fmla="*/ 2147483647 w 89"/>
                <a:gd name="T95" fmla="*/ 2147483647 h 60"/>
                <a:gd name="T96" fmla="*/ 2147483647 w 89"/>
                <a:gd name="T97" fmla="*/ 2147483647 h 60"/>
                <a:gd name="T98" fmla="*/ 2147483647 w 89"/>
                <a:gd name="T99" fmla="*/ 2147483647 h 60"/>
                <a:gd name="T100" fmla="*/ 2147483647 w 89"/>
                <a:gd name="T101" fmla="*/ 2147483647 h 60"/>
                <a:gd name="T102" fmla="*/ 2147483647 w 89"/>
                <a:gd name="T103" fmla="*/ 2147483647 h 60"/>
                <a:gd name="T104" fmla="*/ 2147483647 w 89"/>
                <a:gd name="T105" fmla="*/ 2147483647 h 60"/>
                <a:gd name="T106" fmla="*/ 2147483647 w 89"/>
                <a:gd name="T107" fmla="*/ 2147483647 h 60"/>
                <a:gd name="T108" fmla="*/ 2147483647 w 89"/>
                <a:gd name="T109" fmla="*/ 2147483647 h 60"/>
                <a:gd name="T110" fmla="*/ 2147483647 w 89"/>
                <a:gd name="T111" fmla="*/ 2147483647 h 60"/>
                <a:gd name="T112" fmla="*/ 2147483647 w 89"/>
                <a:gd name="T113" fmla="*/ 2147483647 h 60"/>
                <a:gd name="T114" fmla="*/ 2147483647 w 89"/>
                <a:gd name="T115" fmla="*/ 2147483647 h 60"/>
                <a:gd name="T116" fmla="*/ 2147483647 w 89"/>
                <a:gd name="T117" fmla="*/ 2147483647 h 60"/>
                <a:gd name="T118" fmla="*/ 2147483647 w 89"/>
                <a:gd name="T119" fmla="*/ 0 h 6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9"/>
                <a:gd name="T181" fmla="*/ 0 h 60"/>
                <a:gd name="T182" fmla="*/ 89 w 89"/>
                <a:gd name="T183" fmla="*/ 60 h 6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9" h="60">
                  <a:moveTo>
                    <a:pt x="39" y="0"/>
                  </a:moveTo>
                  <a:lnTo>
                    <a:pt x="35" y="6"/>
                  </a:lnTo>
                  <a:lnTo>
                    <a:pt x="29" y="10"/>
                  </a:lnTo>
                  <a:lnTo>
                    <a:pt x="25" y="10"/>
                  </a:lnTo>
                  <a:lnTo>
                    <a:pt x="22" y="10"/>
                  </a:lnTo>
                  <a:lnTo>
                    <a:pt x="20" y="16"/>
                  </a:lnTo>
                  <a:lnTo>
                    <a:pt x="18" y="23"/>
                  </a:lnTo>
                  <a:lnTo>
                    <a:pt x="12" y="23"/>
                  </a:lnTo>
                  <a:lnTo>
                    <a:pt x="6" y="23"/>
                  </a:lnTo>
                  <a:lnTo>
                    <a:pt x="4" y="25"/>
                  </a:lnTo>
                  <a:lnTo>
                    <a:pt x="0" y="29"/>
                  </a:lnTo>
                  <a:lnTo>
                    <a:pt x="6" y="29"/>
                  </a:lnTo>
                  <a:lnTo>
                    <a:pt x="12" y="29"/>
                  </a:lnTo>
                  <a:lnTo>
                    <a:pt x="14" y="33"/>
                  </a:lnTo>
                  <a:lnTo>
                    <a:pt x="22" y="35"/>
                  </a:lnTo>
                  <a:lnTo>
                    <a:pt x="29" y="33"/>
                  </a:lnTo>
                  <a:lnTo>
                    <a:pt x="37" y="33"/>
                  </a:lnTo>
                  <a:lnTo>
                    <a:pt x="45" y="31"/>
                  </a:lnTo>
                  <a:lnTo>
                    <a:pt x="45" y="35"/>
                  </a:lnTo>
                  <a:lnTo>
                    <a:pt x="37" y="35"/>
                  </a:lnTo>
                  <a:lnTo>
                    <a:pt x="29" y="39"/>
                  </a:lnTo>
                  <a:lnTo>
                    <a:pt x="27" y="41"/>
                  </a:lnTo>
                  <a:lnTo>
                    <a:pt x="27" y="44"/>
                  </a:lnTo>
                  <a:lnTo>
                    <a:pt x="16" y="48"/>
                  </a:lnTo>
                  <a:lnTo>
                    <a:pt x="16" y="52"/>
                  </a:lnTo>
                  <a:lnTo>
                    <a:pt x="27" y="54"/>
                  </a:lnTo>
                  <a:lnTo>
                    <a:pt x="37" y="54"/>
                  </a:lnTo>
                  <a:lnTo>
                    <a:pt x="39" y="58"/>
                  </a:lnTo>
                  <a:lnTo>
                    <a:pt x="52" y="60"/>
                  </a:lnTo>
                  <a:lnTo>
                    <a:pt x="64" y="60"/>
                  </a:lnTo>
                  <a:lnTo>
                    <a:pt x="73" y="56"/>
                  </a:lnTo>
                  <a:lnTo>
                    <a:pt x="77" y="56"/>
                  </a:lnTo>
                  <a:lnTo>
                    <a:pt x="81" y="56"/>
                  </a:lnTo>
                  <a:lnTo>
                    <a:pt x="83" y="52"/>
                  </a:lnTo>
                  <a:lnTo>
                    <a:pt x="83" y="50"/>
                  </a:lnTo>
                  <a:lnTo>
                    <a:pt x="85" y="48"/>
                  </a:lnTo>
                  <a:lnTo>
                    <a:pt x="89" y="46"/>
                  </a:lnTo>
                  <a:lnTo>
                    <a:pt x="87" y="42"/>
                  </a:lnTo>
                  <a:lnTo>
                    <a:pt x="87" y="39"/>
                  </a:lnTo>
                  <a:lnTo>
                    <a:pt x="83" y="37"/>
                  </a:lnTo>
                  <a:lnTo>
                    <a:pt x="81" y="35"/>
                  </a:lnTo>
                  <a:lnTo>
                    <a:pt x="79" y="39"/>
                  </a:lnTo>
                  <a:lnTo>
                    <a:pt x="77" y="42"/>
                  </a:lnTo>
                  <a:lnTo>
                    <a:pt x="73" y="42"/>
                  </a:lnTo>
                  <a:lnTo>
                    <a:pt x="71" y="42"/>
                  </a:lnTo>
                  <a:lnTo>
                    <a:pt x="71" y="39"/>
                  </a:lnTo>
                  <a:lnTo>
                    <a:pt x="73" y="33"/>
                  </a:lnTo>
                  <a:lnTo>
                    <a:pt x="70" y="31"/>
                  </a:lnTo>
                  <a:lnTo>
                    <a:pt x="68" y="29"/>
                  </a:lnTo>
                  <a:lnTo>
                    <a:pt x="68" y="33"/>
                  </a:lnTo>
                  <a:lnTo>
                    <a:pt x="62" y="33"/>
                  </a:lnTo>
                  <a:lnTo>
                    <a:pt x="54" y="35"/>
                  </a:lnTo>
                  <a:lnTo>
                    <a:pt x="58" y="33"/>
                  </a:lnTo>
                  <a:lnTo>
                    <a:pt x="64" y="31"/>
                  </a:lnTo>
                  <a:lnTo>
                    <a:pt x="64" y="25"/>
                  </a:lnTo>
                  <a:lnTo>
                    <a:pt x="64" y="21"/>
                  </a:lnTo>
                  <a:lnTo>
                    <a:pt x="66" y="21"/>
                  </a:lnTo>
                  <a:lnTo>
                    <a:pt x="66" y="19"/>
                  </a:lnTo>
                  <a:lnTo>
                    <a:pt x="52" y="10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09" name="Freeform 444">
              <a:extLst>
                <a:ext uri="{FF2B5EF4-FFF2-40B4-BE49-F238E27FC236}">
                  <a16:creationId xmlns:a16="http://schemas.microsoft.com/office/drawing/2014/main" id="{EE65E22E-9C5F-4910-8E79-89EBE3A5068C}"/>
                </a:ext>
              </a:extLst>
            </p:cNvPr>
            <p:cNvSpPr>
              <a:spLocks/>
            </p:cNvSpPr>
            <p:nvPr/>
          </p:nvSpPr>
          <p:spPr bwMode="gray">
            <a:xfrm>
              <a:off x="6942138" y="903288"/>
              <a:ext cx="26987" cy="17462"/>
            </a:xfrm>
            <a:custGeom>
              <a:avLst/>
              <a:gdLst>
                <a:gd name="T0" fmla="*/ 2147483647 w 13"/>
                <a:gd name="T1" fmla="*/ 0 h 8"/>
                <a:gd name="T2" fmla="*/ 2147483647 w 13"/>
                <a:gd name="T3" fmla="*/ 0 h 8"/>
                <a:gd name="T4" fmla="*/ 0 w 13"/>
                <a:gd name="T5" fmla="*/ 2147483647 h 8"/>
                <a:gd name="T6" fmla="*/ 2147483647 w 13"/>
                <a:gd name="T7" fmla="*/ 2147483647 h 8"/>
                <a:gd name="T8" fmla="*/ 2147483647 w 13"/>
                <a:gd name="T9" fmla="*/ 2147483647 h 8"/>
                <a:gd name="T10" fmla="*/ 2147483647 w 13"/>
                <a:gd name="T11" fmla="*/ 2147483647 h 8"/>
                <a:gd name="T12" fmla="*/ 2147483647 w 13"/>
                <a:gd name="T13" fmla="*/ 2147483647 h 8"/>
                <a:gd name="T14" fmla="*/ 2147483647 w 13"/>
                <a:gd name="T15" fmla="*/ 2147483647 h 8"/>
                <a:gd name="T16" fmla="*/ 2147483647 w 13"/>
                <a:gd name="T17" fmla="*/ 0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8"/>
                <a:gd name="T29" fmla="*/ 13 w 13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8">
                  <a:moveTo>
                    <a:pt x="5" y="0"/>
                  </a:moveTo>
                  <a:lnTo>
                    <a:pt x="3" y="0"/>
                  </a:lnTo>
                  <a:lnTo>
                    <a:pt x="0" y="2"/>
                  </a:lnTo>
                  <a:lnTo>
                    <a:pt x="2" y="4"/>
                  </a:lnTo>
                  <a:lnTo>
                    <a:pt x="3" y="8"/>
                  </a:lnTo>
                  <a:lnTo>
                    <a:pt x="11" y="4"/>
                  </a:lnTo>
                  <a:lnTo>
                    <a:pt x="13" y="4"/>
                  </a:lnTo>
                  <a:lnTo>
                    <a:pt x="13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10" name="Freeform 445">
              <a:extLst>
                <a:ext uri="{FF2B5EF4-FFF2-40B4-BE49-F238E27FC236}">
                  <a16:creationId xmlns:a16="http://schemas.microsoft.com/office/drawing/2014/main" id="{81F209CA-2AC7-4D86-A2E4-36DCF22F913E}"/>
                </a:ext>
              </a:extLst>
            </p:cNvPr>
            <p:cNvSpPr>
              <a:spLocks/>
            </p:cNvSpPr>
            <p:nvPr/>
          </p:nvSpPr>
          <p:spPr bwMode="gray">
            <a:xfrm>
              <a:off x="6224588" y="903288"/>
              <a:ext cx="63500" cy="41275"/>
            </a:xfrm>
            <a:custGeom>
              <a:avLst/>
              <a:gdLst>
                <a:gd name="T0" fmla="*/ 2147483647 w 31"/>
                <a:gd name="T1" fmla="*/ 0 h 20"/>
                <a:gd name="T2" fmla="*/ 2147483647 w 31"/>
                <a:gd name="T3" fmla="*/ 2147483647 h 20"/>
                <a:gd name="T4" fmla="*/ 2147483647 w 31"/>
                <a:gd name="T5" fmla="*/ 2147483647 h 20"/>
                <a:gd name="T6" fmla="*/ 2147483647 w 31"/>
                <a:gd name="T7" fmla="*/ 2147483647 h 20"/>
                <a:gd name="T8" fmla="*/ 2147483647 w 31"/>
                <a:gd name="T9" fmla="*/ 2147483647 h 20"/>
                <a:gd name="T10" fmla="*/ 2147483647 w 31"/>
                <a:gd name="T11" fmla="*/ 2147483647 h 20"/>
                <a:gd name="T12" fmla="*/ 2147483647 w 31"/>
                <a:gd name="T13" fmla="*/ 2147483647 h 20"/>
                <a:gd name="T14" fmla="*/ 2147483647 w 31"/>
                <a:gd name="T15" fmla="*/ 2147483647 h 20"/>
                <a:gd name="T16" fmla="*/ 0 w 31"/>
                <a:gd name="T17" fmla="*/ 2147483647 h 20"/>
                <a:gd name="T18" fmla="*/ 2147483647 w 31"/>
                <a:gd name="T19" fmla="*/ 2147483647 h 20"/>
                <a:gd name="T20" fmla="*/ 2147483647 w 31"/>
                <a:gd name="T21" fmla="*/ 2147483647 h 20"/>
                <a:gd name="T22" fmla="*/ 2147483647 w 31"/>
                <a:gd name="T23" fmla="*/ 2147483647 h 20"/>
                <a:gd name="T24" fmla="*/ 2147483647 w 31"/>
                <a:gd name="T25" fmla="*/ 2147483647 h 20"/>
                <a:gd name="T26" fmla="*/ 2147483647 w 31"/>
                <a:gd name="T27" fmla="*/ 2147483647 h 20"/>
                <a:gd name="T28" fmla="*/ 2147483647 w 31"/>
                <a:gd name="T29" fmla="*/ 2147483647 h 20"/>
                <a:gd name="T30" fmla="*/ 2147483647 w 31"/>
                <a:gd name="T31" fmla="*/ 2147483647 h 20"/>
                <a:gd name="T32" fmla="*/ 2147483647 w 31"/>
                <a:gd name="T33" fmla="*/ 2147483647 h 20"/>
                <a:gd name="T34" fmla="*/ 2147483647 w 31"/>
                <a:gd name="T35" fmla="*/ 2147483647 h 20"/>
                <a:gd name="T36" fmla="*/ 2147483647 w 31"/>
                <a:gd name="T37" fmla="*/ 2147483647 h 20"/>
                <a:gd name="T38" fmla="*/ 2147483647 w 31"/>
                <a:gd name="T39" fmla="*/ 2147483647 h 20"/>
                <a:gd name="T40" fmla="*/ 2147483647 w 31"/>
                <a:gd name="T41" fmla="*/ 2147483647 h 20"/>
                <a:gd name="T42" fmla="*/ 2147483647 w 31"/>
                <a:gd name="T43" fmla="*/ 2147483647 h 20"/>
                <a:gd name="T44" fmla="*/ 2147483647 w 31"/>
                <a:gd name="T45" fmla="*/ 0 h 20"/>
                <a:gd name="T46" fmla="*/ 2147483647 w 31"/>
                <a:gd name="T47" fmla="*/ 0 h 2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1"/>
                <a:gd name="T73" fmla="*/ 0 h 20"/>
                <a:gd name="T74" fmla="*/ 31 w 31"/>
                <a:gd name="T75" fmla="*/ 20 h 2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1" h="20">
                  <a:moveTo>
                    <a:pt x="16" y="0"/>
                  </a:moveTo>
                  <a:lnTo>
                    <a:pt x="14" y="2"/>
                  </a:lnTo>
                  <a:lnTo>
                    <a:pt x="10" y="6"/>
                  </a:lnTo>
                  <a:lnTo>
                    <a:pt x="6" y="6"/>
                  </a:lnTo>
                  <a:lnTo>
                    <a:pt x="2" y="6"/>
                  </a:lnTo>
                  <a:lnTo>
                    <a:pt x="2" y="8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0" y="14"/>
                  </a:lnTo>
                  <a:lnTo>
                    <a:pt x="4" y="14"/>
                  </a:lnTo>
                  <a:lnTo>
                    <a:pt x="4" y="16"/>
                  </a:lnTo>
                  <a:lnTo>
                    <a:pt x="6" y="20"/>
                  </a:lnTo>
                  <a:lnTo>
                    <a:pt x="8" y="20"/>
                  </a:lnTo>
                  <a:lnTo>
                    <a:pt x="12" y="20"/>
                  </a:lnTo>
                  <a:lnTo>
                    <a:pt x="12" y="16"/>
                  </a:lnTo>
                  <a:lnTo>
                    <a:pt x="14" y="14"/>
                  </a:lnTo>
                  <a:lnTo>
                    <a:pt x="19" y="12"/>
                  </a:lnTo>
                  <a:lnTo>
                    <a:pt x="25" y="8"/>
                  </a:lnTo>
                  <a:lnTo>
                    <a:pt x="29" y="6"/>
                  </a:lnTo>
                  <a:lnTo>
                    <a:pt x="31" y="4"/>
                  </a:lnTo>
                  <a:lnTo>
                    <a:pt x="29" y="4"/>
                  </a:lnTo>
                  <a:lnTo>
                    <a:pt x="27" y="2"/>
                  </a:lnTo>
                  <a:lnTo>
                    <a:pt x="21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11" name="Freeform 446">
              <a:extLst>
                <a:ext uri="{FF2B5EF4-FFF2-40B4-BE49-F238E27FC236}">
                  <a16:creationId xmlns:a16="http://schemas.microsoft.com/office/drawing/2014/main" id="{0CFA8EC7-28BB-4F29-8CC6-B98955AAB314}"/>
                </a:ext>
              </a:extLst>
            </p:cNvPr>
            <p:cNvSpPr>
              <a:spLocks/>
            </p:cNvSpPr>
            <p:nvPr/>
          </p:nvSpPr>
          <p:spPr bwMode="gray">
            <a:xfrm>
              <a:off x="6016625" y="896938"/>
              <a:ext cx="25400" cy="6350"/>
            </a:xfrm>
            <a:custGeom>
              <a:avLst/>
              <a:gdLst>
                <a:gd name="T0" fmla="*/ 0 w 12"/>
                <a:gd name="T1" fmla="*/ 0 h 3"/>
                <a:gd name="T2" fmla="*/ 2147483647 w 12"/>
                <a:gd name="T3" fmla="*/ 2147483647 h 3"/>
                <a:gd name="T4" fmla="*/ 2147483647 w 12"/>
                <a:gd name="T5" fmla="*/ 2147483647 h 3"/>
                <a:gd name="T6" fmla="*/ 2147483647 w 12"/>
                <a:gd name="T7" fmla="*/ 2147483647 h 3"/>
                <a:gd name="T8" fmla="*/ 2147483647 w 12"/>
                <a:gd name="T9" fmla="*/ 2147483647 h 3"/>
                <a:gd name="T10" fmla="*/ 2147483647 w 12"/>
                <a:gd name="T11" fmla="*/ 0 h 3"/>
                <a:gd name="T12" fmla="*/ 2147483647 w 12"/>
                <a:gd name="T13" fmla="*/ 0 h 3"/>
                <a:gd name="T14" fmla="*/ 0 w 12"/>
                <a:gd name="T15" fmla="*/ 0 h 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"/>
                <a:gd name="T25" fmla="*/ 0 h 3"/>
                <a:gd name="T26" fmla="*/ 12 w 12"/>
                <a:gd name="T27" fmla="*/ 3 h 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" h="3">
                  <a:moveTo>
                    <a:pt x="0" y="0"/>
                  </a:moveTo>
                  <a:lnTo>
                    <a:pt x="4" y="3"/>
                  </a:lnTo>
                  <a:lnTo>
                    <a:pt x="8" y="3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12" name="Freeform 447">
              <a:extLst>
                <a:ext uri="{FF2B5EF4-FFF2-40B4-BE49-F238E27FC236}">
                  <a16:creationId xmlns:a16="http://schemas.microsoft.com/office/drawing/2014/main" id="{41D1523F-FF05-44F8-8A7E-8B80B061294A}"/>
                </a:ext>
              </a:extLst>
            </p:cNvPr>
            <p:cNvSpPr>
              <a:spLocks/>
            </p:cNvSpPr>
            <p:nvPr/>
          </p:nvSpPr>
          <p:spPr bwMode="gray">
            <a:xfrm>
              <a:off x="6097588" y="885825"/>
              <a:ext cx="12700" cy="11113"/>
            </a:xfrm>
            <a:custGeom>
              <a:avLst/>
              <a:gdLst>
                <a:gd name="T0" fmla="*/ 2147483647 w 6"/>
                <a:gd name="T1" fmla="*/ 0 h 6"/>
                <a:gd name="T2" fmla="*/ 2147483647 w 6"/>
                <a:gd name="T3" fmla="*/ 2147483647 h 6"/>
                <a:gd name="T4" fmla="*/ 0 w 6"/>
                <a:gd name="T5" fmla="*/ 2147483647 h 6"/>
                <a:gd name="T6" fmla="*/ 2147483647 w 6"/>
                <a:gd name="T7" fmla="*/ 2147483647 h 6"/>
                <a:gd name="T8" fmla="*/ 2147483647 w 6"/>
                <a:gd name="T9" fmla="*/ 2147483647 h 6"/>
                <a:gd name="T10" fmla="*/ 2147483647 w 6"/>
                <a:gd name="T11" fmla="*/ 2147483647 h 6"/>
                <a:gd name="T12" fmla="*/ 2147483647 w 6"/>
                <a:gd name="T13" fmla="*/ 0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6"/>
                <a:gd name="T23" fmla="*/ 6 w 6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6">
                  <a:moveTo>
                    <a:pt x="4" y="0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6" y="6"/>
                  </a:lnTo>
                  <a:lnTo>
                    <a:pt x="6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13" name="Freeform 448">
              <a:extLst>
                <a:ext uri="{FF2B5EF4-FFF2-40B4-BE49-F238E27FC236}">
                  <a16:creationId xmlns:a16="http://schemas.microsoft.com/office/drawing/2014/main" id="{4C2709E5-9DD4-465A-B569-6FEA383E8BC3}"/>
                </a:ext>
              </a:extLst>
            </p:cNvPr>
            <p:cNvSpPr>
              <a:spLocks/>
            </p:cNvSpPr>
            <p:nvPr/>
          </p:nvSpPr>
          <p:spPr bwMode="gray">
            <a:xfrm>
              <a:off x="6064250" y="885825"/>
              <a:ext cx="15875" cy="7938"/>
            </a:xfrm>
            <a:custGeom>
              <a:avLst/>
              <a:gdLst>
                <a:gd name="T0" fmla="*/ 2147483647 w 8"/>
                <a:gd name="T1" fmla="*/ 0 h 4"/>
                <a:gd name="T2" fmla="*/ 2147483647 w 8"/>
                <a:gd name="T3" fmla="*/ 0 h 4"/>
                <a:gd name="T4" fmla="*/ 2147483647 w 8"/>
                <a:gd name="T5" fmla="*/ 2147483647 h 4"/>
                <a:gd name="T6" fmla="*/ 2147483647 w 8"/>
                <a:gd name="T7" fmla="*/ 2147483647 h 4"/>
                <a:gd name="T8" fmla="*/ 2147483647 w 8"/>
                <a:gd name="T9" fmla="*/ 2147483647 h 4"/>
                <a:gd name="T10" fmla="*/ 2147483647 w 8"/>
                <a:gd name="T11" fmla="*/ 2147483647 h 4"/>
                <a:gd name="T12" fmla="*/ 0 w 8"/>
                <a:gd name="T13" fmla="*/ 2147483647 h 4"/>
                <a:gd name="T14" fmla="*/ 0 w 8"/>
                <a:gd name="T15" fmla="*/ 0 h 4"/>
                <a:gd name="T16" fmla="*/ 2147483647 w 8"/>
                <a:gd name="T17" fmla="*/ 0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"/>
                <a:gd name="T28" fmla="*/ 0 h 4"/>
                <a:gd name="T29" fmla="*/ 8 w 8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" h="4">
                  <a:moveTo>
                    <a:pt x="2" y="0"/>
                  </a:moveTo>
                  <a:lnTo>
                    <a:pt x="6" y="0"/>
                  </a:lnTo>
                  <a:lnTo>
                    <a:pt x="8" y="2"/>
                  </a:lnTo>
                  <a:lnTo>
                    <a:pt x="6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14" name="Freeform 449">
              <a:extLst>
                <a:ext uri="{FF2B5EF4-FFF2-40B4-BE49-F238E27FC236}">
                  <a16:creationId xmlns:a16="http://schemas.microsoft.com/office/drawing/2014/main" id="{74E6D70F-3AE3-44E6-9760-0309EE106CF3}"/>
                </a:ext>
              </a:extLst>
            </p:cNvPr>
            <p:cNvSpPr>
              <a:spLocks/>
            </p:cNvSpPr>
            <p:nvPr/>
          </p:nvSpPr>
          <p:spPr bwMode="gray">
            <a:xfrm>
              <a:off x="6042025" y="876300"/>
              <a:ext cx="50800" cy="36513"/>
            </a:xfrm>
            <a:custGeom>
              <a:avLst/>
              <a:gdLst>
                <a:gd name="T0" fmla="*/ 2147483647 w 25"/>
                <a:gd name="T1" fmla="*/ 0 h 17"/>
                <a:gd name="T2" fmla="*/ 0 w 25"/>
                <a:gd name="T3" fmla="*/ 2147483647 h 17"/>
                <a:gd name="T4" fmla="*/ 0 w 25"/>
                <a:gd name="T5" fmla="*/ 2147483647 h 17"/>
                <a:gd name="T6" fmla="*/ 2147483647 w 25"/>
                <a:gd name="T7" fmla="*/ 2147483647 h 17"/>
                <a:gd name="T8" fmla="*/ 2147483647 w 25"/>
                <a:gd name="T9" fmla="*/ 2147483647 h 17"/>
                <a:gd name="T10" fmla="*/ 2147483647 w 25"/>
                <a:gd name="T11" fmla="*/ 2147483647 h 17"/>
                <a:gd name="T12" fmla="*/ 2147483647 w 25"/>
                <a:gd name="T13" fmla="*/ 2147483647 h 17"/>
                <a:gd name="T14" fmla="*/ 2147483647 w 25"/>
                <a:gd name="T15" fmla="*/ 2147483647 h 17"/>
                <a:gd name="T16" fmla="*/ 2147483647 w 25"/>
                <a:gd name="T17" fmla="*/ 2147483647 h 17"/>
                <a:gd name="T18" fmla="*/ 2147483647 w 25"/>
                <a:gd name="T19" fmla="*/ 2147483647 h 17"/>
                <a:gd name="T20" fmla="*/ 2147483647 w 25"/>
                <a:gd name="T21" fmla="*/ 2147483647 h 17"/>
                <a:gd name="T22" fmla="*/ 2147483647 w 25"/>
                <a:gd name="T23" fmla="*/ 2147483647 h 17"/>
                <a:gd name="T24" fmla="*/ 2147483647 w 25"/>
                <a:gd name="T25" fmla="*/ 2147483647 h 17"/>
                <a:gd name="T26" fmla="*/ 2147483647 w 25"/>
                <a:gd name="T27" fmla="*/ 2147483647 h 17"/>
                <a:gd name="T28" fmla="*/ 2147483647 w 25"/>
                <a:gd name="T29" fmla="*/ 2147483647 h 17"/>
                <a:gd name="T30" fmla="*/ 2147483647 w 25"/>
                <a:gd name="T31" fmla="*/ 2147483647 h 17"/>
                <a:gd name="T32" fmla="*/ 2147483647 w 25"/>
                <a:gd name="T33" fmla="*/ 2147483647 h 17"/>
                <a:gd name="T34" fmla="*/ 2147483647 w 25"/>
                <a:gd name="T35" fmla="*/ 2147483647 h 17"/>
                <a:gd name="T36" fmla="*/ 2147483647 w 25"/>
                <a:gd name="T37" fmla="*/ 2147483647 h 17"/>
                <a:gd name="T38" fmla="*/ 2147483647 w 25"/>
                <a:gd name="T39" fmla="*/ 0 h 17"/>
                <a:gd name="T40" fmla="*/ 2147483647 w 25"/>
                <a:gd name="T41" fmla="*/ 0 h 17"/>
                <a:gd name="T42" fmla="*/ 2147483647 w 25"/>
                <a:gd name="T43" fmla="*/ 0 h 17"/>
                <a:gd name="T44" fmla="*/ 2147483647 w 25"/>
                <a:gd name="T45" fmla="*/ 2147483647 h 17"/>
                <a:gd name="T46" fmla="*/ 2147483647 w 25"/>
                <a:gd name="T47" fmla="*/ 2147483647 h 17"/>
                <a:gd name="T48" fmla="*/ 2147483647 w 25"/>
                <a:gd name="T49" fmla="*/ 0 h 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5"/>
                <a:gd name="T76" fmla="*/ 0 h 17"/>
                <a:gd name="T77" fmla="*/ 25 w 25"/>
                <a:gd name="T78" fmla="*/ 17 h 1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5" h="17">
                  <a:moveTo>
                    <a:pt x="2" y="0"/>
                  </a:moveTo>
                  <a:lnTo>
                    <a:pt x="0" y="2"/>
                  </a:lnTo>
                  <a:lnTo>
                    <a:pt x="0" y="6"/>
                  </a:lnTo>
                  <a:lnTo>
                    <a:pt x="8" y="8"/>
                  </a:lnTo>
                  <a:lnTo>
                    <a:pt x="15" y="10"/>
                  </a:lnTo>
                  <a:lnTo>
                    <a:pt x="17" y="13"/>
                  </a:lnTo>
                  <a:lnTo>
                    <a:pt x="13" y="11"/>
                  </a:lnTo>
                  <a:lnTo>
                    <a:pt x="11" y="11"/>
                  </a:lnTo>
                  <a:lnTo>
                    <a:pt x="8" y="11"/>
                  </a:lnTo>
                  <a:lnTo>
                    <a:pt x="2" y="13"/>
                  </a:lnTo>
                  <a:lnTo>
                    <a:pt x="2" y="17"/>
                  </a:lnTo>
                  <a:lnTo>
                    <a:pt x="10" y="17"/>
                  </a:lnTo>
                  <a:lnTo>
                    <a:pt x="17" y="17"/>
                  </a:lnTo>
                  <a:lnTo>
                    <a:pt x="19" y="15"/>
                  </a:lnTo>
                  <a:lnTo>
                    <a:pt x="23" y="11"/>
                  </a:lnTo>
                  <a:lnTo>
                    <a:pt x="21" y="10"/>
                  </a:lnTo>
                  <a:lnTo>
                    <a:pt x="19" y="8"/>
                  </a:lnTo>
                  <a:lnTo>
                    <a:pt x="25" y="6"/>
                  </a:lnTo>
                  <a:lnTo>
                    <a:pt x="25" y="2"/>
                  </a:lnTo>
                  <a:lnTo>
                    <a:pt x="21" y="0"/>
                  </a:lnTo>
                  <a:lnTo>
                    <a:pt x="19" y="0"/>
                  </a:lnTo>
                  <a:lnTo>
                    <a:pt x="13" y="0"/>
                  </a:lnTo>
                  <a:lnTo>
                    <a:pt x="10" y="2"/>
                  </a:lnTo>
                  <a:lnTo>
                    <a:pt x="8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15" name="Freeform 450">
              <a:extLst>
                <a:ext uri="{FF2B5EF4-FFF2-40B4-BE49-F238E27FC236}">
                  <a16:creationId xmlns:a16="http://schemas.microsoft.com/office/drawing/2014/main" id="{04613F50-3A58-4162-9876-8800DE8B3D51}"/>
                </a:ext>
              </a:extLst>
            </p:cNvPr>
            <p:cNvSpPr>
              <a:spLocks/>
            </p:cNvSpPr>
            <p:nvPr/>
          </p:nvSpPr>
          <p:spPr bwMode="gray">
            <a:xfrm>
              <a:off x="6097588" y="873125"/>
              <a:ext cx="7937" cy="7938"/>
            </a:xfrm>
            <a:custGeom>
              <a:avLst/>
              <a:gdLst>
                <a:gd name="T0" fmla="*/ 0 w 4"/>
                <a:gd name="T1" fmla="*/ 0 h 4"/>
                <a:gd name="T2" fmla="*/ 2147483647 w 4"/>
                <a:gd name="T3" fmla="*/ 2147483647 h 4"/>
                <a:gd name="T4" fmla="*/ 2147483647 w 4"/>
                <a:gd name="T5" fmla="*/ 2147483647 h 4"/>
                <a:gd name="T6" fmla="*/ 2147483647 w 4"/>
                <a:gd name="T7" fmla="*/ 2147483647 h 4"/>
                <a:gd name="T8" fmla="*/ 2147483647 w 4"/>
                <a:gd name="T9" fmla="*/ 0 h 4"/>
                <a:gd name="T10" fmla="*/ 0 w 4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0" y="0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16" name="Freeform 451">
              <a:extLst>
                <a:ext uri="{FF2B5EF4-FFF2-40B4-BE49-F238E27FC236}">
                  <a16:creationId xmlns:a16="http://schemas.microsoft.com/office/drawing/2014/main" id="{195B6E8A-A59E-48E5-BC42-46B04174D435}"/>
                </a:ext>
              </a:extLst>
            </p:cNvPr>
            <p:cNvSpPr>
              <a:spLocks/>
            </p:cNvSpPr>
            <p:nvPr/>
          </p:nvSpPr>
          <p:spPr bwMode="gray">
            <a:xfrm>
              <a:off x="6021388" y="873125"/>
              <a:ext cx="15875" cy="12700"/>
            </a:xfrm>
            <a:custGeom>
              <a:avLst/>
              <a:gdLst>
                <a:gd name="T0" fmla="*/ 0 w 8"/>
                <a:gd name="T1" fmla="*/ 0 h 6"/>
                <a:gd name="T2" fmla="*/ 0 w 8"/>
                <a:gd name="T3" fmla="*/ 2147483647 h 6"/>
                <a:gd name="T4" fmla="*/ 2147483647 w 8"/>
                <a:gd name="T5" fmla="*/ 2147483647 h 6"/>
                <a:gd name="T6" fmla="*/ 2147483647 w 8"/>
                <a:gd name="T7" fmla="*/ 2147483647 h 6"/>
                <a:gd name="T8" fmla="*/ 2147483647 w 8"/>
                <a:gd name="T9" fmla="*/ 2147483647 h 6"/>
                <a:gd name="T10" fmla="*/ 2147483647 w 8"/>
                <a:gd name="T11" fmla="*/ 2147483647 h 6"/>
                <a:gd name="T12" fmla="*/ 0 w 8"/>
                <a:gd name="T13" fmla="*/ 0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6"/>
                <a:gd name="T23" fmla="*/ 8 w 8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6">
                  <a:moveTo>
                    <a:pt x="0" y="0"/>
                  </a:moveTo>
                  <a:lnTo>
                    <a:pt x="0" y="2"/>
                  </a:lnTo>
                  <a:lnTo>
                    <a:pt x="2" y="6"/>
                  </a:lnTo>
                  <a:lnTo>
                    <a:pt x="6" y="6"/>
                  </a:lnTo>
                  <a:lnTo>
                    <a:pt x="8" y="6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17" name="Freeform 452">
              <a:extLst>
                <a:ext uri="{FF2B5EF4-FFF2-40B4-BE49-F238E27FC236}">
                  <a16:creationId xmlns:a16="http://schemas.microsoft.com/office/drawing/2014/main" id="{DD7C054E-B160-40D6-9066-D4C58F5C0C41}"/>
                </a:ext>
              </a:extLst>
            </p:cNvPr>
            <p:cNvSpPr>
              <a:spLocks/>
            </p:cNvSpPr>
            <p:nvPr/>
          </p:nvSpPr>
          <p:spPr bwMode="gray">
            <a:xfrm>
              <a:off x="6105525" y="847725"/>
              <a:ext cx="6350" cy="7938"/>
            </a:xfrm>
            <a:custGeom>
              <a:avLst/>
              <a:gdLst>
                <a:gd name="T0" fmla="*/ 2147483647 w 3"/>
                <a:gd name="T1" fmla="*/ 0 h 4"/>
                <a:gd name="T2" fmla="*/ 0 w 3"/>
                <a:gd name="T3" fmla="*/ 2147483647 h 4"/>
                <a:gd name="T4" fmla="*/ 2147483647 w 3"/>
                <a:gd name="T5" fmla="*/ 2147483647 h 4"/>
                <a:gd name="T6" fmla="*/ 2147483647 w 3"/>
                <a:gd name="T7" fmla="*/ 0 h 4"/>
                <a:gd name="T8" fmla="*/ 2147483647 w 3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4"/>
                <a:gd name="T17" fmla="*/ 3 w 3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4">
                  <a:moveTo>
                    <a:pt x="2" y="0"/>
                  </a:moveTo>
                  <a:lnTo>
                    <a:pt x="0" y="2"/>
                  </a:lnTo>
                  <a:lnTo>
                    <a:pt x="2" y="4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18" name="Freeform 453">
              <a:extLst>
                <a:ext uri="{FF2B5EF4-FFF2-40B4-BE49-F238E27FC236}">
                  <a16:creationId xmlns:a16="http://schemas.microsoft.com/office/drawing/2014/main" id="{4EC02531-55E9-4937-B3DB-35B2555604F8}"/>
                </a:ext>
              </a:extLst>
            </p:cNvPr>
            <p:cNvSpPr>
              <a:spLocks/>
            </p:cNvSpPr>
            <p:nvPr/>
          </p:nvSpPr>
          <p:spPr bwMode="gray">
            <a:xfrm>
              <a:off x="6042025" y="846138"/>
              <a:ext cx="30163" cy="17462"/>
            </a:xfrm>
            <a:custGeom>
              <a:avLst/>
              <a:gdLst>
                <a:gd name="T0" fmla="*/ 2147483647 w 15"/>
                <a:gd name="T1" fmla="*/ 0 h 9"/>
                <a:gd name="T2" fmla="*/ 2147483647 w 15"/>
                <a:gd name="T3" fmla="*/ 2147483647 h 9"/>
                <a:gd name="T4" fmla="*/ 2147483647 w 15"/>
                <a:gd name="T5" fmla="*/ 2147483647 h 9"/>
                <a:gd name="T6" fmla="*/ 0 w 15"/>
                <a:gd name="T7" fmla="*/ 2147483647 h 9"/>
                <a:gd name="T8" fmla="*/ 0 w 15"/>
                <a:gd name="T9" fmla="*/ 2147483647 h 9"/>
                <a:gd name="T10" fmla="*/ 2147483647 w 15"/>
                <a:gd name="T11" fmla="*/ 2147483647 h 9"/>
                <a:gd name="T12" fmla="*/ 2147483647 w 15"/>
                <a:gd name="T13" fmla="*/ 2147483647 h 9"/>
                <a:gd name="T14" fmla="*/ 2147483647 w 15"/>
                <a:gd name="T15" fmla="*/ 2147483647 h 9"/>
                <a:gd name="T16" fmla="*/ 2147483647 w 15"/>
                <a:gd name="T17" fmla="*/ 2147483647 h 9"/>
                <a:gd name="T18" fmla="*/ 2147483647 w 15"/>
                <a:gd name="T19" fmla="*/ 2147483647 h 9"/>
                <a:gd name="T20" fmla="*/ 2147483647 w 15"/>
                <a:gd name="T21" fmla="*/ 2147483647 h 9"/>
                <a:gd name="T22" fmla="*/ 2147483647 w 15"/>
                <a:gd name="T23" fmla="*/ 2147483647 h 9"/>
                <a:gd name="T24" fmla="*/ 2147483647 w 15"/>
                <a:gd name="T25" fmla="*/ 0 h 9"/>
                <a:gd name="T26" fmla="*/ 2147483647 w 15"/>
                <a:gd name="T27" fmla="*/ 0 h 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5"/>
                <a:gd name="T43" fmla="*/ 0 h 9"/>
                <a:gd name="T44" fmla="*/ 15 w 15"/>
                <a:gd name="T45" fmla="*/ 9 h 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5" h="9">
                  <a:moveTo>
                    <a:pt x="8" y="0"/>
                  </a:moveTo>
                  <a:lnTo>
                    <a:pt x="8" y="3"/>
                  </a:lnTo>
                  <a:lnTo>
                    <a:pt x="2" y="5"/>
                  </a:lnTo>
                  <a:lnTo>
                    <a:pt x="0" y="7"/>
                  </a:lnTo>
                  <a:lnTo>
                    <a:pt x="0" y="9"/>
                  </a:lnTo>
                  <a:lnTo>
                    <a:pt x="2" y="9"/>
                  </a:lnTo>
                  <a:lnTo>
                    <a:pt x="6" y="7"/>
                  </a:lnTo>
                  <a:lnTo>
                    <a:pt x="11" y="5"/>
                  </a:lnTo>
                  <a:lnTo>
                    <a:pt x="13" y="3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3" y="1"/>
                  </a:lnTo>
                  <a:lnTo>
                    <a:pt x="10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19" name="Freeform 454">
              <a:extLst>
                <a:ext uri="{FF2B5EF4-FFF2-40B4-BE49-F238E27FC236}">
                  <a16:creationId xmlns:a16="http://schemas.microsoft.com/office/drawing/2014/main" id="{B248CF9F-A347-4596-8A9E-D278F7CCBDB4}"/>
                </a:ext>
              </a:extLst>
            </p:cNvPr>
            <p:cNvSpPr>
              <a:spLocks/>
            </p:cNvSpPr>
            <p:nvPr/>
          </p:nvSpPr>
          <p:spPr bwMode="gray">
            <a:xfrm>
              <a:off x="6080125" y="833438"/>
              <a:ext cx="17463" cy="14287"/>
            </a:xfrm>
            <a:custGeom>
              <a:avLst/>
              <a:gdLst>
                <a:gd name="T0" fmla="*/ 2147483647 w 8"/>
                <a:gd name="T1" fmla="*/ 0 h 7"/>
                <a:gd name="T2" fmla="*/ 2147483647 w 8"/>
                <a:gd name="T3" fmla="*/ 2147483647 h 7"/>
                <a:gd name="T4" fmla="*/ 0 w 8"/>
                <a:gd name="T5" fmla="*/ 2147483647 h 7"/>
                <a:gd name="T6" fmla="*/ 2147483647 w 8"/>
                <a:gd name="T7" fmla="*/ 2147483647 h 7"/>
                <a:gd name="T8" fmla="*/ 2147483647 w 8"/>
                <a:gd name="T9" fmla="*/ 2147483647 h 7"/>
                <a:gd name="T10" fmla="*/ 2147483647 w 8"/>
                <a:gd name="T11" fmla="*/ 2147483647 h 7"/>
                <a:gd name="T12" fmla="*/ 2147483647 w 8"/>
                <a:gd name="T13" fmla="*/ 2147483647 h 7"/>
                <a:gd name="T14" fmla="*/ 2147483647 w 8"/>
                <a:gd name="T15" fmla="*/ 2147483647 h 7"/>
                <a:gd name="T16" fmla="*/ 2147483647 w 8"/>
                <a:gd name="T17" fmla="*/ 2147483647 h 7"/>
                <a:gd name="T18" fmla="*/ 2147483647 w 8"/>
                <a:gd name="T19" fmla="*/ 2147483647 h 7"/>
                <a:gd name="T20" fmla="*/ 2147483647 w 8"/>
                <a:gd name="T21" fmla="*/ 0 h 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"/>
                <a:gd name="T34" fmla="*/ 0 h 7"/>
                <a:gd name="T35" fmla="*/ 8 w 8"/>
                <a:gd name="T36" fmla="*/ 7 h 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" h="7">
                  <a:moveTo>
                    <a:pt x="2" y="0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7"/>
                  </a:lnTo>
                  <a:lnTo>
                    <a:pt x="6" y="7"/>
                  </a:lnTo>
                  <a:lnTo>
                    <a:pt x="6" y="6"/>
                  </a:lnTo>
                  <a:lnTo>
                    <a:pt x="8" y="4"/>
                  </a:lnTo>
                  <a:lnTo>
                    <a:pt x="8" y="2"/>
                  </a:lnTo>
                  <a:lnTo>
                    <a:pt x="6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20" name="Freeform 455">
              <a:extLst>
                <a:ext uri="{FF2B5EF4-FFF2-40B4-BE49-F238E27FC236}">
                  <a16:creationId xmlns:a16="http://schemas.microsoft.com/office/drawing/2014/main" id="{6496C9EE-1D7E-467D-BDC4-8A521C8335C2}"/>
                </a:ext>
              </a:extLst>
            </p:cNvPr>
            <p:cNvSpPr>
              <a:spLocks/>
            </p:cNvSpPr>
            <p:nvPr/>
          </p:nvSpPr>
          <p:spPr bwMode="gray">
            <a:xfrm>
              <a:off x="6110288" y="815975"/>
              <a:ext cx="19050" cy="9525"/>
            </a:xfrm>
            <a:custGeom>
              <a:avLst/>
              <a:gdLst>
                <a:gd name="T0" fmla="*/ 0 w 9"/>
                <a:gd name="T1" fmla="*/ 0 h 4"/>
                <a:gd name="T2" fmla="*/ 0 w 9"/>
                <a:gd name="T3" fmla="*/ 2147483647 h 4"/>
                <a:gd name="T4" fmla="*/ 2147483647 w 9"/>
                <a:gd name="T5" fmla="*/ 2147483647 h 4"/>
                <a:gd name="T6" fmla="*/ 2147483647 w 9"/>
                <a:gd name="T7" fmla="*/ 2147483647 h 4"/>
                <a:gd name="T8" fmla="*/ 2147483647 w 9"/>
                <a:gd name="T9" fmla="*/ 0 h 4"/>
                <a:gd name="T10" fmla="*/ 0 w 9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4"/>
                <a:gd name="T20" fmla="*/ 9 w 9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4">
                  <a:moveTo>
                    <a:pt x="0" y="0"/>
                  </a:moveTo>
                  <a:lnTo>
                    <a:pt x="0" y="4"/>
                  </a:lnTo>
                  <a:lnTo>
                    <a:pt x="5" y="2"/>
                  </a:lnTo>
                  <a:lnTo>
                    <a:pt x="9" y="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21" name="Freeform 456">
              <a:extLst>
                <a:ext uri="{FF2B5EF4-FFF2-40B4-BE49-F238E27FC236}">
                  <a16:creationId xmlns:a16="http://schemas.microsoft.com/office/drawing/2014/main" id="{F3CD738D-41B0-423E-A9E2-D9ED169DBFEB}"/>
                </a:ext>
              </a:extLst>
            </p:cNvPr>
            <p:cNvSpPr>
              <a:spLocks/>
            </p:cNvSpPr>
            <p:nvPr/>
          </p:nvSpPr>
          <p:spPr bwMode="gray">
            <a:xfrm>
              <a:off x="5842000" y="2489200"/>
              <a:ext cx="4763" cy="7938"/>
            </a:xfrm>
            <a:custGeom>
              <a:avLst/>
              <a:gdLst>
                <a:gd name="T0" fmla="*/ 2147483647 w 2"/>
                <a:gd name="T1" fmla="*/ 0 h 4"/>
                <a:gd name="T2" fmla="*/ 2147483647 w 2"/>
                <a:gd name="T3" fmla="*/ 2147483647 h 4"/>
                <a:gd name="T4" fmla="*/ 0 w 2"/>
                <a:gd name="T5" fmla="*/ 2147483647 h 4"/>
                <a:gd name="T6" fmla="*/ 0 w 2"/>
                <a:gd name="T7" fmla="*/ 0 h 4"/>
                <a:gd name="T8" fmla="*/ 2147483647 w 2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4"/>
                <a:gd name="T17" fmla="*/ 2 w 2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4">
                  <a:moveTo>
                    <a:pt x="2" y="0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22" name="Freeform 458">
              <a:extLst>
                <a:ext uri="{FF2B5EF4-FFF2-40B4-BE49-F238E27FC236}">
                  <a16:creationId xmlns:a16="http://schemas.microsoft.com/office/drawing/2014/main" id="{5599795D-491A-4204-B71D-3CD228ADA2F8}"/>
                </a:ext>
              </a:extLst>
            </p:cNvPr>
            <p:cNvSpPr>
              <a:spLocks/>
            </p:cNvSpPr>
            <p:nvPr/>
          </p:nvSpPr>
          <p:spPr bwMode="gray">
            <a:xfrm>
              <a:off x="5141913" y="2414588"/>
              <a:ext cx="219075" cy="174625"/>
            </a:xfrm>
            <a:custGeom>
              <a:avLst/>
              <a:gdLst>
                <a:gd name="T0" fmla="*/ 2147483647 w 106"/>
                <a:gd name="T1" fmla="*/ 2147483647 h 84"/>
                <a:gd name="T2" fmla="*/ 2147483647 w 106"/>
                <a:gd name="T3" fmla="*/ 2147483647 h 84"/>
                <a:gd name="T4" fmla="*/ 2147483647 w 106"/>
                <a:gd name="T5" fmla="*/ 2147483647 h 84"/>
                <a:gd name="T6" fmla="*/ 2147483647 w 106"/>
                <a:gd name="T7" fmla="*/ 2147483647 h 84"/>
                <a:gd name="T8" fmla="*/ 2147483647 w 106"/>
                <a:gd name="T9" fmla="*/ 2147483647 h 84"/>
                <a:gd name="T10" fmla="*/ 2147483647 w 106"/>
                <a:gd name="T11" fmla="*/ 2147483647 h 84"/>
                <a:gd name="T12" fmla="*/ 2147483647 w 106"/>
                <a:gd name="T13" fmla="*/ 2147483647 h 84"/>
                <a:gd name="T14" fmla="*/ 2147483647 w 106"/>
                <a:gd name="T15" fmla="*/ 2147483647 h 84"/>
                <a:gd name="T16" fmla="*/ 2147483647 w 106"/>
                <a:gd name="T17" fmla="*/ 2147483647 h 84"/>
                <a:gd name="T18" fmla="*/ 2147483647 w 106"/>
                <a:gd name="T19" fmla="*/ 2147483647 h 84"/>
                <a:gd name="T20" fmla="*/ 2147483647 w 106"/>
                <a:gd name="T21" fmla="*/ 2147483647 h 84"/>
                <a:gd name="T22" fmla="*/ 2147483647 w 106"/>
                <a:gd name="T23" fmla="*/ 0 h 84"/>
                <a:gd name="T24" fmla="*/ 2147483647 w 106"/>
                <a:gd name="T25" fmla="*/ 2147483647 h 84"/>
                <a:gd name="T26" fmla="*/ 2147483647 w 106"/>
                <a:gd name="T27" fmla="*/ 2147483647 h 84"/>
                <a:gd name="T28" fmla="*/ 2147483647 w 106"/>
                <a:gd name="T29" fmla="*/ 2147483647 h 84"/>
                <a:gd name="T30" fmla="*/ 2147483647 w 106"/>
                <a:gd name="T31" fmla="*/ 2147483647 h 84"/>
                <a:gd name="T32" fmla="*/ 2147483647 w 106"/>
                <a:gd name="T33" fmla="*/ 2147483647 h 84"/>
                <a:gd name="T34" fmla="*/ 2147483647 w 106"/>
                <a:gd name="T35" fmla="*/ 2147483647 h 84"/>
                <a:gd name="T36" fmla="*/ 2147483647 w 106"/>
                <a:gd name="T37" fmla="*/ 2147483647 h 84"/>
                <a:gd name="T38" fmla="*/ 2147483647 w 106"/>
                <a:gd name="T39" fmla="*/ 2147483647 h 84"/>
                <a:gd name="T40" fmla="*/ 2147483647 w 106"/>
                <a:gd name="T41" fmla="*/ 2147483647 h 84"/>
                <a:gd name="T42" fmla="*/ 2147483647 w 106"/>
                <a:gd name="T43" fmla="*/ 2147483647 h 84"/>
                <a:gd name="T44" fmla="*/ 2147483647 w 106"/>
                <a:gd name="T45" fmla="*/ 2147483647 h 84"/>
                <a:gd name="T46" fmla="*/ 2147483647 w 106"/>
                <a:gd name="T47" fmla="*/ 2147483647 h 84"/>
                <a:gd name="T48" fmla="*/ 2147483647 w 106"/>
                <a:gd name="T49" fmla="*/ 2147483647 h 84"/>
                <a:gd name="T50" fmla="*/ 2147483647 w 106"/>
                <a:gd name="T51" fmla="*/ 2147483647 h 84"/>
                <a:gd name="T52" fmla="*/ 2147483647 w 106"/>
                <a:gd name="T53" fmla="*/ 2147483647 h 84"/>
                <a:gd name="T54" fmla="*/ 2147483647 w 106"/>
                <a:gd name="T55" fmla="*/ 2147483647 h 84"/>
                <a:gd name="T56" fmla="*/ 2147483647 w 106"/>
                <a:gd name="T57" fmla="*/ 2147483647 h 84"/>
                <a:gd name="T58" fmla="*/ 2147483647 w 106"/>
                <a:gd name="T59" fmla="*/ 2147483647 h 84"/>
                <a:gd name="T60" fmla="*/ 2147483647 w 106"/>
                <a:gd name="T61" fmla="*/ 2147483647 h 84"/>
                <a:gd name="T62" fmla="*/ 2147483647 w 106"/>
                <a:gd name="T63" fmla="*/ 2147483647 h 84"/>
                <a:gd name="T64" fmla="*/ 2147483647 w 106"/>
                <a:gd name="T65" fmla="*/ 2147483647 h 84"/>
                <a:gd name="T66" fmla="*/ 2147483647 w 106"/>
                <a:gd name="T67" fmla="*/ 2147483647 h 84"/>
                <a:gd name="T68" fmla="*/ 2147483647 w 106"/>
                <a:gd name="T69" fmla="*/ 2147483647 h 84"/>
                <a:gd name="T70" fmla="*/ 2147483647 w 106"/>
                <a:gd name="T71" fmla="*/ 2147483647 h 84"/>
                <a:gd name="T72" fmla="*/ 2147483647 w 106"/>
                <a:gd name="T73" fmla="*/ 2147483647 h 84"/>
                <a:gd name="T74" fmla="*/ 2147483647 w 106"/>
                <a:gd name="T75" fmla="*/ 2147483647 h 84"/>
                <a:gd name="T76" fmla="*/ 2147483647 w 106"/>
                <a:gd name="T77" fmla="*/ 2147483647 h 84"/>
                <a:gd name="T78" fmla="*/ 2147483647 w 106"/>
                <a:gd name="T79" fmla="*/ 2147483647 h 84"/>
                <a:gd name="T80" fmla="*/ 2147483647 w 106"/>
                <a:gd name="T81" fmla="*/ 2147483647 h 84"/>
                <a:gd name="T82" fmla="*/ 2147483647 w 106"/>
                <a:gd name="T83" fmla="*/ 2147483647 h 84"/>
                <a:gd name="T84" fmla="*/ 2147483647 w 106"/>
                <a:gd name="T85" fmla="*/ 2147483647 h 84"/>
                <a:gd name="T86" fmla="*/ 2147483647 w 106"/>
                <a:gd name="T87" fmla="*/ 2147483647 h 84"/>
                <a:gd name="T88" fmla="*/ 2147483647 w 106"/>
                <a:gd name="T89" fmla="*/ 2147483647 h 84"/>
                <a:gd name="T90" fmla="*/ 2147483647 w 106"/>
                <a:gd name="T91" fmla="*/ 2147483647 h 84"/>
                <a:gd name="T92" fmla="*/ 2147483647 w 106"/>
                <a:gd name="T93" fmla="*/ 2147483647 h 84"/>
                <a:gd name="T94" fmla="*/ 2147483647 w 106"/>
                <a:gd name="T95" fmla="*/ 2147483647 h 84"/>
                <a:gd name="T96" fmla="*/ 2147483647 w 106"/>
                <a:gd name="T97" fmla="*/ 2147483647 h 8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06"/>
                <a:gd name="T148" fmla="*/ 0 h 84"/>
                <a:gd name="T149" fmla="*/ 106 w 106"/>
                <a:gd name="T150" fmla="*/ 84 h 8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06" h="84">
                  <a:moveTo>
                    <a:pt x="106" y="55"/>
                  </a:moveTo>
                  <a:lnTo>
                    <a:pt x="104" y="55"/>
                  </a:lnTo>
                  <a:lnTo>
                    <a:pt x="100" y="55"/>
                  </a:lnTo>
                  <a:lnTo>
                    <a:pt x="98" y="57"/>
                  </a:lnTo>
                  <a:lnTo>
                    <a:pt x="96" y="55"/>
                  </a:lnTo>
                  <a:lnTo>
                    <a:pt x="94" y="55"/>
                  </a:lnTo>
                  <a:lnTo>
                    <a:pt x="92" y="53"/>
                  </a:lnTo>
                  <a:lnTo>
                    <a:pt x="90" y="53"/>
                  </a:lnTo>
                  <a:lnTo>
                    <a:pt x="88" y="50"/>
                  </a:lnTo>
                  <a:lnTo>
                    <a:pt x="88" y="46"/>
                  </a:lnTo>
                  <a:lnTo>
                    <a:pt x="88" y="44"/>
                  </a:lnTo>
                  <a:lnTo>
                    <a:pt x="88" y="38"/>
                  </a:lnTo>
                  <a:lnTo>
                    <a:pt x="90" y="36"/>
                  </a:lnTo>
                  <a:lnTo>
                    <a:pt x="88" y="32"/>
                  </a:lnTo>
                  <a:lnTo>
                    <a:pt x="88" y="30"/>
                  </a:lnTo>
                  <a:lnTo>
                    <a:pt x="88" y="25"/>
                  </a:lnTo>
                  <a:lnTo>
                    <a:pt x="87" y="21"/>
                  </a:lnTo>
                  <a:lnTo>
                    <a:pt x="83" y="17"/>
                  </a:lnTo>
                  <a:lnTo>
                    <a:pt x="81" y="13"/>
                  </a:lnTo>
                  <a:lnTo>
                    <a:pt x="79" y="7"/>
                  </a:lnTo>
                  <a:lnTo>
                    <a:pt x="73" y="2"/>
                  </a:lnTo>
                  <a:lnTo>
                    <a:pt x="69" y="0"/>
                  </a:lnTo>
                  <a:lnTo>
                    <a:pt x="67" y="0"/>
                  </a:lnTo>
                  <a:lnTo>
                    <a:pt x="65" y="4"/>
                  </a:lnTo>
                  <a:lnTo>
                    <a:pt x="64" y="5"/>
                  </a:lnTo>
                  <a:lnTo>
                    <a:pt x="60" y="5"/>
                  </a:lnTo>
                  <a:lnTo>
                    <a:pt x="56" y="7"/>
                  </a:lnTo>
                  <a:lnTo>
                    <a:pt x="54" y="11"/>
                  </a:lnTo>
                  <a:lnTo>
                    <a:pt x="50" y="11"/>
                  </a:lnTo>
                  <a:lnTo>
                    <a:pt x="48" y="9"/>
                  </a:lnTo>
                  <a:lnTo>
                    <a:pt x="44" y="7"/>
                  </a:lnTo>
                  <a:lnTo>
                    <a:pt x="41" y="7"/>
                  </a:lnTo>
                  <a:lnTo>
                    <a:pt x="35" y="7"/>
                  </a:lnTo>
                  <a:lnTo>
                    <a:pt x="31" y="4"/>
                  </a:lnTo>
                  <a:lnTo>
                    <a:pt x="29" y="2"/>
                  </a:lnTo>
                  <a:lnTo>
                    <a:pt x="27" y="2"/>
                  </a:lnTo>
                  <a:lnTo>
                    <a:pt x="27" y="5"/>
                  </a:lnTo>
                  <a:lnTo>
                    <a:pt x="25" y="13"/>
                  </a:lnTo>
                  <a:lnTo>
                    <a:pt x="23" y="17"/>
                  </a:lnTo>
                  <a:lnTo>
                    <a:pt x="17" y="21"/>
                  </a:lnTo>
                  <a:lnTo>
                    <a:pt x="16" y="30"/>
                  </a:lnTo>
                  <a:lnTo>
                    <a:pt x="12" y="42"/>
                  </a:lnTo>
                  <a:lnTo>
                    <a:pt x="6" y="48"/>
                  </a:lnTo>
                  <a:lnTo>
                    <a:pt x="4" y="50"/>
                  </a:lnTo>
                  <a:lnTo>
                    <a:pt x="2" y="50"/>
                  </a:lnTo>
                  <a:lnTo>
                    <a:pt x="0" y="50"/>
                  </a:lnTo>
                  <a:lnTo>
                    <a:pt x="4" y="53"/>
                  </a:lnTo>
                  <a:lnTo>
                    <a:pt x="6" y="59"/>
                  </a:lnTo>
                  <a:lnTo>
                    <a:pt x="6" y="61"/>
                  </a:lnTo>
                  <a:lnTo>
                    <a:pt x="8" y="63"/>
                  </a:lnTo>
                  <a:lnTo>
                    <a:pt x="10" y="63"/>
                  </a:lnTo>
                  <a:lnTo>
                    <a:pt x="12" y="67"/>
                  </a:lnTo>
                  <a:lnTo>
                    <a:pt x="14" y="67"/>
                  </a:lnTo>
                  <a:lnTo>
                    <a:pt x="16" y="67"/>
                  </a:lnTo>
                  <a:lnTo>
                    <a:pt x="16" y="65"/>
                  </a:lnTo>
                  <a:lnTo>
                    <a:pt x="17" y="65"/>
                  </a:lnTo>
                  <a:lnTo>
                    <a:pt x="21" y="63"/>
                  </a:lnTo>
                  <a:lnTo>
                    <a:pt x="25" y="67"/>
                  </a:lnTo>
                  <a:lnTo>
                    <a:pt x="27" y="67"/>
                  </a:lnTo>
                  <a:lnTo>
                    <a:pt x="27" y="69"/>
                  </a:lnTo>
                  <a:lnTo>
                    <a:pt x="25" y="69"/>
                  </a:lnTo>
                  <a:lnTo>
                    <a:pt x="23" y="69"/>
                  </a:lnTo>
                  <a:lnTo>
                    <a:pt x="21" y="71"/>
                  </a:lnTo>
                  <a:lnTo>
                    <a:pt x="23" y="73"/>
                  </a:lnTo>
                  <a:lnTo>
                    <a:pt x="27" y="75"/>
                  </a:lnTo>
                  <a:lnTo>
                    <a:pt x="29" y="76"/>
                  </a:lnTo>
                  <a:lnTo>
                    <a:pt x="33" y="76"/>
                  </a:lnTo>
                  <a:lnTo>
                    <a:pt x="35" y="78"/>
                  </a:lnTo>
                  <a:lnTo>
                    <a:pt x="33" y="80"/>
                  </a:lnTo>
                  <a:lnTo>
                    <a:pt x="33" y="82"/>
                  </a:lnTo>
                  <a:lnTo>
                    <a:pt x="35" y="84"/>
                  </a:lnTo>
                  <a:lnTo>
                    <a:pt x="39" y="84"/>
                  </a:lnTo>
                  <a:lnTo>
                    <a:pt x="42" y="82"/>
                  </a:lnTo>
                  <a:lnTo>
                    <a:pt x="46" y="82"/>
                  </a:lnTo>
                  <a:lnTo>
                    <a:pt x="50" y="84"/>
                  </a:lnTo>
                  <a:lnTo>
                    <a:pt x="56" y="82"/>
                  </a:lnTo>
                  <a:lnTo>
                    <a:pt x="62" y="82"/>
                  </a:lnTo>
                  <a:lnTo>
                    <a:pt x="64" y="80"/>
                  </a:lnTo>
                  <a:lnTo>
                    <a:pt x="67" y="76"/>
                  </a:lnTo>
                  <a:lnTo>
                    <a:pt x="71" y="75"/>
                  </a:lnTo>
                  <a:lnTo>
                    <a:pt x="75" y="78"/>
                  </a:lnTo>
                  <a:lnTo>
                    <a:pt x="81" y="78"/>
                  </a:lnTo>
                  <a:lnTo>
                    <a:pt x="87" y="76"/>
                  </a:lnTo>
                  <a:lnTo>
                    <a:pt x="88" y="76"/>
                  </a:lnTo>
                  <a:lnTo>
                    <a:pt x="92" y="78"/>
                  </a:lnTo>
                  <a:lnTo>
                    <a:pt x="94" y="80"/>
                  </a:lnTo>
                  <a:lnTo>
                    <a:pt x="96" y="78"/>
                  </a:lnTo>
                  <a:lnTo>
                    <a:pt x="98" y="76"/>
                  </a:lnTo>
                  <a:lnTo>
                    <a:pt x="98" y="75"/>
                  </a:lnTo>
                  <a:lnTo>
                    <a:pt x="96" y="73"/>
                  </a:lnTo>
                  <a:lnTo>
                    <a:pt x="98" y="73"/>
                  </a:lnTo>
                  <a:lnTo>
                    <a:pt x="102" y="73"/>
                  </a:lnTo>
                  <a:lnTo>
                    <a:pt x="102" y="63"/>
                  </a:lnTo>
                  <a:lnTo>
                    <a:pt x="102" y="57"/>
                  </a:lnTo>
                  <a:lnTo>
                    <a:pt x="106" y="57"/>
                  </a:lnTo>
                  <a:lnTo>
                    <a:pt x="106" y="55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23" name="Freeform 459">
              <a:extLst>
                <a:ext uri="{FF2B5EF4-FFF2-40B4-BE49-F238E27FC236}">
                  <a16:creationId xmlns:a16="http://schemas.microsoft.com/office/drawing/2014/main" id="{CA5414FA-A6E0-40BB-9BBB-5BF51E7ACA2A}"/>
                </a:ext>
              </a:extLst>
            </p:cNvPr>
            <p:cNvSpPr>
              <a:spLocks/>
            </p:cNvSpPr>
            <p:nvPr/>
          </p:nvSpPr>
          <p:spPr bwMode="gray">
            <a:xfrm>
              <a:off x="5897563" y="3208338"/>
              <a:ext cx="23812" cy="41275"/>
            </a:xfrm>
            <a:custGeom>
              <a:avLst/>
              <a:gdLst>
                <a:gd name="T0" fmla="*/ 0 w 11"/>
                <a:gd name="T1" fmla="*/ 2147483647 h 20"/>
                <a:gd name="T2" fmla="*/ 2147483647 w 11"/>
                <a:gd name="T3" fmla="*/ 2147483647 h 20"/>
                <a:gd name="T4" fmla="*/ 2147483647 w 11"/>
                <a:gd name="T5" fmla="*/ 2147483647 h 20"/>
                <a:gd name="T6" fmla="*/ 2147483647 w 11"/>
                <a:gd name="T7" fmla="*/ 2147483647 h 20"/>
                <a:gd name="T8" fmla="*/ 2147483647 w 11"/>
                <a:gd name="T9" fmla="*/ 2147483647 h 20"/>
                <a:gd name="T10" fmla="*/ 2147483647 w 11"/>
                <a:gd name="T11" fmla="*/ 0 h 20"/>
                <a:gd name="T12" fmla="*/ 2147483647 w 11"/>
                <a:gd name="T13" fmla="*/ 0 h 20"/>
                <a:gd name="T14" fmla="*/ 2147483647 w 11"/>
                <a:gd name="T15" fmla="*/ 2147483647 h 20"/>
                <a:gd name="T16" fmla="*/ 2147483647 w 11"/>
                <a:gd name="T17" fmla="*/ 2147483647 h 20"/>
                <a:gd name="T18" fmla="*/ 0 w 11"/>
                <a:gd name="T19" fmla="*/ 2147483647 h 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"/>
                <a:gd name="T31" fmla="*/ 0 h 20"/>
                <a:gd name="T32" fmla="*/ 11 w 11"/>
                <a:gd name="T33" fmla="*/ 20 h 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" h="20">
                  <a:moveTo>
                    <a:pt x="0" y="14"/>
                  </a:moveTo>
                  <a:lnTo>
                    <a:pt x="6" y="18"/>
                  </a:lnTo>
                  <a:lnTo>
                    <a:pt x="9" y="20"/>
                  </a:lnTo>
                  <a:lnTo>
                    <a:pt x="11" y="12"/>
                  </a:lnTo>
                  <a:lnTo>
                    <a:pt x="11" y="4"/>
                  </a:lnTo>
                  <a:lnTo>
                    <a:pt x="9" y="0"/>
                  </a:lnTo>
                  <a:lnTo>
                    <a:pt x="8" y="0"/>
                  </a:lnTo>
                  <a:lnTo>
                    <a:pt x="4" y="6"/>
                  </a:lnTo>
                  <a:lnTo>
                    <a:pt x="2" y="14"/>
                  </a:lnTo>
                  <a:lnTo>
                    <a:pt x="0" y="14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24" name="Freeform 461">
              <a:extLst>
                <a:ext uri="{FF2B5EF4-FFF2-40B4-BE49-F238E27FC236}">
                  <a16:creationId xmlns:a16="http://schemas.microsoft.com/office/drawing/2014/main" id="{68F0CF5C-33EA-4BDF-B384-982959BC5797}"/>
                </a:ext>
              </a:extLst>
            </p:cNvPr>
            <p:cNvSpPr>
              <a:spLocks/>
            </p:cNvSpPr>
            <p:nvPr/>
          </p:nvSpPr>
          <p:spPr bwMode="gray">
            <a:xfrm>
              <a:off x="4348163" y="2652713"/>
              <a:ext cx="73025" cy="174625"/>
            </a:xfrm>
            <a:custGeom>
              <a:avLst/>
              <a:gdLst>
                <a:gd name="T0" fmla="*/ 2147483647 w 35"/>
                <a:gd name="T1" fmla="*/ 2147483647 h 84"/>
                <a:gd name="T2" fmla="*/ 2147483647 w 35"/>
                <a:gd name="T3" fmla="*/ 2147483647 h 84"/>
                <a:gd name="T4" fmla="*/ 2147483647 w 35"/>
                <a:gd name="T5" fmla="*/ 2147483647 h 84"/>
                <a:gd name="T6" fmla="*/ 2147483647 w 35"/>
                <a:gd name="T7" fmla="*/ 2147483647 h 84"/>
                <a:gd name="T8" fmla="*/ 2147483647 w 35"/>
                <a:gd name="T9" fmla="*/ 2147483647 h 84"/>
                <a:gd name="T10" fmla="*/ 2147483647 w 35"/>
                <a:gd name="T11" fmla="*/ 2147483647 h 84"/>
                <a:gd name="T12" fmla="*/ 2147483647 w 35"/>
                <a:gd name="T13" fmla="*/ 2147483647 h 84"/>
                <a:gd name="T14" fmla="*/ 2147483647 w 35"/>
                <a:gd name="T15" fmla="*/ 2147483647 h 84"/>
                <a:gd name="T16" fmla="*/ 2147483647 w 35"/>
                <a:gd name="T17" fmla="*/ 2147483647 h 84"/>
                <a:gd name="T18" fmla="*/ 2147483647 w 35"/>
                <a:gd name="T19" fmla="*/ 2147483647 h 84"/>
                <a:gd name="T20" fmla="*/ 2147483647 w 35"/>
                <a:gd name="T21" fmla="*/ 2147483647 h 84"/>
                <a:gd name="T22" fmla="*/ 2147483647 w 35"/>
                <a:gd name="T23" fmla="*/ 2147483647 h 84"/>
                <a:gd name="T24" fmla="*/ 2147483647 w 35"/>
                <a:gd name="T25" fmla="*/ 2147483647 h 84"/>
                <a:gd name="T26" fmla="*/ 2147483647 w 35"/>
                <a:gd name="T27" fmla="*/ 2147483647 h 84"/>
                <a:gd name="T28" fmla="*/ 2147483647 w 35"/>
                <a:gd name="T29" fmla="*/ 2147483647 h 84"/>
                <a:gd name="T30" fmla="*/ 2147483647 w 35"/>
                <a:gd name="T31" fmla="*/ 2147483647 h 84"/>
                <a:gd name="T32" fmla="*/ 2147483647 w 35"/>
                <a:gd name="T33" fmla="*/ 2147483647 h 84"/>
                <a:gd name="T34" fmla="*/ 2147483647 w 35"/>
                <a:gd name="T35" fmla="*/ 2147483647 h 84"/>
                <a:gd name="T36" fmla="*/ 2147483647 w 35"/>
                <a:gd name="T37" fmla="*/ 2147483647 h 84"/>
                <a:gd name="T38" fmla="*/ 2147483647 w 35"/>
                <a:gd name="T39" fmla="*/ 2147483647 h 84"/>
                <a:gd name="T40" fmla="*/ 2147483647 w 35"/>
                <a:gd name="T41" fmla="*/ 2147483647 h 84"/>
                <a:gd name="T42" fmla="*/ 2147483647 w 35"/>
                <a:gd name="T43" fmla="*/ 2147483647 h 84"/>
                <a:gd name="T44" fmla="*/ 2147483647 w 35"/>
                <a:gd name="T45" fmla="*/ 2147483647 h 84"/>
                <a:gd name="T46" fmla="*/ 2147483647 w 35"/>
                <a:gd name="T47" fmla="*/ 2147483647 h 84"/>
                <a:gd name="T48" fmla="*/ 2147483647 w 35"/>
                <a:gd name="T49" fmla="*/ 2147483647 h 84"/>
                <a:gd name="T50" fmla="*/ 2147483647 w 35"/>
                <a:gd name="T51" fmla="*/ 2147483647 h 84"/>
                <a:gd name="T52" fmla="*/ 2147483647 w 35"/>
                <a:gd name="T53" fmla="*/ 2147483647 h 84"/>
                <a:gd name="T54" fmla="*/ 2147483647 w 35"/>
                <a:gd name="T55" fmla="*/ 2147483647 h 84"/>
                <a:gd name="T56" fmla="*/ 2147483647 w 35"/>
                <a:gd name="T57" fmla="*/ 2147483647 h 84"/>
                <a:gd name="T58" fmla="*/ 2147483647 w 35"/>
                <a:gd name="T59" fmla="*/ 2147483647 h 84"/>
                <a:gd name="T60" fmla="*/ 2147483647 w 35"/>
                <a:gd name="T61" fmla="*/ 2147483647 h 84"/>
                <a:gd name="T62" fmla="*/ 2147483647 w 35"/>
                <a:gd name="T63" fmla="*/ 2147483647 h 84"/>
                <a:gd name="T64" fmla="*/ 2147483647 w 35"/>
                <a:gd name="T65" fmla="*/ 2147483647 h 84"/>
                <a:gd name="T66" fmla="*/ 2147483647 w 35"/>
                <a:gd name="T67" fmla="*/ 2147483647 h 84"/>
                <a:gd name="T68" fmla="*/ 2147483647 w 35"/>
                <a:gd name="T69" fmla="*/ 0 h 84"/>
                <a:gd name="T70" fmla="*/ 2147483647 w 35"/>
                <a:gd name="T71" fmla="*/ 0 h 84"/>
                <a:gd name="T72" fmla="*/ 2147483647 w 35"/>
                <a:gd name="T73" fmla="*/ 2147483647 h 84"/>
                <a:gd name="T74" fmla="*/ 2147483647 w 35"/>
                <a:gd name="T75" fmla="*/ 2147483647 h 84"/>
                <a:gd name="T76" fmla="*/ 2147483647 w 35"/>
                <a:gd name="T77" fmla="*/ 2147483647 h 84"/>
                <a:gd name="T78" fmla="*/ 2147483647 w 35"/>
                <a:gd name="T79" fmla="*/ 2147483647 h 84"/>
                <a:gd name="T80" fmla="*/ 2147483647 w 35"/>
                <a:gd name="T81" fmla="*/ 2147483647 h 84"/>
                <a:gd name="T82" fmla="*/ 2147483647 w 35"/>
                <a:gd name="T83" fmla="*/ 2147483647 h 84"/>
                <a:gd name="T84" fmla="*/ 0 w 35"/>
                <a:gd name="T85" fmla="*/ 2147483647 h 84"/>
                <a:gd name="T86" fmla="*/ 0 w 35"/>
                <a:gd name="T87" fmla="*/ 2147483647 h 84"/>
                <a:gd name="T88" fmla="*/ 0 w 35"/>
                <a:gd name="T89" fmla="*/ 2147483647 h 84"/>
                <a:gd name="T90" fmla="*/ 0 w 35"/>
                <a:gd name="T91" fmla="*/ 2147483647 h 84"/>
                <a:gd name="T92" fmla="*/ 2147483647 w 35"/>
                <a:gd name="T93" fmla="*/ 2147483647 h 84"/>
                <a:gd name="T94" fmla="*/ 2147483647 w 35"/>
                <a:gd name="T95" fmla="*/ 2147483647 h 84"/>
                <a:gd name="T96" fmla="*/ 2147483647 w 35"/>
                <a:gd name="T97" fmla="*/ 2147483647 h 84"/>
                <a:gd name="T98" fmla="*/ 2147483647 w 35"/>
                <a:gd name="T99" fmla="*/ 2147483647 h 84"/>
                <a:gd name="T100" fmla="*/ 2147483647 w 35"/>
                <a:gd name="T101" fmla="*/ 2147483647 h 84"/>
                <a:gd name="T102" fmla="*/ 2147483647 w 35"/>
                <a:gd name="T103" fmla="*/ 2147483647 h 84"/>
                <a:gd name="T104" fmla="*/ 2147483647 w 35"/>
                <a:gd name="T105" fmla="*/ 2147483647 h 84"/>
                <a:gd name="T106" fmla="*/ 2147483647 w 35"/>
                <a:gd name="T107" fmla="*/ 2147483647 h 84"/>
                <a:gd name="T108" fmla="*/ 2147483647 w 35"/>
                <a:gd name="T109" fmla="*/ 2147483647 h 8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5"/>
                <a:gd name="T166" fmla="*/ 0 h 84"/>
                <a:gd name="T167" fmla="*/ 35 w 35"/>
                <a:gd name="T168" fmla="*/ 84 h 8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5" h="84">
                  <a:moveTo>
                    <a:pt x="29" y="82"/>
                  </a:moveTo>
                  <a:lnTo>
                    <a:pt x="29" y="80"/>
                  </a:lnTo>
                  <a:lnTo>
                    <a:pt x="29" y="75"/>
                  </a:lnTo>
                  <a:lnTo>
                    <a:pt x="29" y="73"/>
                  </a:lnTo>
                  <a:lnTo>
                    <a:pt x="25" y="71"/>
                  </a:lnTo>
                  <a:lnTo>
                    <a:pt x="25" y="65"/>
                  </a:lnTo>
                  <a:lnTo>
                    <a:pt x="27" y="61"/>
                  </a:lnTo>
                  <a:lnTo>
                    <a:pt x="29" y="59"/>
                  </a:lnTo>
                  <a:lnTo>
                    <a:pt x="27" y="55"/>
                  </a:lnTo>
                  <a:lnTo>
                    <a:pt x="25" y="52"/>
                  </a:lnTo>
                  <a:lnTo>
                    <a:pt x="25" y="50"/>
                  </a:lnTo>
                  <a:lnTo>
                    <a:pt x="27" y="48"/>
                  </a:lnTo>
                  <a:lnTo>
                    <a:pt x="27" y="46"/>
                  </a:lnTo>
                  <a:lnTo>
                    <a:pt x="29" y="42"/>
                  </a:lnTo>
                  <a:lnTo>
                    <a:pt x="27" y="38"/>
                  </a:lnTo>
                  <a:lnTo>
                    <a:pt x="27" y="34"/>
                  </a:lnTo>
                  <a:lnTo>
                    <a:pt x="31" y="31"/>
                  </a:lnTo>
                  <a:lnTo>
                    <a:pt x="33" y="29"/>
                  </a:lnTo>
                  <a:lnTo>
                    <a:pt x="31" y="25"/>
                  </a:lnTo>
                  <a:lnTo>
                    <a:pt x="31" y="21"/>
                  </a:lnTo>
                  <a:lnTo>
                    <a:pt x="27" y="17"/>
                  </a:lnTo>
                  <a:lnTo>
                    <a:pt x="27" y="13"/>
                  </a:lnTo>
                  <a:lnTo>
                    <a:pt x="33" y="9"/>
                  </a:lnTo>
                  <a:lnTo>
                    <a:pt x="35" y="6"/>
                  </a:lnTo>
                  <a:lnTo>
                    <a:pt x="35" y="4"/>
                  </a:lnTo>
                  <a:lnTo>
                    <a:pt x="33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27" y="2"/>
                  </a:lnTo>
                  <a:lnTo>
                    <a:pt x="23" y="2"/>
                  </a:lnTo>
                  <a:lnTo>
                    <a:pt x="18" y="2"/>
                  </a:lnTo>
                  <a:lnTo>
                    <a:pt x="16" y="2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6" y="2"/>
                  </a:lnTo>
                  <a:lnTo>
                    <a:pt x="8" y="13"/>
                  </a:lnTo>
                  <a:lnTo>
                    <a:pt x="10" y="27"/>
                  </a:lnTo>
                  <a:lnTo>
                    <a:pt x="6" y="29"/>
                  </a:lnTo>
                  <a:lnTo>
                    <a:pt x="4" y="36"/>
                  </a:lnTo>
                  <a:lnTo>
                    <a:pt x="2" y="44"/>
                  </a:lnTo>
                  <a:lnTo>
                    <a:pt x="0" y="44"/>
                  </a:lnTo>
                  <a:lnTo>
                    <a:pt x="0" y="50"/>
                  </a:lnTo>
                  <a:lnTo>
                    <a:pt x="0" y="55"/>
                  </a:lnTo>
                  <a:lnTo>
                    <a:pt x="2" y="54"/>
                  </a:lnTo>
                  <a:lnTo>
                    <a:pt x="4" y="54"/>
                  </a:lnTo>
                  <a:lnTo>
                    <a:pt x="2" y="57"/>
                  </a:lnTo>
                  <a:lnTo>
                    <a:pt x="2" y="61"/>
                  </a:lnTo>
                  <a:lnTo>
                    <a:pt x="6" y="65"/>
                  </a:lnTo>
                  <a:lnTo>
                    <a:pt x="6" y="75"/>
                  </a:lnTo>
                  <a:lnTo>
                    <a:pt x="4" y="84"/>
                  </a:lnTo>
                  <a:lnTo>
                    <a:pt x="16" y="84"/>
                  </a:lnTo>
                  <a:lnTo>
                    <a:pt x="29" y="8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25" name="Freeform 462">
              <a:extLst>
                <a:ext uri="{FF2B5EF4-FFF2-40B4-BE49-F238E27FC236}">
                  <a16:creationId xmlns:a16="http://schemas.microsoft.com/office/drawing/2014/main" id="{83AD287D-3173-47A3-8A8C-B96AD1F9F1B6}"/>
                </a:ext>
              </a:extLst>
            </p:cNvPr>
            <p:cNvSpPr>
              <a:spLocks/>
            </p:cNvSpPr>
            <p:nvPr/>
          </p:nvSpPr>
          <p:spPr bwMode="gray">
            <a:xfrm>
              <a:off x="4959350" y="2171700"/>
              <a:ext cx="277813" cy="230188"/>
            </a:xfrm>
            <a:custGeom>
              <a:avLst/>
              <a:gdLst>
                <a:gd name="T0" fmla="*/ 2147483647 w 134"/>
                <a:gd name="T1" fmla="*/ 2147483647 h 111"/>
                <a:gd name="T2" fmla="*/ 2147483647 w 134"/>
                <a:gd name="T3" fmla="*/ 2147483647 h 111"/>
                <a:gd name="T4" fmla="*/ 2147483647 w 134"/>
                <a:gd name="T5" fmla="*/ 2147483647 h 111"/>
                <a:gd name="T6" fmla="*/ 2147483647 w 134"/>
                <a:gd name="T7" fmla="*/ 2147483647 h 111"/>
                <a:gd name="T8" fmla="*/ 2147483647 w 134"/>
                <a:gd name="T9" fmla="*/ 2147483647 h 111"/>
                <a:gd name="T10" fmla="*/ 2147483647 w 134"/>
                <a:gd name="T11" fmla="*/ 0 h 111"/>
                <a:gd name="T12" fmla="*/ 2147483647 w 134"/>
                <a:gd name="T13" fmla="*/ 2147483647 h 111"/>
                <a:gd name="T14" fmla="*/ 2147483647 w 134"/>
                <a:gd name="T15" fmla="*/ 2147483647 h 111"/>
                <a:gd name="T16" fmla="*/ 0 w 134"/>
                <a:gd name="T17" fmla="*/ 2147483647 h 111"/>
                <a:gd name="T18" fmla="*/ 2147483647 w 134"/>
                <a:gd name="T19" fmla="*/ 2147483647 h 111"/>
                <a:gd name="T20" fmla="*/ 2147483647 w 134"/>
                <a:gd name="T21" fmla="*/ 2147483647 h 111"/>
                <a:gd name="T22" fmla="*/ 2147483647 w 134"/>
                <a:gd name="T23" fmla="*/ 2147483647 h 111"/>
                <a:gd name="T24" fmla="*/ 2147483647 w 134"/>
                <a:gd name="T25" fmla="*/ 2147483647 h 111"/>
                <a:gd name="T26" fmla="*/ 2147483647 w 134"/>
                <a:gd name="T27" fmla="*/ 2147483647 h 111"/>
                <a:gd name="T28" fmla="*/ 2147483647 w 134"/>
                <a:gd name="T29" fmla="*/ 2147483647 h 111"/>
                <a:gd name="T30" fmla="*/ 2147483647 w 134"/>
                <a:gd name="T31" fmla="*/ 2147483647 h 111"/>
                <a:gd name="T32" fmla="*/ 2147483647 w 134"/>
                <a:gd name="T33" fmla="*/ 2147483647 h 111"/>
                <a:gd name="T34" fmla="*/ 2147483647 w 134"/>
                <a:gd name="T35" fmla="*/ 2147483647 h 111"/>
                <a:gd name="T36" fmla="*/ 2147483647 w 134"/>
                <a:gd name="T37" fmla="*/ 2147483647 h 111"/>
                <a:gd name="T38" fmla="*/ 2147483647 w 134"/>
                <a:gd name="T39" fmla="*/ 2147483647 h 111"/>
                <a:gd name="T40" fmla="*/ 2147483647 w 134"/>
                <a:gd name="T41" fmla="*/ 2147483647 h 111"/>
                <a:gd name="T42" fmla="*/ 2147483647 w 134"/>
                <a:gd name="T43" fmla="*/ 2147483647 h 111"/>
                <a:gd name="T44" fmla="*/ 2147483647 w 134"/>
                <a:gd name="T45" fmla="*/ 2147483647 h 111"/>
                <a:gd name="T46" fmla="*/ 2147483647 w 134"/>
                <a:gd name="T47" fmla="*/ 2147483647 h 111"/>
                <a:gd name="T48" fmla="*/ 2147483647 w 134"/>
                <a:gd name="T49" fmla="*/ 2147483647 h 111"/>
                <a:gd name="T50" fmla="*/ 2147483647 w 134"/>
                <a:gd name="T51" fmla="*/ 2147483647 h 111"/>
                <a:gd name="T52" fmla="*/ 2147483647 w 134"/>
                <a:gd name="T53" fmla="*/ 2147483647 h 111"/>
                <a:gd name="T54" fmla="*/ 2147483647 w 134"/>
                <a:gd name="T55" fmla="*/ 2147483647 h 111"/>
                <a:gd name="T56" fmla="*/ 2147483647 w 134"/>
                <a:gd name="T57" fmla="*/ 2147483647 h 111"/>
                <a:gd name="T58" fmla="*/ 2147483647 w 134"/>
                <a:gd name="T59" fmla="*/ 2147483647 h 111"/>
                <a:gd name="T60" fmla="*/ 2147483647 w 134"/>
                <a:gd name="T61" fmla="*/ 2147483647 h 111"/>
                <a:gd name="T62" fmla="*/ 2147483647 w 134"/>
                <a:gd name="T63" fmla="*/ 2147483647 h 111"/>
                <a:gd name="T64" fmla="*/ 2147483647 w 134"/>
                <a:gd name="T65" fmla="*/ 2147483647 h 111"/>
                <a:gd name="T66" fmla="*/ 2147483647 w 134"/>
                <a:gd name="T67" fmla="*/ 2147483647 h 111"/>
                <a:gd name="T68" fmla="*/ 2147483647 w 134"/>
                <a:gd name="T69" fmla="*/ 2147483647 h 111"/>
                <a:gd name="T70" fmla="*/ 2147483647 w 134"/>
                <a:gd name="T71" fmla="*/ 2147483647 h 111"/>
                <a:gd name="T72" fmla="*/ 2147483647 w 134"/>
                <a:gd name="T73" fmla="*/ 2147483647 h 111"/>
                <a:gd name="T74" fmla="*/ 2147483647 w 134"/>
                <a:gd name="T75" fmla="*/ 2147483647 h 111"/>
                <a:gd name="T76" fmla="*/ 2147483647 w 134"/>
                <a:gd name="T77" fmla="*/ 2147483647 h 111"/>
                <a:gd name="T78" fmla="*/ 2147483647 w 134"/>
                <a:gd name="T79" fmla="*/ 2147483647 h 111"/>
                <a:gd name="T80" fmla="*/ 2147483647 w 134"/>
                <a:gd name="T81" fmla="*/ 2147483647 h 111"/>
                <a:gd name="T82" fmla="*/ 2147483647 w 134"/>
                <a:gd name="T83" fmla="*/ 2147483647 h 111"/>
                <a:gd name="T84" fmla="*/ 2147483647 w 134"/>
                <a:gd name="T85" fmla="*/ 2147483647 h 111"/>
                <a:gd name="T86" fmla="*/ 2147483647 w 134"/>
                <a:gd name="T87" fmla="*/ 2147483647 h 111"/>
                <a:gd name="T88" fmla="*/ 2147483647 w 134"/>
                <a:gd name="T89" fmla="*/ 2147483647 h 111"/>
                <a:gd name="T90" fmla="*/ 2147483647 w 134"/>
                <a:gd name="T91" fmla="*/ 2147483647 h 111"/>
                <a:gd name="T92" fmla="*/ 2147483647 w 134"/>
                <a:gd name="T93" fmla="*/ 2147483647 h 111"/>
                <a:gd name="T94" fmla="*/ 2147483647 w 134"/>
                <a:gd name="T95" fmla="*/ 2147483647 h 11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34"/>
                <a:gd name="T145" fmla="*/ 0 h 111"/>
                <a:gd name="T146" fmla="*/ 134 w 134"/>
                <a:gd name="T147" fmla="*/ 111 h 11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34" h="111">
                  <a:moveTo>
                    <a:pt x="69" y="5"/>
                  </a:moveTo>
                  <a:lnTo>
                    <a:pt x="65" y="3"/>
                  </a:lnTo>
                  <a:lnTo>
                    <a:pt x="63" y="3"/>
                  </a:lnTo>
                  <a:lnTo>
                    <a:pt x="59" y="7"/>
                  </a:lnTo>
                  <a:lnTo>
                    <a:pt x="56" y="7"/>
                  </a:lnTo>
                  <a:lnTo>
                    <a:pt x="54" y="9"/>
                  </a:lnTo>
                  <a:lnTo>
                    <a:pt x="52" y="7"/>
                  </a:lnTo>
                  <a:lnTo>
                    <a:pt x="52" y="3"/>
                  </a:lnTo>
                  <a:lnTo>
                    <a:pt x="54" y="3"/>
                  </a:lnTo>
                  <a:lnTo>
                    <a:pt x="54" y="2"/>
                  </a:lnTo>
                  <a:lnTo>
                    <a:pt x="52" y="0"/>
                  </a:lnTo>
                  <a:lnTo>
                    <a:pt x="48" y="0"/>
                  </a:lnTo>
                  <a:lnTo>
                    <a:pt x="29" y="7"/>
                  </a:lnTo>
                  <a:lnTo>
                    <a:pt x="8" y="15"/>
                  </a:lnTo>
                  <a:lnTo>
                    <a:pt x="4" y="15"/>
                  </a:lnTo>
                  <a:lnTo>
                    <a:pt x="2" y="15"/>
                  </a:lnTo>
                  <a:lnTo>
                    <a:pt x="0" y="21"/>
                  </a:lnTo>
                  <a:lnTo>
                    <a:pt x="0" y="26"/>
                  </a:lnTo>
                  <a:lnTo>
                    <a:pt x="0" y="32"/>
                  </a:lnTo>
                  <a:lnTo>
                    <a:pt x="2" y="34"/>
                  </a:lnTo>
                  <a:lnTo>
                    <a:pt x="2" y="38"/>
                  </a:lnTo>
                  <a:lnTo>
                    <a:pt x="2" y="44"/>
                  </a:lnTo>
                  <a:lnTo>
                    <a:pt x="4" y="48"/>
                  </a:lnTo>
                  <a:lnTo>
                    <a:pt x="4" y="51"/>
                  </a:lnTo>
                  <a:lnTo>
                    <a:pt x="4" y="61"/>
                  </a:lnTo>
                  <a:lnTo>
                    <a:pt x="6" y="67"/>
                  </a:lnTo>
                  <a:lnTo>
                    <a:pt x="10" y="69"/>
                  </a:lnTo>
                  <a:lnTo>
                    <a:pt x="11" y="71"/>
                  </a:lnTo>
                  <a:lnTo>
                    <a:pt x="15" y="71"/>
                  </a:lnTo>
                  <a:lnTo>
                    <a:pt x="19" y="73"/>
                  </a:lnTo>
                  <a:lnTo>
                    <a:pt x="21" y="74"/>
                  </a:lnTo>
                  <a:lnTo>
                    <a:pt x="25" y="74"/>
                  </a:lnTo>
                  <a:lnTo>
                    <a:pt x="31" y="78"/>
                  </a:lnTo>
                  <a:lnTo>
                    <a:pt x="34" y="80"/>
                  </a:lnTo>
                  <a:lnTo>
                    <a:pt x="38" y="80"/>
                  </a:lnTo>
                  <a:lnTo>
                    <a:pt x="42" y="82"/>
                  </a:lnTo>
                  <a:lnTo>
                    <a:pt x="46" y="86"/>
                  </a:lnTo>
                  <a:lnTo>
                    <a:pt x="48" y="90"/>
                  </a:lnTo>
                  <a:lnTo>
                    <a:pt x="50" y="94"/>
                  </a:lnTo>
                  <a:lnTo>
                    <a:pt x="56" y="94"/>
                  </a:lnTo>
                  <a:lnTo>
                    <a:pt x="59" y="94"/>
                  </a:lnTo>
                  <a:lnTo>
                    <a:pt x="61" y="94"/>
                  </a:lnTo>
                  <a:lnTo>
                    <a:pt x="65" y="96"/>
                  </a:lnTo>
                  <a:lnTo>
                    <a:pt x="69" y="97"/>
                  </a:lnTo>
                  <a:lnTo>
                    <a:pt x="73" y="99"/>
                  </a:lnTo>
                  <a:lnTo>
                    <a:pt x="75" y="99"/>
                  </a:lnTo>
                  <a:lnTo>
                    <a:pt x="77" y="99"/>
                  </a:lnTo>
                  <a:lnTo>
                    <a:pt x="79" y="97"/>
                  </a:lnTo>
                  <a:lnTo>
                    <a:pt x="81" y="96"/>
                  </a:lnTo>
                  <a:lnTo>
                    <a:pt x="86" y="94"/>
                  </a:lnTo>
                  <a:lnTo>
                    <a:pt x="92" y="90"/>
                  </a:lnTo>
                  <a:lnTo>
                    <a:pt x="98" y="90"/>
                  </a:lnTo>
                  <a:lnTo>
                    <a:pt x="102" y="92"/>
                  </a:lnTo>
                  <a:lnTo>
                    <a:pt x="105" y="94"/>
                  </a:lnTo>
                  <a:lnTo>
                    <a:pt x="109" y="96"/>
                  </a:lnTo>
                  <a:lnTo>
                    <a:pt x="113" y="99"/>
                  </a:lnTo>
                  <a:lnTo>
                    <a:pt x="115" y="101"/>
                  </a:lnTo>
                  <a:lnTo>
                    <a:pt x="115" y="105"/>
                  </a:lnTo>
                  <a:lnTo>
                    <a:pt x="119" y="109"/>
                  </a:lnTo>
                  <a:lnTo>
                    <a:pt x="121" y="111"/>
                  </a:lnTo>
                  <a:lnTo>
                    <a:pt x="125" y="109"/>
                  </a:lnTo>
                  <a:lnTo>
                    <a:pt x="129" y="105"/>
                  </a:lnTo>
                  <a:lnTo>
                    <a:pt x="127" y="101"/>
                  </a:lnTo>
                  <a:lnTo>
                    <a:pt x="127" y="96"/>
                  </a:lnTo>
                  <a:lnTo>
                    <a:pt x="129" y="92"/>
                  </a:lnTo>
                  <a:lnTo>
                    <a:pt x="130" y="90"/>
                  </a:lnTo>
                  <a:lnTo>
                    <a:pt x="132" y="84"/>
                  </a:lnTo>
                  <a:lnTo>
                    <a:pt x="134" y="80"/>
                  </a:lnTo>
                  <a:lnTo>
                    <a:pt x="130" y="78"/>
                  </a:lnTo>
                  <a:lnTo>
                    <a:pt x="129" y="71"/>
                  </a:lnTo>
                  <a:lnTo>
                    <a:pt x="130" y="67"/>
                  </a:lnTo>
                  <a:lnTo>
                    <a:pt x="130" y="63"/>
                  </a:lnTo>
                  <a:lnTo>
                    <a:pt x="132" y="59"/>
                  </a:lnTo>
                  <a:lnTo>
                    <a:pt x="132" y="57"/>
                  </a:lnTo>
                  <a:lnTo>
                    <a:pt x="130" y="53"/>
                  </a:lnTo>
                  <a:lnTo>
                    <a:pt x="130" y="50"/>
                  </a:lnTo>
                  <a:lnTo>
                    <a:pt x="130" y="46"/>
                  </a:lnTo>
                  <a:lnTo>
                    <a:pt x="130" y="40"/>
                  </a:lnTo>
                  <a:lnTo>
                    <a:pt x="132" y="34"/>
                  </a:lnTo>
                  <a:lnTo>
                    <a:pt x="134" y="28"/>
                  </a:lnTo>
                  <a:lnTo>
                    <a:pt x="130" y="23"/>
                  </a:lnTo>
                  <a:lnTo>
                    <a:pt x="130" y="19"/>
                  </a:lnTo>
                  <a:lnTo>
                    <a:pt x="130" y="17"/>
                  </a:lnTo>
                  <a:lnTo>
                    <a:pt x="129" y="15"/>
                  </a:lnTo>
                  <a:lnTo>
                    <a:pt x="119" y="13"/>
                  </a:lnTo>
                  <a:lnTo>
                    <a:pt x="111" y="13"/>
                  </a:lnTo>
                  <a:lnTo>
                    <a:pt x="105" y="15"/>
                  </a:lnTo>
                  <a:lnTo>
                    <a:pt x="104" y="15"/>
                  </a:lnTo>
                  <a:lnTo>
                    <a:pt x="100" y="15"/>
                  </a:lnTo>
                  <a:lnTo>
                    <a:pt x="92" y="13"/>
                  </a:lnTo>
                  <a:lnTo>
                    <a:pt x="82" y="11"/>
                  </a:lnTo>
                  <a:lnTo>
                    <a:pt x="73" y="9"/>
                  </a:lnTo>
                  <a:lnTo>
                    <a:pt x="69" y="5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26" name="Freeform 463">
              <a:extLst>
                <a:ext uri="{FF2B5EF4-FFF2-40B4-BE49-F238E27FC236}">
                  <a16:creationId xmlns:a16="http://schemas.microsoft.com/office/drawing/2014/main" id="{1829B2E4-7EFE-43AE-9899-1078D017034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613650" y="3463925"/>
              <a:ext cx="242888" cy="427038"/>
            </a:xfrm>
            <a:custGeom>
              <a:avLst/>
              <a:gdLst>
                <a:gd name="T0" fmla="*/ 2147483647 w 117"/>
                <a:gd name="T1" fmla="*/ 2147483647 h 206"/>
                <a:gd name="T2" fmla="*/ 2147483647 w 117"/>
                <a:gd name="T3" fmla="*/ 2147483647 h 206"/>
                <a:gd name="T4" fmla="*/ 2147483647 w 117"/>
                <a:gd name="T5" fmla="*/ 2147483647 h 206"/>
                <a:gd name="T6" fmla="*/ 2147483647 w 117"/>
                <a:gd name="T7" fmla="*/ 2147483647 h 206"/>
                <a:gd name="T8" fmla="*/ 2147483647 w 117"/>
                <a:gd name="T9" fmla="*/ 2147483647 h 206"/>
                <a:gd name="T10" fmla="*/ 2147483647 w 117"/>
                <a:gd name="T11" fmla="*/ 2147483647 h 206"/>
                <a:gd name="T12" fmla="*/ 2147483647 w 117"/>
                <a:gd name="T13" fmla="*/ 2147483647 h 206"/>
                <a:gd name="T14" fmla="*/ 2147483647 w 117"/>
                <a:gd name="T15" fmla="*/ 2147483647 h 206"/>
                <a:gd name="T16" fmla="*/ 2147483647 w 117"/>
                <a:gd name="T17" fmla="*/ 2147483647 h 206"/>
                <a:gd name="T18" fmla="*/ 2147483647 w 117"/>
                <a:gd name="T19" fmla="*/ 2147483647 h 206"/>
                <a:gd name="T20" fmla="*/ 2147483647 w 117"/>
                <a:gd name="T21" fmla="*/ 2147483647 h 206"/>
                <a:gd name="T22" fmla="*/ 2147483647 w 117"/>
                <a:gd name="T23" fmla="*/ 2147483647 h 206"/>
                <a:gd name="T24" fmla="*/ 2147483647 w 117"/>
                <a:gd name="T25" fmla="*/ 2147483647 h 206"/>
                <a:gd name="T26" fmla="*/ 2147483647 w 117"/>
                <a:gd name="T27" fmla="*/ 2147483647 h 206"/>
                <a:gd name="T28" fmla="*/ 2147483647 w 117"/>
                <a:gd name="T29" fmla="*/ 2147483647 h 206"/>
                <a:gd name="T30" fmla="*/ 2147483647 w 117"/>
                <a:gd name="T31" fmla="*/ 2147483647 h 206"/>
                <a:gd name="T32" fmla="*/ 2147483647 w 117"/>
                <a:gd name="T33" fmla="*/ 2147483647 h 206"/>
                <a:gd name="T34" fmla="*/ 2147483647 w 117"/>
                <a:gd name="T35" fmla="*/ 2147483647 h 206"/>
                <a:gd name="T36" fmla="*/ 2147483647 w 117"/>
                <a:gd name="T37" fmla="*/ 2147483647 h 206"/>
                <a:gd name="T38" fmla="*/ 2147483647 w 117"/>
                <a:gd name="T39" fmla="*/ 2147483647 h 206"/>
                <a:gd name="T40" fmla="*/ 2147483647 w 117"/>
                <a:gd name="T41" fmla="*/ 2147483647 h 206"/>
                <a:gd name="T42" fmla="*/ 2147483647 w 117"/>
                <a:gd name="T43" fmla="*/ 2147483647 h 206"/>
                <a:gd name="T44" fmla="*/ 2147483647 w 117"/>
                <a:gd name="T45" fmla="*/ 2147483647 h 206"/>
                <a:gd name="T46" fmla="*/ 2147483647 w 117"/>
                <a:gd name="T47" fmla="*/ 2147483647 h 206"/>
                <a:gd name="T48" fmla="*/ 2147483647 w 117"/>
                <a:gd name="T49" fmla="*/ 2147483647 h 206"/>
                <a:gd name="T50" fmla="*/ 2147483647 w 117"/>
                <a:gd name="T51" fmla="*/ 2147483647 h 206"/>
                <a:gd name="T52" fmla="*/ 2147483647 w 117"/>
                <a:gd name="T53" fmla="*/ 2147483647 h 206"/>
                <a:gd name="T54" fmla="*/ 2147483647 w 117"/>
                <a:gd name="T55" fmla="*/ 2147483647 h 206"/>
                <a:gd name="T56" fmla="*/ 2147483647 w 117"/>
                <a:gd name="T57" fmla="*/ 2147483647 h 206"/>
                <a:gd name="T58" fmla="*/ 2147483647 w 117"/>
                <a:gd name="T59" fmla="*/ 2147483647 h 206"/>
                <a:gd name="T60" fmla="*/ 0 w 117"/>
                <a:gd name="T61" fmla="*/ 2147483647 h 206"/>
                <a:gd name="T62" fmla="*/ 2147483647 w 117"/>
                <a:gd name="T63" fmla="*/ 2147483647 h 206"/>
                <a:gd name="T64" fmla="*/ 2147483647 w 117"/>
                <a:gd name="T65" fmla="*/ 2147483647 h 206"/>
                <a:gd name="T66" fmla="*/ 2147483647 w 117"/>
                <a:gd name="T67" fmla="*/ 2147483647 h 206"/>
                <a:gd name="T68" fmla="*/ 2147483647 w 117"/>
                <a:gd name="T69" fmla="*/ 2147483647 h 206"/>
                <a:gd name="T70" fmla="*/ 2147483647 w 117"/>
                <a:gd name="T71" fmla="*/ 2147483647 h 206"/>
                <a:gd name="T72" fmla="*/ 2147483647 w 117"/>
                <a:gd name="T73" fmla="*/ 2147483647 h 206"/>
                <a:gd name="T74" fmla="*/ 2147483647 w 117"/>
                <a:gd name="T75" fmla="*/ 2147483647 h 206"/>
                <a:gd name="T76" fmla="*/ 2147483647 w 117"/>
                <a:gd name="T77" fmla="*/ 2147483647 h 206"/>
                <a:gd name="T78" fmla="*/ 2147483647 w 117"/>
                <a:gd name="T79" fmla="*/ 2147483647 h 206"/>
                <a:gd name="T80" fmla="*/ 2147483647 w 117"/>
                <a:gd name="T81" fmla="*/ 2147483647 h 206"/>
                <a:gd name="T82" fmla="*/ 2147483647 w 117"/>
                <a:gd name="T83" fmla="*/ 2147483647 h 206"/>
                <a:gd name="T84" fmla="*/ 2147483647 w 117"/>
                <a:gd name="T85" fmla="*/ 2147483647 h 206"/>
                <a:gd name="T86" fmla="*/ 2147483647 w 117"/>
                <a:gd name="T87" fmla="*/ 2147483647 h 206"/>
                <a:gd name="T88" fmla="*/ 2147483647 w 117"/>
                <a:gd name="T89" fmla="*/ 2147483647 h 206"/>
                <a:gd name="T90" fmla="*/ 2147483647 w 117"/>
                <a:gd name="T91" fmla="*/ 2147483647 h 206"/>
                <a:gd name="T92" fmla="*/ 2147483647 w 117"/>
                <a:gd name="T93" fmla="*/ 2147483647 h 206"/>
                <a:gd name="T94" fmla="*/ 2147483647 w 117"/>
                <a:gd name="T95" fmla="*/ 2147483647 h 206"/>
                <a:gd name="T96" fmla="*/ 2147483647 w 117"/>
                <a:gd name="T97" fmla="*/ 2147483647 h 206"/>
                <a:gd name="T98" fmla="*/ 2147483647 w 117"/>
                <a:gd name="T99" fmla="*/ 2147483647 h 206"/>
                <a:gd name="T100" fmla="*/ 2147483647 w 117"/>
                <a:gd name="T101" fmla="*/ 2147483647 h 206"/>
                <a:gd name="T102" fmla="*/ 2147483647 w 117"/>
                <a:gd name="T103" fmla="*/ 2147483647 h 206"/>
                <a:gd name="T104" fmla="*/ 2147483647 w 117"/>
                <a:gd name="T105" fmla="*/ 2147483647 h 206"/>
                <a:gd name="T106" fmla="*/ 2147483647 w 117"/>
                <a:gd name="T107" fmla="*/ 2147483647 h 206"/>
                <a:gd name="T108" fmla="*/ 2147483647 w 117"/>
                <a:gd name="T109" fmla="*/ 2147483647 h 206"/>
                <a:gd name="T110" fmla="*/ 2147483647 w 117"/>
                <a:gd name="T111" fmla="*/ 2147483647 h 206"/>
                <a:gd name="T112" fmla="*/ 2147483647 w 117"/>
                <a:gd name="T113" fmla="*/ 2147483647 h 206"/>
                <a:gd name="T114" fmla="*/ 2147483647 w 117"/>
                <a:gd name="T115" fmla="*/ 2147483647 h 206"/>
                <a:gd name="T116" fmla="*/ 2147483647 w 117"/>
                <a:gd name="T117" fmla="*/ 2147483647 h 206"/>
                <a:gd name="T118" fmla="*/ 2147483647 w 117"/>
                <a:gd name="T119" fmla="*/ 2147483647 h 206"/>
                <a:gd name="T120" fmla="*/ 2147483647 w 117"/>
                <a:gd name="T121" fmla="*/ 2147483647 h 206"/>
                <a:gd name="T122" fmla="*/ 2147483647 w 117"/>
                <a:gd name="T123" fmla="*/ 2147483647 h 206"/>
                <a:gd name="T124" fmla="*/ 2147483647 w 117"/>
                <a:gd name="T125" fmla="*/ 2147483647 h 20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17"/>
                <a:gd name="T190" fmla="*/ 0 h 206"/>
                <a:gd name="T191" fmla="*/ 117 w 117"/>
                <a:gd name="T192" fmla="*/ 206 h 20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17" h="206">
                  <a:moveTo>
                    <a:pt x="104" y="146"/>
                  </a:moveTo>
                  <a:lnTo>
                    <a:pt x="104" y="150"/>
                  </a:lnTo>
                  <a:lnTo>
                    <a:pt x="104" y="156"/>
                  </a:lnTo>
                  <a:lnTo>
                    <a:pt x="100" y="156"/>
                  </a:lnTo>
                  <a:lnTo>
                    <a:pt x="96" y="156"/>
                  </a:lnTo>
                  <a:lnTo>
                    <a:pt x="96" y="158"/>
                  </a:lnTo>
                  <a:lnTo>
                    <a:pt x="96" y="161"/>
                  </a:lnTo>
                  <a:lnTo>
                    <a:pt x="90" y="161"/>
                  </a:lnTo>
                  <a:lnTo>
                    <a:pt x="83" y="163"/>
                  </a:lnTo>
                  <a:lnTo>
                    <a:pt x="83" y="165"/>
                  </a:lnTo>
                  <a:lnTo>
                    <a:pt x="81" y="165"/>
                  </a:lnTo>
                  <a:lnTo>
                    <a:pt x="81" y="163"/>
                  </a:lnTo>
                  <a:lnTo>
                    <a:pt x="81" y="161"/>
                  </a:lnTo>
                  <a:lnTo>
                    <a:pt x="79" y="160"/>
                  </a:lnTo>
                  <a:lnTo>
                    <a:pt x="73" y="160"/>
                  </a:lnTo>
                  <a:lnTo>
                    <a:pt x="71" y="161"/>
                  </a:lnTo>
                  <a:lnTo>
                    <a:pt x="65" y="165"/>
                  </a:lnTo>
                  <a:lnTo>
                    <a:pt x="61" y="167"/>
                  </a:lnTo>
                  <a:lnTo>
                    <a:pt x="61" y="171"/>
                  </a:lnTo>
                  <a:lnTo>
                    <a:pt x="61" y="177"/>
                  </a:lnTo>
                  <a:lnTo>
                    <a:pt x="59" y="179"/>
                  </a:lnTo>
                  <a:lnTo>
                    <a:pt x="58" y="181"/>
                  </a:lnTo>
                  <a:lnTo>
                    <a:pt x="59" y="183"/>
                  </a:lnTo>
                  <a:lnTo>
                    <a:pt x="61" y="183"/>
                  </a:lnTo>
                  <a:lnTo>
                    <a:pt x="65" y="179"/>
                  </a:lnTo>
                  <a:lnTo>
                    <a:pt x="67" y="175"/>
                  </a:lnTo>
                  <a:lnTo>
                    <a:pt x="69" y="173"/>
                  </a:lnTo>
                  <a:lnTo>
                    <a:pt x="69" y="177"/>
                  </a:lnTo>
                  <a:lnTo>
                    <a:pt x="79" y="177"/>
                  </a:lnTo>
                  <a:lnTo>
                    <a:pt x="86" y="177"/>
                  </a:lnTo>
                  <a:lnTo>
                    <a:pt x="86" y="181"/>
                  </a:lnTo>
                  <a:lnTo>
                    <a:pt x="84" y="183"/>
                  </a:lnTo>
                  <a:lnTo>
                    <a:pt x="83" y="183"/>
                  </a:lnTo>
                  <a:lnTo>
                    <a:pt x="84" y="190"/>
                  </a:lnTo>
                  <a:lnTo>
                    <a:pt x="88" y="196"/>
                  </a:lnTo>
                  <a:lnTo>
                    <a:pt x="92" y="198"/>
                  </a:lnTo>
                  <a:lnTo>
                    <a:pt x="100" y="200"/>
                  </a:lnTo>
                  <a:lnTo>
                    <a:pt x="100" y="204"/>
                  </a:lnTo>
                  <a:lnTo>
                    <a:pt x="100" y="206"/>
                  </a:lnTo>
                  <a:lnTo>
                    <a:pt x="102" y="204"/>
                  </a:lnTo>
                  <a:lnTo>
                    <a:pt x="106" y="202"/>
                  </a:lnTo>
                  <a:lnTo>
                    <a:pt x="104" y="194"/>
                  </a:lnTo>
                  <a:lnTo>
                    <a:pt x="104" y="188"/>
                  </a:lnTo>
                  <a:lnTo>
                    <a:pt x="106" y="190"/>
                  </a:lnTo>
                  <a:lnTo>
                    <a:pt x="107" y="190"/>
                  </a:lnTo>
                  <a:lnTo>
                    <a:pt x="107" y="188"/>
                  </a:lnTo>
                  <a:lnTo>
                    <a:pt x="106" y="181"/>
                  </a:lnTo>
                  <a:lnTo>
                    <a:pt x="109" y="181"/>
                  </a:lnTo>
                  <a:lnTo>
                    <a:pt x="111" y="177"/>
                  </a:lnTo>
                  <a:lnTo>
                    <a:pt x="113" y="173"/>
                  </a:lnTo>
                  <a:lnTo>
                    <a:pt x="117" y="169"/>
                  </a:lnTo>
                  <a:lnTo>
                    <a:pt x="117" y="163"/>
                  </a:lnTo>
                  <a:lnTo>
                    <a:pt x="113" y="160"/>
                  </a:lnTo>
                  <a:lnTo>
                    <a:pt x="113" y="156"/>
                  </a:lnTo>
                  <a:lnTo>
                    <a:pt x="111" y="150"/>
                  </a:lnTo>
                  <a:lnTo>
                    <a:pt x="111" y="146"/>
                  </a:lnTo>
                  <a:lnTo>
                    <a:pt x="107" y="146"/>
                  </a:lnTo>
                  <a:lnTo>
                    <a:pt x="104" y="146"/>
                  </a:lnTo>
                  <a:close/>
                  <a:moveTo>
                    <a:pt x="90" y="133"/>
                  </a:moveTo>
                  <a:lnTo>
                    <a:pt x="90" y="135"/>
                  </a:lnTo>
                  <a:lnTo>
                    <a:pt x="86" y="135"/>
                  </a:lnTo>
                  <a:lnTo>
                    <a:pt x="86" y="138"/>
                  </a:lnTo>
                  <a:lnTo>
                    <a:pt x="86" y="140"/>
                  </a:lnTo>
                  <a:lnTo>
                    <a:pt x="90" y="140"/>
                  </a:lnTo>
                  <a:lnTo>
                    <a:pt x="94" y="140"/>
                  </a:lnTo>
                  <a:lnTo>
                    <a:pt x="96" y="140"/>
                  </a:lnTo>
                  <a:lnTo>
                    <a:pt x="94" y="137"/>
                  </a:lnTo>
                  <a:lnTo>
                    <a:pt x="92" y="135"/>
                  </a:lnTo>
                  <a:lnTo>
                    <a:pt x="90" y="133"/>
                  </a:lnTo>
                  <a:close/>
                  <a:moveTo>
                    <a:pt x="79" y="133"/>
                  </a:moveTo>
                  <a:lnTo>
                    <a:pt x="79" y="137"/>
                  </a:lnTo>
                  <a:lnTo>
                    <a:pt x="77" y="138"/>
                  </a:lnTo>
                  <a:lnTo>
                    <a:pt x="77" y="137"/>
                  </a:lnTo>
                  <a:lnTo>
                    <a:pt x="79" y="133"/>
                  </a:lnTo>
                  <a:close/>
                  <a:moveTo>
                    <a:pt x="73" y="123"/>
                  </a:moveTo>
                  <a:lnTo>
                    <a:pt x="71" y="129"/>
                  </a:lnTo>
                  <a:lnTo>
                    <a:pt x="71" y="135"/>
                  </a:lnTo>
                  <a:lnTo>
                    <a:pt x="67" y="135"/>
                  </a:lnTo>
                  <a:lnTo>
                    <a:pt x="63" y="135"/>
                  </a:lnTo>
                  <a:lnTo>
                    <a:pt x="63" y="138"/>
                  </a:lnTo>
                  <a:lnTo>
                    <a:pt x="65" y="142"/>
                  </a:lnTo>
                  <a:lnTo>
                    <a:pt x="69" y="144"/>
                  </a:lnTo>
                  <a:lnTo>
                    <a:pt x="71" y="144"/>
                  </a:lnTo>
                  <a:lnTo>
                    <a:pt x="73" y="146"/>
                  </a:lnTo>
                  <a:lnTo>
                    <a:pt x="77" y="148"/>
                  </a:lnTo>
                  <a:lnTo>
                    <a:pt x="75" y="144"/>
                  </a:lnTo>
                  <a:lnTo>
                    <a:pt x="75" y="140"/>
                  </a:lnTo>
                  <a:lnTo>
                    <a:pt x="77" y="140"/>
                  </a:lnTo>
                  <a:lnTo>
                    <a:pt x="79" y="142"/>
                  </a:lnTo>
                  <a:lnTo>
                    <a:pt x="84" y="137"/>
                  </a:lnTo>
                  <a:lnTo>
                    <a:pt x="88" y="131"/>
                  </a:lnTo>
                  <a:lnTo>
                    <a:pt x="88" y="129"/>
                  </a:lnTo>
                  <a:lnTo>
                    <a:pt x="88" y="125"/>
                  </a:lnTo>
                  <a:lnTo>
                    <a:pt x="86" y="125"/>
                  </a:lnTo>
                  <a:lnTo>
                    <a:pt x="84" y="123"/>
                  </a:lnTo>
                  <a:lnTo>
                    <a:pt x="81" y="131"/>
                  </a:lnTo>
                  <a:lnTo>
                    <a:pt x="81" y="129"/>
                  </a:lnTo>
                  <a:lnTo>
                    <a:pt x="81" y="125"/>
                  </a:lnTo>
                  <a:lnTo>
                    <a:pt x="81" y="123"/>
                  </a:lnTo>
                  <a:lnTo>
                    <a:pt x="77" y="123"/>
                  </a:lnTo>
                  <a:lnTo>
                    <a:pt x="73" y="123"/>
                  </a:lnTo>
                  <a:close/>
                  <a:moveTo>
                    <a:pt x="94" y="115"/>
                  </a:moveTo>
                  <a:lnTo>
                    <a:pt x="96" y="119"/>
                  </a:lnTo>
                  <a:lnTo>
                    <a:pt x="98" y="119"/>
                  </a:lnTo>
                  <a:lnTo>
                    <a:pt x="98" y="125"/>
                  </a:lnTo>
                  <a:lnTo>
                    <a:pt x="98" y="129"/>
                  </a:lnTo>
                  <a:lnTo>
                    <a:pt x="102" y="133"/>
                  </a:lnTo>
                  <a:lnTo>
                    <a:pt x="106" y="135"/>
                  </a:lnTo>
                  <a:lnTo>
                    <a:pt x="106" y="133"/>
                  </a:lnTo>
                  <a:lnTo>
                    <a:pt x="104" y="131"/>
                  </a:lnTo>
                  <a:lnTo>
                    <a:pt x="104" y="125"/>
                  </a:lnTo>
                  <a:lnTo>
                    <a:pt x="104" y="117"/>
                  </a:lnTo>
                  <a:lnTo>
                    <a:pt x="100" y="117"/>
                  </a:lnTo>
                  <a:lnTo>
                    <a:pt x="94" y="115"/>
                  </a:lnTo>
                  <a:close/>
                  <a:moveTo>
                    <a:pt x="29" y="115"/>
                  </a:moveTo>
                  <a:lnTo>
                    <a:pt x="29" y="119"/>
                  </a:lnTo>
                  <a:lnTo>
                    <a:pt x="29" y="123"/>
                  </a:lnTo>
                  <a:lnTo>
                    <a:pt x="25" y="123"/>
                  </a:lnTo>
                  <a:lnTo>
                    <a:pt x="19" y="137"/>
                  </a:lnTo>
                  <a:lnTo>
                    <a:pt x="13" y="148"/>
                  </a:lnTo>
                  <a:lnTo>
                    <a:pt x="8" y="150"/>
                  </a:lnTo>
                  <a:lnTo>
                    <a:pt x="2" y="154"/>
                  </a:lnTo>
                  <a:lnTo>
                    <a:pt x="0" y="156"/>
                  </a:lnTo>
                  <a:lnTo>
                    <a:pt x="0" y="160"/>
                  </a:lnTo>
                  <a:lnTo>
                    <a:pt x="2" y="160"/>
                  </a:lnTo>
                  <a:lnTo>
                    <a:pt x="10" y="156"/>
                  </a:lnTo>
                  <a:lnTo>
                    <a:pt x="17" y="152"/>
                  </a:lnTo>
                  <a:lnTo>
                    <a:pt x="19" y="146"/>
                  </a:lnTo>
                  <a:lnTo>
                    <a:pt x="21" y="140"/>
                  </a:lnTo>
                  <a:lnTo>
                    <a:pt x="27" y="135"/>
                  </a:lnTo>
                  <a:lnTo>
                    <a:pt x="33" y="129"/>
                  </a:lnTo>
                  <a:lnTo>
                    <a:pt x="31" y="123"/>
                  </a:lnTo>
                  <a:lnTo>
                    <a:pt x="29" y="115"/>
                  </a:lnTo>
                  <a:close/>
                  <a:moveTo>
                    <a:pt x="61" y="112"/>
                  </a:moveTo>
                  <a:lnTo>
                    <a:pt x="59" y="123"/>
                  </a:lnTo>
                  <a:lnTo>
                    <a:pt x="59" y="127"/>
                  </a:lnTo>
                  <a:lnTo>
                    <a:pt x="63" y="127"/>
                  </a:lnTo>
                  <a:lnTo>
                    <a:pt x="71" y="125"/>
                  </a:lnTo>
                  <a:lnTo>
                    <a:pt x="71" y="121"/>
                  </a:lnTo>
                  <a:lnTo>
                    <a:pt x="73" y="115"/>
                  </a:lnTo>
                  <a:lnTo>
                    <a:pt x="67" y="114"/>
                  </a:lnTo>
                  <a:lnTo>
                    <a:pt x="61" y="112"/>
                  </a:lnTo>
                  <a:close/>
                  <a:moveTo>
                    <a:pt x="77" y="102"/>
                  </a:moveTo>
                  <a:lnTo>
                    <a:pt x="77" y="106"/>
                  </a:lnTo>
                  <a:lnTo>
                    <a:pt x="75" y="108"/>
                  </a:lnTo>
                  <a:lnTo>
                    <a:pt x="81" y="108"/>
                  </a:lnTo>
                  <a:lnTo>
                    <a:pt x="84" y="110"/>
                  </a:lnTo>
                  <a:lnTo>
                    <a:pt x="86" y="110"/>
                  </a:lnTo>
                  <a:lnTo>
                    <a:pt x="83" y="106"/>
                  </a:lnTo>
                  <a:lnTo>
                    <a:pt x="81" y="104"/>
                  </a:lnTo>
                  <a:lnTo>
                    <a:pt x="77" y="102"/>
                  </a:lnTo>
                  <a:close/>
                  <a:moveTo>
                    <a:pt x="33" y="102"/>
                  </a:moveTo>
                  <a:lnTo>
                    <a:pt x="35" y="106"/>
                  </a:lnTo>
                  <a:lnTo>
                    <a:pt x="36" y="108"/>
                  </a:lnTo>
                  <a:lnTo>
                    <a:pt x="38" y="108"/>
                  </a:lnTo>
                  <a:lnTo>
                    <a:pt x="38" y="106"/>
                  </a:lnTo>
                  <a:lnTo>
                    <a:pt x="36" y="104"/>
                  </a:lnTo>
                  <a:lnTo>
                    <a:pt x="33" y="102"/>
                  </a:lnTo>
                  <a:close/>
                  <a:moveTo>
                    <a:pt x="59" y="98"/>
                  </a:moveTo>
                  <a:lnTo>
                    <a:pt x="61" y="102"/>
                  </a:lnTo>
                  <a:lnTo>
                    <a:pt x="63" y="102"/>
                  </a:lnTo>
                  <a:lnTo>
                    <a:pt x="63" y="100"/>
                  </a:lnTo>
                  <a:lnTo>
                    <a:pt x="61" y="100"/>
                  </a:lnTo>
                  <a:lnTo>
                    <a:pt x="59" y="98"/>
                  </a:lnTo>
                  <a:close/>
                  <a:moveTo>
                    <a:pt x="94" y="94"/>
                  </a:moveTo>
                  <a:lnTo>
                    <a:pt x="94" y="100"/>
                  </a:lnTo>
                  <a:lnTo>
                    <a:pt x="98" y="108"/>
                  </a:lnTo>
                  <a:lnTo>
                    <a:pt x="98" y="112"/>
                  </a:lnTo>
                  <a:lnTo>
                    <a:pt x="102" y="114"/>
                  </a:lnTo>
                  <a:lnTo>
                    <a:pt x="106" y="114"/>
                  </a:lnTo>
                  <a:lnTo>
                    <a:pt x="104" y="112"/>
                  </a:lnTo>
                  <a:lnTo>
                    <a:pt x="102" y="110"/>
                  </a:lnTo>
                  <a:lnTo>
                    <a:pt x="104" y="102"/>
                  </a:lnTo>
                  <a:lnTo>
                    <a:pt x="102" y="94"/>
                  </a:lnTo>
                  <a:lnTo>
                    <a:pt x="98" y="94"/>
                  </a:lnTo>
                  <a:lnTo>
                    <a:pt x="94" y="94"/>
                  </a:lnTo>
                  <a:close/>
                  <a:moveTo>
                    <a:pt x="42" y="81"/>
                  </a:moveTo>
                  <a:lnTo>
                    <a:pt x="42" y="83"/>
                  </a:lnTo>
                  <a:lnTo>
                    <a:pt x="40" y="85"/>
                  </a:lnTo>
                  <a:lnTo>
                    <a:pt x="52" y="92"/>
                  </a:lnTo>
                  <a:lnTo>
                    <a:pt x="52" y="96"/>
                  </a:lnTo>
                  <a:lnTo>
                    <a:pt x="52" y="100"/>
                  </a:lnTo>
                  <a:lnTo>
                    <a:pt x="56" y="100"/>
                  </a:lnTo>
                  <a:lnTo>
                    <a:pt x="54" y="90"/>
                  </a:lnTo>
                  <a:lnTo>
                    <a:pt x="52" y="83"/>
                  </a:lnTo>
                  <a:lnTo>
                    <a:pt x="48" y="83"/>
                  </a:lnTo>
                  <a:lnTo>
                    <a:pt x="42" y="81"/>
                  </a:lnTo>
                  <a:close/>
                  <a:moveTo>
                    <a:pt x="90" y="75"/>
                  </a:moveTo>
                  <a:lnTo>
                    <a:pt x="92" y="79"/>
                  </a:lnTo>
                  <a:lnTo>
                    <a:pt x="92" y="77"/>
                  </a:lnTo>
                  <a:lnTo>
                    <a:pt x="90" y="75"/>
                  </a:lnTo>
                  <a:close/>
                  <a:moveTo>
                    <a:pt x="46" y="0"/>
                  </a:moveTo>
                  <a:lnTo>
                    <a:pt x="44" y="16"/>
                  </a:lnTo>
                  <a:lnTo>
                    <a:pt x="44" y="29"/>
                  </a:lnTo>
                  <a:lnTo>
                    <a:pt x="40" y="31"/>
                  </a:lnTo>
                  <a:lnTo>
                    <a:pt x="40" y="35"/>
                  </a:lnTo>
                  <a:lnTo>
                    <a:pt x="40" y="37"/>
                  </a:lnTo>
                  <a:lnTo>
                    <a:pt x="42" y="37"/>
                  </a:lnTo>
                  <a:lnTo>
                    <a:pt x="42" y="41"/>
                  </a:lnTo>
                  <a:lnTo>
                    <a:pt x="38" y="41"/>
                  </a:lnTo>
                  <a:lnTo>
                    <a:pt x="35" y="41"/>
                  </a:lnTo>
                  <a:lnTo>
                    <a:pt x="35" y="39"/>
                  </a:lnTo>
                  <a:lnTo>
                    <a:pt x="35" y="41"/>
                  </a:lnTo>
                  <a:lnTo>
                    <a:pt x="33" y="43"/>
                  </a:lnTo>
                  <a:lnTo>
                    <a:pt x="33" y="44"/>
                  </a:lnTo>
                  <a:lnTo>
                    <a:pt x="36" y="46"/>
                  </a:lnTo>
                  <a:lnTo>
                    <a:pt x="38" y="56"/>
                  </a:lnTo>
                  <a:lnTo>
                    <a:pt x="42" y="64"/>
                  </a:lnTo>
                  <a:lnTo>
                    <a:pt x="44" y="62"/>
                  </a:lnTo>
                  <a:lnTo>
                    <a:pt x="48" y="60"/>
                  </a:lnTo>
                  <a:lnTo>
                    <a:pt x="46" y="67"/>
                  </a:lnTo>
                  <a:lnTo>
                    <a:pt x="46" y="71"/>
                  </a:lnTo>
                  <a:lnTo>
                    <a:pt x="48" y="75"/>
                  </a:lnTo>
                  <a:lnTo>
                    <a:pt x="50" y="81"/>
                  </a:lnTo>
                  <a:lnTo>
                    <a:pt x="58" y="79"/>
                  </a:lnTo>
                  <a:lnTo>
                    <a:pt x="61" y="79"/>
                  </a:lnTo>
                  <a:lnTo>
                    <a:pt x="65" y="79"/>
                  </a:lnTo>
                  <a:lnTo>
                    <a:pt x="71" y="85"/>
                  </a:lnTo>
                  <a:lnTo>
                    <a:pt x="69" y="79"/>
                  </a:lnTo>
                  <a:lnTo>
                    <a:pt x="71" y="77"/>
                  </a:lnTo>
                  <a:lnTo>
                    <a:pt x="77" y="85"/>
                  </a:lnTo>
                  <a:lnTo>
                    <a:pt x="83" y="92"/>
                  </a:lnTo>
                  <a:lnTo>
                    <a:pt x="84" y="92"/>
                  </a:lnTo>
                  <a:lnTo>
                    <a:pt x="86" y="94"/>
                  </a:lnTo>
                  <a:lnTo>
                    <a:pt x="86" y="90"/>
                  </a:lnTo>
                  <a:lnTo>
                    <a:pt x="88" y="89"/>
                  </a:lnTo>
                  <a:lnTo>
                    <a:pt x="84" y="79"/>
                  </a:lnTo>
                  <a:lnTo>
                    <a:pt x="83" y="71"/>
                  </a:lnTo>
                  <a:lnTo>
                    <a:pt x="79" y="73"/>
                  </a:lnTo>
                  <a:lnTo>
                    <a:pt x="75" y="73"/>
                  </a:lnTo>
                  <a:lnTo>
                    <a:pt x="75" y="71"/>
                  </a:lnTo>
                  <a:lnTo>
                    <a:pt x="75" y="67"/>
                  </a:lnTo>
                  <a:lnTo>
                    <a:pt x="65" y="69"/>
                  </a:lnTo>
                  <a:lnTo>
                    <a:pt x="58" y="71"/>
                  </a:lnTo>
                  <a:lnTo>
                    <a:pt x="58" y="66"/>
                  </a:lnTo>
                  <a:lnTo>
                    <a:pt x="56" y="62"/>
                  </a:lnTo>
                  <a:lnTo>
                    <a:pt x="56" y="60"/>
                  </a:lnTo>
                  <a:lnTo>
                    <a:pt x="54" y="56"/>
                  </a:lnTo>
                  <a:lnTo>
                    <a:pt x="56" y="50"/>
                  </a:lnTo>
                  <a:lnTo>
                    <a:pt x="54" y="46"/>
                  </a:lnTo>
                  <a:lnTo>
                    <a:pt x="56" y="46"/>
                  </a:lnTo>
                  <a:lnTo>
                    <a:pt x="61" y="37"/>
                  </a:lnTo>
                  <a:lnTo>
                    <a:pt x="69" y="27"/>
                  </a:lnTo>
                  <a:lnTo>
                    <a:pt x="67" y="21"/>
                  </a:lnTo>
                  <a:lnTo>
                    <a:pt x="63" y="18"/>
                  </a:lnTo>
                  <a:lnTo>
                    <a:pt x="63" y="8"/>
                  </a:lnTo>
                  <a:lnTo>
                    <a:pt x="65" y="0"/>
                  </a:lnTo>
                  <a:lnTo>
                    <a:pt x="63" y="2"/>
                  </a:lnTo>
                  <a:lnTo>
                    <a:pt x="61" y="4"/>
                  </a:lnTo>
                  <a:lnTo>
                    <a:pt x="54" y="4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27" name="Freeform 466">
              <a:extLst>
                <a:ext uri="{FF2B5EF4-FFF2-40B4-BE49-F238E27FC236}">
                  <a16:creationId xmlns:a16="http://schemas.microsoft.com/office/drawing/2014/main" id="{A11CA492-95B3-42B9-8F47-795627C25E3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8210550" y="4138613"/>
              <a:ext cx="395288" cy="273050"/>
            </a:xfrm>
            <a:custGeom>
              <a:avLst/>
              <a:gdLst>
                <a:gd name="T0" fmla="*/ 2147483647 w 190"/>
                <a:gd name="T1" fmla="*/ 2147483647 h 132"/>
                <a:gd name="T2" fmla="*/ 2147483647 w 190"/>
                <a:gd name="T3" fmla="*/ 2147483647 h 132"/>
                <a:gd name="T4" fmla="*/ 2147483647 w 190"/>
                <a:gd name="T5" fmla="*/ 2147483647 h 132"/>
                <a:gd name="T6" fmla="*/ 2147483647 w 190"/>
                <a:gd name="T7" fmla="*/ 2147483647 h 132"/>
                <a:gd name="T8" fmla="*/ 2147483647 w 190"/>
                <a:gd name="T9" fmla="*/ 2147483647 h 132"/>
                <a:gd name="T10" fmla="*/ 2147483647 w 190"/>
                <a:gd name="T11" fmla="*/ 2147483647 h 132"/>
                <a:gd name="T12" fmla="*/ 2147483647 w 190"/>
                <a:gd name="T13" fmla="*/ 2147483647 h 132"/>
                <a:gd name="T14" fmla="*/ 2147483647 w 190"/>
                <a:gd name="T15" fmla="*/ 2147483647 h 132"/>
                <a:gd name="T16" fmla="*/ 2147483647 w 190"/>
                <a:gd name="T17" fmla="*/ 2147483647 h 132"/>
                <a:gd name="T18" fmla="*/ 2147483647 w 190"/>
                <a:gd name="T19" fmla="*/ 2147483647 h 132"/>
                <a:gd name="T20" fmla="*/ 2147483647 w 190"/>
                <a:gd name="T21" fmla="*/ 2147483647 h 132"/>
                <a:gd name="T22" fmla="*/ 2147483647 w 190"/>
                <a:gd name="T23" fmla="*/ 2147483647 h 132"/>
                <a:gd name="T24" fmla="*/ 2147483647 w 190"/>
                <a:gd name="T25" fmla="*/ 2147483647 h 132"/>
                <a:gd name="T26" fmla="*/ 2147483647 w 190"/>
                <a:gd name="T27" fmla="*/ 2147483647 h 132"/>
                <a:gd name="T28" fmla="*/ 2147483647 w 190"/>
                <a:gd name="T29" fmla="*/ 2147483647 h 132"/>
                <a:gd name="T30" fmla="*/ 2147483647 w 190"/>
                <a:gd name="T31" fmla="*/ 2147483647 h 132"/>
                <a:gd name="T32" fmla="*/ 2147483647 w 190"/>
                <a:gd name="T33" fmla="*/ 2147483647 h 132"/>
                <a:gd name="T34" fmla="*/ 2147483647 w 190"/>
                <a:gd name="T35" fmla="*/ 2147483647 h 132"/>
                <a:gd name="T36" fmla="*/ 2147483647 w 190"/>
                <a:gd name="T37" fmla="*/ 2147483647 h 132"/>
                <a:gd name="T38" fmla="*/ 2147483647 w 190"/>
                <a:gd name="T39" fmla="*/ 2147483647 h 132"/>
                <a:gd name="T40" fmla="*/ 2147483647 w 190"/>
                <a:gd name="T41" fmla="*/ 2147483647 h 132"/>
                <a:gd name="T42" fmla="*/ 2147483647 w 190"/>
                <a:gd name="T43" fmla="*/ 2147483647 h 132"/>
                <a:gd name="T44" fmla="*/ 2147483647 w 190"/>
                <a:gd name="T45" fmla="*/ 2147483647 h 132"/>
                <a:gd name="T46" fmla="*/ 2147483647 w 190"/>
                <a:gd name="T47" fmla="*/ 2147483647 h 132"/>
                <a:gd name="T48" fmla="*/ 2147483647 w 190"/>
                <a:gd name="T49" fmla="*/ 2147483647 h 132"/>
                <a:gd name="T50" fmla="*/ 2147483647 w 190"/>
                <a:gd name="T51" fmla="*/ 2147483647 h 132"/>
                <a:gd name="T52" fmla="*/ 2147483647 w 190"/>
                <a:gd name="T53" fmla="*/ 2147483647 h 132"/>
                <a:gd name="T54" fmla="*/ 2147483647 w 190"/>
                <a:gd name="T55" fmla="*/ 2147483647 h 132"/>
                <a:gd name="T56" fmla="*/ 2147483647 w 190"/>
                <a:gd name="T57" fmla="*/ 2147483647 h 132"/>
                <a:gd name="T58" fmla="*/ 2147483647 w 190"/>
                <a:gd name="T59" fmla="*/ 2147483647 h 132"/>
                <a:gd name="T60" fmla="*/ 2147483647 w 190"/>
                <a:gd name="T61" fmla="*/ 2147483647 h 132"/>
                <a:gd name="T62" fmla="*/ 2147483647 w 190"/>
                <a:gd name="T63" fmla="*/ 2147483647 h 132"/>
                <a:gd name="T64" fmla="*/ 2147483647 w 190"/>
                <a:gd name="T65" fmla="*/ 2147483647 h 132"/>
                <a:gd name="T66" fmla="*/ 2147483647 w 190"/>
                <a:gd name="T67" fmla="*/ 2147483647 h 132"/>
                <a:gd name="T68" fmla="*/ 2147483647 w 190"/>
                <a:gd name="T69" fmla="*/ 2147483647 h 132"/>
                <a:gd name="T70" fmla="*/ 2147483647 w 190"/>
                <a:gd name="T71" fmla="*/ 2147483647 h 132"/>
                <a:gd name="T72" fmla="*/ 2147483647 w 190"/>
                <a:gd name="T73" fmla="*/ 2147483647 h 132"/>
                <a:gd name="T74" fmla="*/ 2147483647 w 190"/>
                <a:gd name="T75" fmla="*/ 2147483647 h 132"/>
                <a:gd name="T76" fmla="*/ 2147483647 w 190"/>
                <a:gd name="T77" fmla="*/ 2147483647 h 132"/>
                <a:gd name="T78" fmla="*/ 2147483647 w 190"/>
                <a:gd name="T79" fmla="*/ 2147483647 h 132"/>
                <a:gd name="T80" fmla="*/ 2147483647 w 190"/>
                <a:gd name="T81" fmla="*/ 2147483647 h 132"/>
                <a:gd name="T82" fmla="*/ 2147483647 w 190"/>
                <a:gd name="T83" fmla="*/ 2147483647 h 132"/>
                <a:gd name="T84" fmla="*/ 2147483647 w 190"/>
                <a:gd name="T85" fmla="*/ 2147483647 h 132"/>
                <a:gd name="T86" fmla="*/ 2147483647 w 190"/>
                <a:gd name="T87" fmla="*/ 2147483647 h 132"/>
                <a:gd name="T88" fmla="*/ 2147483647 w 190"/>
                <a:gd name="T89" fmla="*/ 2147483647 h 132"/>
                <a:gd name="T90" fmla="*/ 2147483647 w 190"/>
                <a:gd name="T91" fmla="*/ 2147483647 h 132"/>
                <a:gd name="T92" fmla="*/ 2147483647 w 190"/>
                <a:gd name="T93" fmla="*/ 2147483647 h 132"/>
                <a:gd name="T94" fmla="*/ 2147483647 w 190"/>
                <a:gd name="T95" fmla="*/ 0 h 13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90"/>
                <a:gd name="T145" fmla="*/ 0 h 132"/>
                <a:gd name="T146" fmla="*/ 190 w 190"/>
                <a:gd name="T147" fmla="*/ 132 h 13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90" h="132">
                  <a:moveTo>
                    <a:pt x="4" y="109"/>
                  </a:moveTo>
                  <a:lnTo>
                    <a:pt x="13" y="109"/>
                  </a:lnTo>
                  <a:lnTo>
                    <a:pt x="23" y="107"/>
                  </a:lnTo>
                  <a:lnTo>
                    <a:pt x="29" y="107"/>
                  </a:lnTo>
                  <a:lnTo>
                    <a:pt x="32" y="105"/>
                  </a:lnTo>
                  <a:lnTo>
                    <a:pt x="34" y="103"/>
                  </a:lnTo>
                  <a:lnTo>
                    <a:pt x="36" y="99"/>
                  </a:lnTo>
                  <a:lnTo>
                    <a:pt x="36" y="96"/>
                  </a:lnTo>
                  <a:lnTo>
                    <a:pt x="36" y="90"/>
                  </a:lnTo>
                  <a:lnTo>
                    <a:pt x="44" y="90"/>
                  </a:lnTo>
                  <a:lnTo>
                    <a:pt x="56" y="92"/>
                  </a:lnTo>
                  <a:lnTo>
                    <a:pt x="65" y="94"/>
                  </a:lnTo>
                  <a:lnTo>
                    <a:pt x="71" y="99"/>
                  </a:lnTo>
                  <a:lnTo>
                    <a:pt x="73" y="105"/>
                  </a:lnTo>
                  <a:lnTo>
                    <a:pt x="75" y="111"/>
                  </a:lnTo>
                  <a:lnTo>
                    <a:pt x="79" y="113"/>
                  </a:lnTo>
                  <a:lnTo>
                    <a:pt x="82" y="113"/>
                  </a:lnTo>
                  <a:lnTo>
                    <a:pt x="88" y="124"/>
                  </a:lnTo>
                  <a:lnTo>
                    <a:pt x="103" y="128"/>
                  </a:lnTo>
                  <a:lnTo>
                    <a:pt x="121" y="132"/>
                  </a:lnTo>
                  <a:lnTo>
                    <a:pt x="121" y="130"/>
                  </a:lnTo>
                  <a:lnTo>
                    <a:pt x="121" y="126"/>
                  </a:lnTo>
                  <a:lnTo>
                    <a:pt x="117" y="124"/>
                  </a:lnTo>
                  <a:lnTo>
                    <a:pt x="113" y="122"/>
                  </a:lnTo>
                  <a:lnTo>
                    <a:pt x="115" y="121"/>
                  </a:lnTo>
                  <a:lnTo>
                    <a:pt x="115" y="119"/>
                  </a:lnTo>
                  <a:lnTo>
                    <a:pt x="111" y="119"/>
                  </a:lnTo>
                  <a:lnTo>
                    <a:pt x="105" y="117"/>
                  </a:lnTo>
                  <a:lnTo>
                    <a:pt x="105" y="113"/>
                  </a:lnTo>
                  <a:lnTo>
                    <a:pt x="105" y="109"/>
                  </a:lnTo>
                  <a:lnTo>
                    <a:pt x="102" y="109"/>
                  </a:lnTo>
                  <a:lnTo>
                    <a:pt x="98" y="107"/>
                  </a:lnTo>
                  <a:lnTo>
                    <a:pt x="96" y="101"/>
                  </a:lnTo>
                  <a:lnTo>
                    <a:pt x="94" y="94"/>
                  </a:lnTo>
                  <a:lnTo>
                    <a:pt x="90" y="94"/>
                  </a:lnTo>
                  <a:lnTo>
                    <a:pt x="86" y="92"/>
                  </a:lnTo>
                  <a:lnTo>
                    <a:pt x="82" y="84"/>
                  </a:lnTo>
                  <a:lnTo>
                    <a:pt x="80" y="74"/>
                  </a:lnTo>
                  <a:lnTo>
                    <a:pt x="84" y="73"/>
                  </a:lnTo>
                  <a:lnTo>
                    <a:pt x="90" y="71"/>
                  </a:lnTo>
                  <a:lnTo>
                    <a:pt x="90" y="65"/>
                  </a:lnTo>
                  <a:lnTo>
                    <a:pt x="88" y="59"/>
                  </a:lnTo>
                  <a:lnTo>
                    <a:pt x="84" y="59"/>
                  </a:lnTo>
                  <a:lnTo>
                    <a:pt x="79" y="59"/>
                  </a:lnTo>
                  <a:lnTo>
                    <a:pt x="77" y="55"/>
                  </a:lnTo>
                  <a:lnTo>
                    <a:pt x="75" y="51"/>
                  </a:lnTo>
                  <a:lnTo>
                    <a:pt x="69" y="51"/>
                  </a:lnTo>
                  <a:lnTo>
                    <a:pt x="63" y="50"/>
                  </a:lnTo>
                  <a:lnTo>
                    <a:pt x="63" y="46"/>
                  </a:lnTo>
                  <a:lnTo>
                    <a:pt x="63" y="42"/>
                  </a:lnTo>
                  <a:lnTo>
                    <a:pt x="59" y="38"/>
                  </a:lnTo>
                  <a:lnTo>
                    <a:pt x="56" y="32"/>
                  </a:lnTo>
                  <a:lnTo>
                    <a:pt x="54" y="32"/>
                  </a:lnTo>
                  <a:lnTo>
                    <a:pt x="50" y="32"/>
                  </a:lnTo>
                  <a:lnTo>
                    <a:pt x="48" y="28"/>
                  </a:lnTo>
                  <a:lnTo>
                    <a:pt x="44" y="25"/>
                  </a:lnTo>
                  <a:lnTo>
                    <a:pt x="29" y="19"/>
                  </a:lnTo>
                  <a:lnTo>
                    <a:pt x="13" y="15"/>
                  </a:lnTo>
                  <a:lnTo>
                    <a:pt x="9" y="13"/>
                  </a:lnTo>
                  <a:lnTo>
                    <a:pt x="2" y="9"/>
                  </a:lnTo>
                  <a:lnTo>
                    <a:pt x="4" y="65"/>
                  </a:lnTo>
                  <a:lnTo>
                    <a:pt x="0" y="71"/>
                  </a:lnTo>
                  <a:lnTo>
                    <a:pt x="4" y="76"/>
                  </a:lnTo>
                  <a:lnTo>
                    <a:pt x="4" y="109"/>
                  </a:lnTo>
                  <a:close/>
                  <a:moveTo>
                    <a:pt x="123" y="115"/>
                  </a:moveTo>
                  <a:lnTo>
                    <a:pt x="125" y="119"/>
                  </a:lnTo>
                  <a:lnTo>
                    <a:pt x="127" y="119"/>
                  </a:lnTo>
                  <a:lnTo>
                    <a:pt x="127" y="117"/>
                  </a:lnTo>
                  <a:lnTo>
                    <a:pt x="125" y="117"/>
                  </a:lnTo>
                  <a:lnTo>
                    <a:pt x="123" y="115"/>
                  </a:lnTo>
                  <a:close/>
                  <a:moveTo>
                    <a:pt x="171" y="44"/>
                  </a:moveTo>
                  <a:lnTo>
                    <a:pt x="173" y="55"/>
                  </a:lnTo>
                  <a:lnTo>
                    <a:pt x="175" y="61"/>
                  </a:lnTo>
                  <a:lnTo>
                    <a:pt x="178" y="69"/>
                  </a:lnTo>
                  <a:lnTo>
                    <a:pt x="182" y="74"/>
                  </a:lnTo>
                  <a:lnTo>
                    <a:pt x="186" y="74"/>
                  </a:lnTo>
                  <a:lnTo>
                    <a:pt x="188" y="73"/>
                  </a:lnTo>
                  <a:lnTo>
                    <a:pt x="190" y="71"/>
                  </a:lnTo>
                  <a:lnTo>
                    <a:pt x="190" y="67"/>
                  </a:lnTo>
                  <a:lnTo>
                    <a:pt x="180" y="57"/>
                  </a:lnTo>
                  <a:lnTo>
                    <a:pt x="171" y="44"/>
                  </a:lnTo>
                  <a:close/>
                  <a:moveTo>
                    <a:pt x="140" y="34"/>
                  </a:moveTo>
                  <a:lnTo>
                    <a:pt x="138" y="36"/>
                  </a:lnTo>
                  <a:lnTo>
                    <a:pt x="136" y="36"/>
                  </a:lnTo>
                  <a:lnTo>
                    <a:pt x="138" y="38"/>
                  </a:lnTo>
                  <a:lnTo>
                    <a:pt x="138" y="42"/>
                  </a:lnTo>
                  <a:lnTo>
                    <a:pt x="134" y="42"/>
                  </a:lnTo>
                  <a:lnTo>
                    <a:pt x="134" y="46"/>
                  </a:lnTo>
                  <a:lnTo>
                    <a:pt x="132" y="50"/>
                  </a:lnTo>
                  <a:lnTo>
                    <a:pt x="130" y="50"/>
                  </a:lnTo>
                  <a:lnTo>
                    <a:pt x="130" y="51"/>
                  </a:lnTo>
                  <a:lnTo>
                    <a:pt x="127" y="51"/>
                  </a:lnTo>
                  <a:lnTo>
                    <a:pt x="121" y="51"/>
                  </a:lnTo>
                  <a:lnTo>
                    <a:pt x="121" y="50"/>
                  </a:lnTo>
                  <a:lnTo>
                    <a:pt x="119" y="48"/>
                  </a:lnTo>
                  <a:lnTo>
                    <a:pt x="117" y="50"/>
                  </a:lnTo>
                  <a:lnTo>
                    <a:pt x="117" y="53"/>
                  </a:lnTo>
                  <a:lnTo>
                    <a:pt x="109" y="53"/>
                  </a:lnTo>
                  <a:lnTo>
                    <a:pt x="100" y="53"/>
                  </a:lnTo>
                  <a:lnTo>
                    <a:pt x="103" y="59"/>
                  </a:lnTo>
                  <a:lnTo>
                    <a:pt x="109" y="63"/>
                  </a:lnTo>
                  <a:lnTo>
                    <a:pt x="117" y="63"/>
                  </a:lnTo>
                  <a:lnTo>
                    <a:pt x="125" y="61"/>
                  </a:lnTo>
                  <a:lnTo>
                    <a:pt x="132" y="59"/>
                  </a:lnTo>
                  <a:lnTo>
                    <a:pt x="136" y="55"/>
                  </a:lnTo>
                  <a:lnTo>
                    <a:pt x="136" y="51"/>
                  </a:lnTo>
                  <a:lnTo>
                    <a:pt x="138" y="50"/>
                  </a:lnTo>
                  <a:lnTo>
                    <a:pt x="142" y="50"/>
                  </a:lnTo>
                  <a:lnTo>
                    <a:pt x="144" y="50"/>
                  </a:lnTo>
                  <a:lnTo>
                    <a:pt x="146" y="44"/>
                  </a:lnTo>
                  <a:lnTo>
                    <a:pt x="146" y="36"/>
                  </a:lnTo>
                  <a:lnTo>
                    <a:pt x="140" y="34"/>
                  </a:lnTo>
                  <a:close/>
                  <a:moveTo>
                    <a:pt x="142" y="21"/>
                  </a:moveTo>
                  <a:lnTo>
                    <a:pt x="146" y="28"/>
                  </a:lnTo>
                  <a:lnTo>
                    <a:pt x="148" y="40"/>
                  </a:lnTo>
                  <a:lnTo>
                    <a:pt x="150" y="40"/>
                  </a:lnTo>
                  <a:lnTo>
                    <a:pt x="151" y="38"/>
                  </a:lnTo>
                  <a:lnTo>
                    <a:pt x="153" y="36"/>
                  </a:lnTo>
                  <a:lnTo>
                    <a:pt x="151" y="34"/>
                  </a:lnTo>
                  <a:lnTo>
                    <a:pt x="153" y="34"/>
                  </a:lnTo>
                  <a:lnTo>
                    <a:pt x="153" y="30"/>
                  </a:lnTo>
                  <a:lnTo>
                    <a:pt x="148" y="26"/>
                  </a:lnTo>
                  <a:lnTo>
                    <a:pt x="142" y="21"/>
                  </a:lnTo>
                  <a:close/>
                  <a:moveTo>
                    <a:pt x="127" y="11"/>
                  </a:moveTo>
                  <a:lnTo>
                    <a:pt x="127" y="15"/>
                  </a:lnTo>
                  <a:lnTo>
                    <a:pt x="132" y="19"/>
                  </a:lnTo>
                  <a:lnTo>
                    <a:pt x="136" y="21"/>
                  </a:lnTo>
                  <a:lnTo>
                    <a:pt x="140" y="21"/>
                  </a:lnTo>
                  <a:lnTo>
                    <a:pt x="140" y="17"/>
                  </a:lnTo>
                  <a:lnTo>
                    <a:pt x="134" y="15"/>
                  </a:lnTo>
                  <a:lnTo>
                    <a:pt x="127" y="11"/>
                  </a:lnTo>
                  <a:close/>
                  <a:moveTo>
                    <a:pt x="117" y="7"/>
                  </a:moveTo>
                  <a:lnTo>
                    <a:pt x="119" y="11"/>
                  </a:lnTo>
                  <a:lnTo>
                    <a:pt x="119" y="13"/>
                  </a:lnTo>
                  <a:lnTo>
                    <a:pt x="123" y="13"/>
                  </a:lnTo>
                  <a:lnTo>
                    <a:pt x="123" y="11"/>
                  </a:lnTo>
                  <a:lnTo>
                    <a:pt x="123" y="9"/>
                  </a:lnTo>
                  <a:lnTo>
                    <a:pt x="117" y="7"/>
                  </a:lnTo>
                  <a:close/>
                  <a:moveTo>
                    <a:pt x="73" y="0"/>
                  </a:moveTo>
                  <a:lnTo>
                    <a:pt x="73" y="3"/>
                  </a:lnTo>
                  <a:lnTo>
                    <a:pt x="79" y="3"/>
                  </a:lnTo>
                  <a:lnTo>
                    <a:pt x="80" y="3"/>
                  </a:lnTo>
                  <a:lnTo>
                    <a:pt x="79" y="2"/>
                  </a:lnTo>
                  <a:lnTo>
                    <a:pt x="73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28" name="Freeform 468">
              <a:extLst>
                <a:ext uri="{FF2B5EF4-FFF2-40B4-BE49-F238E27FC236}">
                  <a16:creationId xmlns:a16="http://schemas.microsoft.com/office/drawing/2014/main" id="{CE9C49E8-0C2D-49B0-B509-04CF888AE5B8}"/>
                </a:ext>
              </a:extLst>
            </p:cNvPr>
            <p:cNvSpPr>
              <a:spLocks/>
            </p:cNvSpPr>
            <p:nvPr/>
          </p:nvSpPr>
          <p:spPr bwMode="gray">
            <a:xfrm>
              <a:off x="6176963" y="2847975"/>
              <a:ext cx="393700" cy="446088"/>
            </a:xfrm>
            <a:custGeom>
              <a:avLst/>
              <a:gdLst>
                <a:gd name="T0" fmla="*/ 2147483647 w 190"/>
                <a:gd name="T1" fmla="*/ 2147483647 h 215"/>
                <a:gd name="T2" fmla="*/ 2147483647 w 190"/>
                <a:gd name="T3" fmla="*/ 2147483647 h 215"/>
                <a:gd name="T4" fmla="*/ 2147483647 w 190"/>
                <a:gd name="T5" fmla="*/ 2147483647 h 215"/>
                <a:gd name="T6" fmla="*/ 2147483647 w 190"/>
                <a:gd name="T7" fmla="*/ 2147483647 h 215"/>
                <a:gd name="T8" fmla="*/ 2147483647 w 190"/>
                <a:gd name="T9" fmla="*/ 2147483647 h 215"/>
                <a:gd name="T10" fmla="*/ 2147483647 w 190"/>
                <a:gd name="T11" fmla="*/ 2147483647 h 215"/>
                <a:gd name="T12" fmla="*/ 2147483647 w 190"/>
                <a:gd name="T13" fmla="*/ 2147483647 h 215"/>
                <a:gd name="T14" fmla="*/ 2147483647 w 190"/>
                <a:gd name="T15" fmla="*/ 2147483647 h 215"/>
                <a:gd name="T16" fmla="*/ 2147483647 w 190"/>
                <a:gd name="T17" fmla="*/ 2147483647 h 215"/>
                <a:gd name="T18" fmla="*/ 2147483647 w 190"/>
                <a:gd name="T19" fmla="*/ 2147483647 h 215"/>
                <a:gd name="T20" fmla="*/ 2147483647 w 190"/>
                <a:gd name="T21" fmla="*/ 2147483647 h 215"/>
                <a:gd name="T22" fmla="*/ 2147483647 w 190"/>
                <a:gd name="T23" fmla="*/ 2147483647 h 215"/>
                <a:gd name="T24" fmla="*/ 2147483647 w 190"/>
                <a:gd name="T25" fmla="*/ 2147483647 h 215"/>
                <a:gd name="T26" fmla="*/ 2147483647 w 190"/>
                <a:gd name="T27" fmla="*/ 2147483647 h 215"/>
                <a:gd name="T28" fmla="*/ 2147483647 w 190"/>
                <a:gd name="T29" fmla="*/ 2147483647 h 215"/>
                <a:gd name="T30" fmla="*/ 2147483647 w 190"/>
                <a:gd name="T31" fmla="*/ 2147483647 h 215"/>
                <a:gd name="T32" fmla="*/ 2147483647 w 190"/>
                <a:gd name="T33" fmla="*/ 2147483647 h 215"/>
                <a:gd name="T34" fmla="*/ 2147483647 w 190"/>
                <a:gd name="T35" fmla="*/ 2147483647 h 215"/>
                <a:gd name="T36" fmla="*/ 2147483647 w 190"/>
                <a:gd name="T37" fmla="*/ 2147483647 h 215"/>
                <a:gd name="T38" fmla="*/ 2147483647 w 190"/>
                <a:gd name="T39" fmla="*/ 2147483647 h 215"/>
                <a:gd name="T40" fmla="*/ 2147483647 w 190"/>
                <a:gd name="T41" fmla="*/ 2147483647 h 215"/>
                <a:gd name="T42" fmla="*/ 2147483647 w 190"/>
                <a:gd name="T43" fmla="*/ 2147483647 h 215"/>
                <a:gd name="T44" fmla="*/ 2147483647 w 190"/>
                <a:gd name="T45" fmla="*/ 2147483647 h 215"/>
                <a:gd name="T46" fmla="*/ 2147483647 w 190"/>
                <a:gd name="T47" fmla="*/ 0 h 215"/>
                <a:gd name="T48" fmla="*/ 2147483647 w 190"/>
                <a:gd name="T49" fmla="*/ 2147483647 h 215"/>
                <a:gd name="T50" fmla="*/ 2147483647 w 190"/>
                <a:gd name="T51" fmla="*/ 2147483647 h 215"/>
                <a:gd name="T52" fmla="*/ 2147483647 w 190"/>
                <a:gd name="T53" fmla="*/ 2147483647 h 215"/>
                <a:gd name="T54" fmla="*/ 2147483647 w 190"/>
                <a:gd name="T55" fmla="*/ 2147483647 h 215"/>
                <a:gd name="T56" fmla="*/ 2147483647 w 190"/>
                <a:gd name="T57" fmla="*/ 2147483647 h 215"/>
                <a:gd name="T58" fmla="*/ 2147483647 w 190"/>
                <a:gd name="T59" fmla="*/ 2147483647 h 215"/>
                <a:gd name="T60" fmla="*/ 2147483647 w 190"/>
                <a:gd name="T61" fmla="*/ 2147483647 h 215"/>
                <a:gd name="T62" fmla="*/ 2147483647 w 190"/>
                <a:gd name="T63" fmla="*/ 2147483647 h 215"/>
                <a:gd name="T64" fmla="*/ 2147483647 w 190"/>
                <a:gd name="T65" fmla="*/ 2147483647 h 215"/>
                <a:gd name="T66" fmla="*/ 2147483647 w 190"/>
                <a:gd name="T67" fmla="*/ 2147483647 h 215"/>
                <a:gd name="T68" fmla="*/ 2147483647 w 190"/>
                <a:gd name="T69" fmla="*/ 2147483647 h 215"/>
                <a:gd name="T70" fmla="*/ 2147483647 w 190"/>
                <a:gd name="T71" fmla="*/ 2147483647 h 215"/>
                <a:gd name="T72" fmla="*/ 2147483647 w 190"/>
                <a:gd name="T73" fmla="*/ 2147483647 h 215"/>
                <a:gd name="T74" fmla="*/ 2147483647 w 190"/>
                <a:gd name="T75" fmla="*/ 2147483647 h 215"/>
                <a:gd name="T76" fmla="*/ 2147483647 w 190"/>
                <a:gd name="T77" fmla="*/ 2147483647 h 215"/>
                <a:gd name="T78" fmla="*/ 2147483647 w 190"/>
                <a:gd name="T79" fmla="*/ 2147483647 h 215"/>
                <a:gd name="T80" fmla="*/ 2147483647 w 190"/>
                <a:gd name="T81" fmla="*/ 2147483647 h 215"/>
                <a:gd name="T82" fmla="*/ 2147483647 w 190"/>
                <a:gd name="T83" fmla="*/ 2147483647 h 215"/>
                <a:gd name="T84" fmla="*/ 2147483647 w 190"/>
                <a:gd name="T85" fmla="*/ 2147483647 h 215"/>
                <a:gd name="T86" fmla="*/ 2147483647 w 190"/>
                <a:gd name="T87" fmla="*/ 2147483647 h 215"/>
                <a:gd name="T88" fmla="*/ 2147483647 w 190"/>
                <a:gd name="T89" fmla="*/ 2147483647 h 215"/>
                <a:gd name="T90" fmla="*/ 2147483647 w 190"/>
                <a:gd name="T91" fmla="*/ 2147483647 h 215"/>
                <a:gd name="T92" fmla="*/ 2147483647 w 190"/>
                <a:gd name="T93" fmla="*/ 2147483647 h 215"/>
                <a:gd name="T94" fmla="*/ 2147483647 w 190"/>
                <a:gd name="T95" fmla="*/ 2147483647 h 215"/>
                <a:gd name="T96" fmla="*/ 2147483647 w 190"/>
                <a:gd name="T97" fmla="*/ 2147483647 h 215"/>
                <a:gd name="T98" fmla="*/ 0 w 190"/>
                <a:gd name="T99" fmla="*/ 2147483647 h 215"/>
                <a:gd name="T100" fmla="*/ 2147483647 w 190"/>
                <a:gd name="T101" fmla="*/ 2147483647 h 215"/>
                <a:gd name="T102" fmla="*/ 2147483647 w 190"/>
                <a:gd name="T103" fmla="*/ 2147483647 h 215"/>
                <a:gd name="T104" fmla="*/ 2147483647 w 190"/>
                <a:gd name="T105" fmla="*/ 2147483647 h 215"/>
                <a:gd name="T106" fmla="*/ 2147483647 w 190"/>
                <a:gd name="T107" fmla="*/ 2147483647 h 215"/>
                <a:gd name="T108" fmla="*/ 2147483647 w 190"/>
                <a:gd name="T109" fmla="*/ 2147483647 h 215"/>
                <a:gd name="T110" fmla="*/ 2147483647 w 190"/>
                <a:gd name="T111" fmla="*/ 2147483647 h 215"/>
                <a:gd name="T112" fmla="*/ 2147483647 w 190"/>
                <a:gd name="T113" fmla="*/ 2147483647 h 215"/>
                <a:gd name="T114" fmla="*/ 2147483647 w 190"/>
                <a:gd name="T115" fmla="*/ 2147483647 h 21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90"/>
                <a:gd name="T175" fmla="*/ 0 h 215"/>
                <a:gd name="T176" fmla="*/ 190 w 190"/>
                <a:gd name="T177" fmla="*/ 215 h 21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90" h="215">
                  <a:moveTo>
                    <a:pt x="87" y="215"/>
                  </a:moveTo>
                  <a:lnTo>
                    <a:pt x="90" y="209"/>
                  </a:lnTo>
                  <a:lnTo>
                    <a:pt x="92" y="201"/>
                  </a:lnTo>
                  <a:lnTo>
                    <a:pt x="100" y="199"/>
                  </a:lnTo>
                  <a:lnTo>
                    <a:pt x="108" y="198"/>
                  </a:lnTo>
                  <a:lnTo>
                    <a:pt x="106" y="190"/>
                  </a:lnTo>
                  <a:lnTo>
                    <a:pt x="100" y="184"/>
                  </a:lnTo>
                  <a:lnTo>
                    <a:pt x="100" y="178"/>
                  </a:lnTo>
                  <a:lnTo>
                    <a:pt x="104" y="174"/>
                  </a:lnTo>
                  <a:lnTo>
                    <a:pt x="96" y="165"/>
                  </a:lnTo>
                  <a:lnTo>
                    <a:pt x="100" y="161"/>
                  </a:lnTo>
                  <a:lnTo>
                    <a:pt x="106" y="157"/>
                  </a:lnTo>
                  <a:lnTo>
                    <a:pt x="108" y="151"/>
                  </a:lnTo>
                  <a:lnTo>
                    <a:pt x="111" y="155"/>
                  </a:lnTo>
                  <a:lnTo>
                    <a:pt x="117" y="150"/>
                  </a:lnTo>
                  <a:lnTo>
                    <a:pt x="123" y="144"/>
                  </a:lnTo>
                  <a:lnTo>
                    <a:pt x="127" y="140"/>
                  </a:lnTo>
                  <a:lnTo>
                    <a:pt x="129" y="132"/>
                  </a:lnTo>
                  <a:lnTo>
                    <a:pt x="138" y="128"/>
                  </a:lnTo>
                  <a:lnTo>
                    <a:pt x="142" y="125"/>
                  </a:lnTo>
                  <a:lnTo>
                    <a:pt x="144" y="119"/>
                  </a:lnTo>
                  <a:lnTo>
                    <a:pt x="150" y="115"/>
                  </a:lnTo>
                  <a:lnTo>
                    <a:pt x="150" y="107"/>
                  </a:lnTo>
                  <a:lnTo>
                    <a:pt x="152" y="100"/>
                  </a:lnTo>
                  <a:lnTo>
                    <a:pt x="158" y="94"/>
                  </a:lnTo>
                  <a:lnTo>
                    <a:pt x="159" y="88"/>
                  </a:lnTo>
                  <a:lnTo>
                    <a:pt x="159" y="82"/>
                  </a:lnTo>
                  <a:lnTo>
                    <a:pt x="154" y="77"/>
                  </a:lnTo>
                  <a:lnTo>
                    <a:pt x="150" y="73"/>
                  </a:lnTo>
                  <a:lnTo>
                    <a:pt x="146" y="71"/>
                  </a:lnTo>
                  <a:lnTo>
                    <a:pt x="144" y="59"/>
                  </a:lnTo>
                  <a:lnTo>
                    <a:pt x="140" y="56"/>
                  </a:lnTo>
                  <a:lnTo>
                    <a:pt x="142" y="50"/>
                  </a:lnTo>
                  <a:lnTo>
                    <a:pt x="148" y="46"/>
                  </a:lnTo>
                  <a:lnTo>
                    <a:pt x="152" y="44"/>
                  </a:lnTo>
                  <a:lnTo>
                    <a:pt x="156" y="46"/>
                  </a:lnTo>
                  <a:lnTo>
                    <a:pt x="159" y="44"/>
                  </a:lnTo>
                  <a:lnTo>
                    <a:pt x="161" y="42"/>
                  </a:lnTo>
                  <a:lnTo>
                    <a:pt x="167" y="38"/>
                  </a:lnTo>
                  <a:lnTo>
                    <a:pt x="175" y="36"/>
                  </a:lnTo>
                  <a:lnTo>
                    <a:pt x="181" y="32"/>
                  </a:lnTo>
                  <a:lnTo>
                    <a:pt x="184" y="29"/>
                  </a:lnTo>
                  <a:lnTo>
                    <a:pt x="188" y="25"/>
                  </a:lnTo>
                  <a:lnTo>
                    <a:pt x="190" y="17"/>
                  </a:lnTo>
                  <a:lnTo>
                    <a:pt x="186" y="11"/>
                  </a:lnTo>
                  <a:lnTo>
                    <a:pt x="182" y="8"/>
                  </a:lnTo>
                  <a:lnTo>
                    <a:pt x="169" y="0"/>
                  </a:lnTo>
                  <a:lnTo>
                    <a:pt x="159" y="0"/>
                  </a:lnTo>
                  <a:lnTo>
                    <a:pt x="158" y="2"/>
                  </a:lnTo>
                  <a:lnTo>
                    <a:pt x="154" y="2"/>
                  </a:lnTo>
                  <a:lnTo>
                    <a:pt x="146" y="2"/>
                  </a:lnTo>
                  <a:lnTo>
                    <a:pt x="136" y="6"/>
                  </a:lnTo>
                  <a:lnTo>
                    <a:pt x="129" y="8"/>
                  </a:lnTo>
                  <a:lnTo>
                    <a:pt x="115" y="15"/>
                  </a:lnTo>
                  <a:lnTo>
                    <a:pt x="115" y="23"/>
                  </a:lnTo>
                  <a:lnTo>
                    <a:pt x="111" y="27"/>
                  </a:lnTo>
                  <a:lnTo>
                    <a:pt x="113" y="31"/>
                  </a:lnTo>
                  <a:lnTo>
                    <a:pt x="111" y="38"/>
                  </a:lnTo>
                  <a:lnTo>
                    <a:pt x="106" y="40"/>
                  </a:lnTo>
                  <a:lnTo>
                    <a:pt x="100" y="38"/>
                  </a:lnTo>
                  <a:lnTo>
                    <a:pt x="98" y="44"/>
                  </a:lnTo>
                  <a:lnTo>
                    <a:pt x="102" y="48"/>
                  </a:lnTo>
                  <a:lnTo>
                    <a:pt x="102" y="56"/>
                  </a:lnTo>
                  <a:lnTo>
                    <a:pt x="96" y="59"/>
                  </a:lnTo>
                  <a:lnTo>
                    <a:pt x="96" y="65"/>
                  </a:lnTo>
                  <a:lnTo>
                    <a:pt x="96" y="71"/>
                  </a:lnTo>
                  <a:lnTo>
                    <a:pt x="90" y="71"/>
                  </a:lnTo>
                  <a:lnTo>
                    <a:pt x="85" y="69"/>
                  </a:lnTo>
                  <a:lnTo>
                    <a:pt x="83" y="67"/>
                  </a:lnTo>
                  <a:lnTo>
                    <a:pt x="79" y="71"/>
                  </a:lnTo>
                  <a:lnTo>
                    <a:pt x="73" y="75"/>
                  </a:lnTo>
                  <a:lnTo>
                    <a:pt x="77" y="80"/>
                  </a:lnTo>
                  <a:lnTo>
                    <a:pt x="75" y="82"/>
                  </a:lnTo>
                  <a:lnTo>
                    <a:pt x="73" y="84"/>
                  </a:lnTo>
                  <a:lnTo>
                    <a:pt x="69" y="82"/>
                  </a:lnTo>
                  <a:lnTo>
                    <a:pt x="60" y="94"/>
                  </a:lnTo>
                  <a:lnTo>
                    <a:pt x="54" y="98"/>
                  </a:lnTo>
                  <a:lnTo>
                    <a:pt x="52" y="103"/>
                  </a:lnTo>
                  <a:lnTo>
                    <a:pt x="52" y="109"/>
                  </a:lnTo>
                  <a:lnTo>
                    <a:pt x="44" y="109"/>
                  </a:lnTo>
                  <a:lnTo>
                    <a:pt x="42" y="115"/>
                  </a:lnTo>
                  <a:lnTo>
                    <a:pt x="37" y="113"/>
                  </a:lnTo>
                  <a:lnTo>
                    <a:pt x="25" y="113"/>
                  </a:lnTo>
                  <a:lnTo>
                    <a:pt x="21" y="113"/>
                  </a:lnTo>
                  <a:lnTo>
                    <a:pt x="16" y="115"/>
                  </a:lnTo>
                  <a:lnTo>
                    <a:pt x="4" y="107"/>
                  </a:lnTo>
                  <a:lnTo>
                    <a:pt x="8" y="121"/>
                  </a:lnTo>
                  <a:lnTo>
                    <a:pt x="6" y="125"/>
                  </a:lnTo>
                  <a:lnTo>
                    <a:pt x="8" y="128"/>
                  </a:lnTo>
                  <a:lnTo>
                    <a:pt x="14" y="136"/>
                  </a:lnTo>
                  <a:lnTo>
                    <a:pt x="19" y="138"/>
                  </a:lnTo>
                  <a:lnTo>
                    <a:pt x="23" y="144"/>
                  </a:lnTo>
                  <a:lnTo>
                    <a:pt x="23" y="151"/>
                  </a:lnTo>
                  <a:lnTo>
                    <a:pt x="29" y="155"/>
                  </a:lnTo>
                  <a:lnTo>
                    <a:pt x="29" y="159"/>
                  </a:lnTo>
                  <a:lnTo>
                    <a:pt x="25" y="163"/>
                  </a:lnTo>
                  <a:lnTo>
                    <a:pt x="17" y="165"/>
                  </a:lnTo>
                  <a:lnTo>
                    <a:pt x="10" y="167"/>
                  </a:lnTo>
                  <a:lnTo>
                    <a:pt x="2" y="178"/>
                  </a:lnTo>
                  <a:lnTo>
                    <a:pt x="0" y="192"/>
                  </a:lnTo>
                  <a:lnTo>
                    <a:pt x="12" y="190"/>
                  </a:lnTo>
                  <a:lnTo>
                    <a:pt x="29" y="186"/>
                  </a:lnTo>
                  <a:lnTo>
                    <a:pt x="46" y="184"/>
                  </a:lnTo>
                  <a:lnTo>
                    <a:pt x="60" y="186"/>
                  </a:lnTo>
                  <a:lnTo>
                    <a:pt x="65" y="194"/>
                  </a:lnTo>
                  <a:lnTo>
                    <a:pt x="64" y="196"/>
                  </a:lnTo>
                  <a:lnTo>
                    <a:pt x="64" y="199"/>
                  </a:lnTo>
                  <a:lnTo>
                    <a:pt x="67" y="199"/>
                  </a:lnTo>
                  <a:lnTo>
                    <a:pt x="71" y="199"/>
                  </a:lnTo>
                  <a:lnTo>
                    <a:pt x="75" y="201"/>
                  </a:lnTo>
                  <a:lnTo>
                    <a:pt x="77" y="203"/>
                  </a:lnTo>
                  <a:lnTo>
                    <a:pt x="77" y="205"/>
                  </a:lnTo>
                  <a:lnTo>
                    <a:pt x="75" y="207"/>
                  </a:lnTo>
                  <a:lnTo>
                    <a:pt x="77" y="209"/>
                  </a:lnTo>
                  <a:lnTo>
                    <a:pt x="77" y="211"/>
                  </a:lnTo>
                  <a:lnTo>
                    <a:pt x="87" y="215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29" name="Freeform 471">
              <a:extLst>
                <a:ext uri="{FF2B5EF4-FFF2-40B4-BE49-F238E27FC236}">
                  <a16:creationId xmlns:a16="http://schemas.microsoft.com/office/drawing/2014/main" id="{BCE5DE3D-0FD7-4F64-8FD4-7FE60AF00351}"/>
                </a:ext>
              </a:extLst>
            </p:cNvPr>
            <p:cNvSpPr>
              <a:spLocks/>
            </p:cNvSpPr>
            <p:nvPr/>
          </p:nvSpPr>
          <p:spPr bwMode="gray">
            <a:xfrm>
              <a:off x="7812088" y="2600325"/>
              <a:ext cx="155575" cy="212725"/>
            </a:xfrm>
            <a:custGeom>
              <a:avLst/>
              <a:gdLst>
                <a:gd name="T0" fmla="*/ 2147483647 w 75"/>
                <a:gd name="T1" fmla="*/ 2147483647 h 102"/>
                <a:gd name="T2" fmla="*/ 2147483647 w 75"/>
                <a:gd name="T3" fmla="*/ 2147483647 h 102"/>
                <a:gd name="T4" fmla="*/ 2147483647 w 75"/>
                <a:gd name="T5" fmla="*/ 2147483647 h 102"/>
                <a:gd name="T6" fmla="*/ 2147483647 w 75"/>
                <a:gd name="T7" fmla="*/ 2147483647 h 102"/>
                <a:gd name="T8" fmla="*/ 2147483647 w 75"/>
                <a:gd name="T9" fmla="*/ 2147483647 h 102"/>
                <a:gd name="T10" fmla="*/ 2147483647 w 75"/>
                <a:gd name="T11" fmla="*/ 2147483647 h 102"/>
                <a:gd name="T12" fmla="*/ 2147483647 w 75"/>
                <a:gd name="T13" fmla="*/ 2147483647 h 102"/>
                <a:gd name="T14" fmla="*/ 2147483647 w 75"/>
                <a:gd name="T15" fmla="*/ 2147483647 h 102"/>
                <a:gd name="T16" fmla="*/ 2147483647 w 75"/>
                <a:gd name="T17" fmla="*/ 2147483647 h 102"/>
                <a:gd name="T18" fmla="*/ 2147483647 w 75"/>
                <a:gd name="T19" fmla="*/ 2147483647 h 102"/>
                <a:gd name="T20" fmla="*/ 2147483647 w 75"/>
                <a:gd name="T21" fmla="*/ 2147483647 h 102"/>
                <a:gd name="T22" fmla="*/ 2147483647 w 75"/>
                <a:gd name="T23" fmla="*/ 2147483647 h 102"/>
                <a:gd name="T24" fmla="*/ 2147483647 w 75"/>
                <a:gd name="T25" fmla="*/ 2147483647 h 102"/>
                <a:gd name="T26" fmla="*/ 2147483647 w 75"/>
                <a:gd name="T27" fmla="*/ 2147483647 h 102"/>
                <a:gd name="T28" fmla="*/ 2147483647 w 75"/>
                <a:gd name="T29" fmla="*/ 2147483647 h 102"/>
                <a:gd name="T30" fmla="*/ 2147483647 w 75"/>
                <a:gd name="T31" fmla="*/ 2147483647 h 102"/>
                <a:gd name="T32" fmla="*/ 2147483647 w 75"/>
                <a:gd name="T33" fmla="*/ 2147483647 h 102"/>
                <a:gd name="T34" fmla="*/ 2147483647 w 75"/>
                <a:gd name="T35" fmla="*/ 2147483647 h 102"/>
                <a:gd name="T36" fmla="*/ 0 w 75"/>
                <a:gd name="T37" fmla="*/ 2147483647 h 102"/>
                <a:gd name="T38" fmla="*/ 2147483647 w 75"/>
                <a:gd name="T39" fmla="*/ 2147483647 h 102"/>
                <a:gd name="T40" fmla="*/ 2147483647 w 75"/>
                <a:gd name="T41" fmla="*/ 2147483647 h 102"/>
                <a:gd name="T42" fmla="*/ 2147483647 w 75"/>
                <a:gd name="T43" fmla="*/ 2147483647 h 102"/>
                <a:gd name="T44" fmla="*/ 2147483647 w 75"/>
                <a:gd name="T45" fmla="*/ 2147483647 h 102"/>
                <a:gd name="T46" fmla="*/ 2147483647 w 75"/>
                <a:gd name="T47" fmla="*/ 2147483647 h 102"/>
                <a:gd name="T48" fmla="*/ 2147483647 w 75"/>
                <a:gd name="T49" fmla="*/ 2147483647 h 102"/>
                <a:gd name="T50" fmla="*/ 2147483647 w 75"/>
                <a:gd name="T51" fmla="*/ 2147483647 h 102"/>
                <a:gd name="T52" fmla="*/ 2147483647 w 75"/>
                <a:gd name="T53" fmla="*/ 2147483647 h 102"/>
                <a:gd name="T54" fmla="*/ 2147483647 w 75"/>
                <a:gd name="T55" fmla="*/ 2147483647 h 102"/>
                <a:gd name="T56" fmla="*/ 2147483647 w 75"/>
                <a:gd name="T57" fmla="*/ 2147483647 h 102"/>
                <a:gd name="T58" fmla="*/ 2147483647 w 75"/>
                <a:gd name="T59" fmla="*/ 2147483647 h 102"/>
                <a:gd name="T60" fmla="*/ 2147483647 w 75"/>
                <a:gd name="T61" fmla="*/ 2147483647 h 102"/>
                <a:gd name="T62" fmla="*/ 2147483647 w 75"/>
                <a:gd name="T63" fmla="*/ 2147483647 h 102"/>
                <a:gd name="T64" fmla="*/ 2147483647 w 75"/>
                <a:gd name="T65" fmla="*/ 2147483647 h 102"/>
                <a:gd name="T66" fmla="*/ 2147483647 w 75"/>
                <a:gd name="T67" fmla="*/ 2147483647 h 102"/>
                <a:gd name="T68" fmla="*/ 2147483647 w 75"/>
                <a:gd name="T69" fmla="*/ 2147483647 h 10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5"/>
                <a:gd name="T106" fmla="*/ 0 h 102"/>
                <a:gd name="T107" fmla="*/ 75 w 75"/>
                <a:gd name="T108" fmla="*/ 102 h 10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5" h="102">
                  <a:moveTo>
                    <a:pt x="75" y="13"/>
                  </a:moveTo>
                  <a:lnTo>
                    <a:pt x="67" y="21"/>
                  </a:lnTo>
                  <a:lnTo>
                    <a:pt x="58" y="29"/>
                  </a:lnTo>
                  <a:lnTo>
                    <a:pt x="58" y="31"/>
                  </a:lnTo>
                  <a:lnTo>
                    <a:pt x="58" y="34"/>
                  </a:lnTo>
                  <a:lnTo>
                    <a:pt x="59" y="36"/>
                  </a:lnTo>
                  <a:lnTo>
                    <a:pt x="63" y="36"/>
                  </a:lnTo>
                  <a:lnTo>
                    <a:pt x="61" y="44"/>
                  </a:lnTo>
                  <a:lnTo>
                    <a:pt x="59" y="52"/>
                  </a:lnTo>
                  <a:lnTo>
                    <a:pt x="56" y="52"/>
                  </a:lnTo>
                  <a:lnTo>
                    <a:pt x="50" y="54"/>
                  </a:lnTo>
                  <a:lnTo>
                    <a:pt x="48" y="57"/>
                  </a:lnTo>
                  <a:lnTo>
                    <a:pt x="46" y="61"/>
                  </a:lnTo>
                  <a:lnTo>
                    <a:pt x="40" y="63"/>
                  </a:lnTo>
                  <a:lnTo>
                    <a:pt x="36" y="65"/>
                  </a:lnTo>
                  <a:lnTo>
                    <a:pt x="34" y="71"/>
                  </a:lnTo>
                  <a:lnTo>
                    <a:pt x="33" y="79"/>
                  </a:lnTo>
                  <a:lnTo>
                    <a:pt x="40" y="80"/>
                  </a:lnTo>
                  <a:lnTo>
                    <a:pt x="46" y="84"/>
                  </a:lnTo>
                  <a:lnTo>
                    <a:pt x="46" y="86"/>
                  </a:lnTo>
                  <a:lnTo>
                    <a:pt x="44" y="90"/>
                  </a:lnTo>
                  <a:lnTo>
                    <a:pt x="46" y="92"/>
                  </a:lnTo>
                  <a:lnTo>
                    <a:pt x="44" y="94"/>
                  </a:lnTo>
                  <a:lnTo>
                    <a:pt x="40" y="96"/>
                  </a:lnTo>
                  <a:lnTo>
                    <a:pt x="36" y="94"/>
                  </a:lnTo>
                  <a:lnTo>
                    <a:pt x="34" y="92"/>
                  </a:lnTo>
                  <a:lnTo>
                    <a:pt x="31" y="94"/>
                  </a:lnTo>
                  <a:lnTo>
                    <a:pt x="23" y="102"/>
                  </a:lnTo>
                  <a:lnTo>
                    <a:pt x="17" y="102"/>
                  </a:lnTo>
                  <a:lnTo>
                    <a:pt x="13" y="102"/>
                  </a:lnTo>
                  <a:lnTo>
                    <a:pt x="11" y="102"/>
                  </a:lnTo>
                  <a:lnTo>
                    <a:pt x="6" y="102"/>
                  </a:lnTo>
                  <a:lnTo>
                    <a:pt x="8" y="98"/>
                  </a:lnTo>
                  <a:lnTo>
                    <a:pt x="8" y="96"/>
                  </a:lnTo>
                  <a:lnTo>
                    <a:pt x="4" y="94"/>
                  </a:lnTo>
                  <a:lnTo>
                    <a:pt x="0" y="94"/>
                  </a:lnTo>
                  <a:lnTo>
                    <a:pt x="0" y="92"/>
                  </a:lnTo>
                  <a:lnTo>
                    <a:pt x="0" y="88"/>
                  </a:lnTo>
                  <a:lnTo>
                    <a:pt x="2" y="88"/>
                  </a:lnTo>
                  <a:lnTo>
                    <a:pt x="4" y="86"/>
                  </a:lnTo>
                  <a:lnTo>
                    <a:pt x="4" y="84"/>
                  </a:lnTo>
                  <a:lnTo>
                    <a:pt x="8" y="84"/>
                  </a:lnTo>
                  <a:lnTo>
                    <a:pt x="10" y="84"/>
                  </a:lnTo>
                  <a:lnTo>
                    <a:pt x="8" y="80"/>
                  </a:lnTo>
                  <a:lnTo>
                    <a:pt x="6" y="79"/>
                  </a:lnTo>
                  <a:lnTo>
                    <a:pt x="8" y="75"/>
                  </a:lnTo>
                  <a:lnTo>
                    <a:pt x="8" y="71"/>
                  </a:lnTo>
                  <a:lnTo>
                    <a:pt x="4" y="67"/>
                  </a:lnTo>
                  <a:lnTo>
                    <a:pt x="2" y="67"/>
                  </a:lnTo>
                  <a:lnTo>
                    <a:pt x="6" y="56"/>
                  </a:lnTo>
                  <a:lnTo>
                    <a:pt x="11" y="52"/>
                  </a:lnTo>
                  <a:lnTo>
                    <a:pt x="15" y="44"/>
                  </a:lnTo>
                  <a:lnTo>
                    <a:pt x="19" y="38"/>
                  </a:lnTo>
                  <a:lnTo>
                    <a:pt x="27" y="31"/>
                  </a:lnTo>
                  <a:lnTo>
                    <a:pt x="27" y="23"/>
                  </a:lnTo>
                  <a:lnTo>
                    <a:pt x="33" y="21"/>
                  </a:lnTo>
                  <a:lnTo>
                    <a:pt x="34" y="27"/>
                  </a:lnTo>
                  <a:lnTo>
                    <a:pt x="40" y="29"/>
                  </a:lnTo>
                  <a:lnTo>
                    <a:pt x="48" y="29"/>
                  </a:lnTo>
                  <a:lnTo>
                    <a:pt x="48" y="25"/>
                  </a:lnTo>
                  <a:lnTo>
                    <a:pt x="46" y="21"/>
                  </a:lnTo>
                  <a:lnTo>
                    <a:pt x="52" y="17"/>
                  </a:lnTo>
                  <a:lnTo>
                    <a:pt x="58" y="17"/>
                  </a:lnTo>
                  <a:lnTo>
                    <a:pt x="59" y="15"/>
                  </a:lnTo>
                  <a:lnTo>
                    <a:pt x="59" y="11"/>
                  </a:lnTo>
                  <a:lnTo>
                    <a:pt x="65" y="9"/>
                  </a:lnTo>
                  <a:lnTo>
                    <a:pt x="67" y="0"/>
                  </a:lnTo>
                  <a:lnTo>
                    <a:pt x="75" y="13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30" name="Freeform 472">
              <a:extLst>
                <a:ext uri="{FF2B5EF4-FFF2-40B4-BE49-F238E27FC236}">
                  <a16:creationId xmlns:a16="http://schemas.microsoft.com/office/drawing/2014/main" id="{DD646C43-375D-4DC5-B376-FB8EC72317E1}"/>
                </a:ext>
              </a:extLst>
            </p:cNvPr>
            <p:cNvSpPr>
              <a:spLocks/>
            </p:cNvSpPr>
            <p:nvPr/>
          </p:nvSpPr>
          <p:spPr bwMode="gray">
            <a:xfrm>
              <a:off x="4659313" y="3600450"/>
              <a:ext cx="307975" cy="325438"/>
            </a:xfrm>
            <a:custGeom>
              <a:avLst/>
              <a:gdLst>
                <a:gd name="T0" fmla="*/ 2147483647 w 148"/>
                <a:gd name="T1" fmla="*/ 2147483647 h 157"/>
                <a:gd name="T2" fmla="*/ 2147483647 w 148"/>
                <a:gd name="T3" fmla="*/ 2147483647 h 157"/>
                <a:gd name="T4" fmla="*/ 2147483647 w 148"/>
                <a:gd name="T5" fmla="*/ 2147483647 h 157"/>
                <a:gd name="T6" fmla="*/ 2147483647 w 148"/>
                <a:gd name="T7" fmla="*/ 2147483647 h 157"/>
                <a:gd name="T8" fmla="*/ 2147483647 w 148"/>
                <a:gd name="T9" fmla="*/ 2147483647 h 157"/>
                <a:gd name="T10" fmla="*/ 2147483647 w 148"/>
                <a:gd name="T11" fmla="*/ 2147483647 h 157"/>
                <a:gd name="T12" fmla="*/ 2147483647 w 148"/>
                <a:gd name="T13" fmla="*/ 2147483647 h 157"/>
                <a:gd name="T14" fmla="*/ 2147483647 w 148"/>
                <a:gd name="T15" fmla="*/ 2147483647 h 157"/>
                <a:gd name="T16" fmla="*/ 2147483647 w 148"/>
                <a:gd name="T17" fmla="*/ 2147483647 h 157"/>
                <a:gd name="T18" fmla="*/ 2147483647 w 148"/>
                <a:gd name="T19" fmla="*/ 2147483647 h 157"/>
                <a:gd name="T20" fmla="*/ 2147483647 w 148"/>
                <a:gd name="T21" fmla="*/ 2147483647 h 157"/>
                <a:gd name="T22" fmla="*/ 2147483647 w 148"/>
                <a:gd name="T23" fmla="*/ 2147483647 h 157"/>
                <a:gd name="T24" fmla="*/ 2147483647 w 148"/>
                <a:gd name="T25" fmla="*/ 2147483647 h 157"/>
                <a:gd name="T26" fmla="*/ 2147483647 w 148"/>
                <a:gd name="T27" fmla="*/ 2147483647 h 157"/>
                <a:gd name="T28" fmla="*/ 2147483647 w 148"/>
                <a:gd name="T29" fmla="*/ 2147483647 h 157"/>
                <a:gd name="T30" fmla="*/ 2147483647 w 148"/>
                <a:gd name="T31" fmla="*/ 2147483647 h 157"/>
                <a:gd name="T32" fmla="*/ 2147483647 w 148"/>
                <a:gd name="T33" fmla="*/ 2147483647 h 157"/>
                <a:gd name="T34" fmla="*/ 2147483647 w 148"/>
                <a:gd name="T35" fmla="*/ 2147483647 h 157"/>
                <a:gd name="T36" fmla="*/ 2147483647 w 148"/>
                <a:gd name="T37" fmla="*/ 2147483647 h 157"/>
                <a:gd name="T38" fmla="*/ 2147483647 w 148"/>
                <a:gd name="T39" fmla="*/ 2147483647 h 157"/>
                <a:gd name="T40" fmla="*/ 2147483647 w 148"/>
                <a:gd name="T41" fmla="*/ 2147483647 h 157"/>
                <a:gd name="T42" fmla="*/ 2147483647 w 148"/>
                <a:gd name="T43" fmla="*/ 2147483647 h 157"/>
                <a:gd name="T44" fmla="*/ 2147483647 w 148"/>
                <a:gd name="T45" fmla="*/ 2147483647 h 157"/>
                <a:gd name="T46" fmla="*/ 2147483647 w 148"/>
                <a:gd name="T47" fmla="*/ 2147483647 h 157"/>
                <a:gd name="T48" fmla="*/ 2147483647 w 148"/>
                <a:gd name="T49" fmla="*/ 2147483647 h 157"/>
                <a:gd name="T50" fmla="*/ 2147483647 w 148"/>
                <a:gd name="T51" fmla="*/ 2147483647 h 157"/>
                <a:gd name="T52" fmla="*/ 2147483647 w 148"/>
                <a:gd name="T53" fmla="*/ 2147483647 h 157"/>
                <a:gd name="T54" fmla="*/ 2147483647 w 148"/>
                <a:gd name="T55" fmla="*/ 2147483647 h 157"/>
                <a:gd name="T56" fmla="*/ 2147483647 w 148"/>
                <a:gd name="T57" fmla="*/ 2147483647 h 157"/>
                <a:gd name="T58" fmla="*/ 2147483647 w 148"/>
                <a:gd name="T59" fmla="*/ 2147483647 h 157"/>
                <a:gd name="T60" fmla="*/ 2147483647 w 148"/>
                <a:gd name="T61" fmla="*/ 2147483647 h 157"/>
                <a:gd name="T62" fmla="*/ 2147483647 w 148"/>
                <a:gd name="T63" fmla="*/ 2147483647 h 157"/>
                <a:gd name="T64" fmla="*/ 2147483647 w 148"/>
                <a:gd name="T65" fmla="*/ 2147483647 h 157"/>
                <a:gd name="T66" fmla="*/ 0 w 148"/>
                <a:gd name="T67" fmla="*/ 2147483647 h 157"/>
                <a:gd name="T68" fmla="*/ 2147483647 w 148"/>
                <a:gd name="T69" fmla="*/ 2147483647 h 157"/>
                <a:gd name="T70" fmla="*/ 0 w 148"/>
                <a:gd name="T71" fmla="*/ 2147483647 h 157"/>
                <a:gd name="T72" fmla="*/ 0 w 148"/>
                <a:gd name="T73" fmla="*/ 2147483647 h 157"/>
                <a:gd name="T74" fmla="*/ 2147483647 w 148"/>
                <a:gd name="T75" fmla="*/ 2147483647 h 157"/>
                <a:gd name="T76" fmla="*/ 2147483647 w 148"/>
                <a:gd name="T77" fmla="*/ 2147483647 h 157"/>
                <a:gd name="T78" fmla="*/ 2147483647 w 148"/>
                <a:gd name="T79" fmla="*/ 2147483647 h 157"/>
                <a:gd name="T80" fmla="*/ 2147483647 w 148"/>
                <a:gd name="T81" fmla="*/ 2147483647 h 157"/>
                <a:gd name="T82" fmla="*/ 2147483647 w 148"/>
                <a:gd name="T83" fmla="*/ 2147483647 h 157"/>
                <a:gd name="T84" fmla="*/ 2147483647 w 148"/>
                <a:gd name="T85" fmla="*/ 2147483647 h 157"/>
                <a:gd name="T86" fmla="*/ 2147483647 w 148"/>
                <a:gd name="T87" fmla="*/ 2147483647 h 157"/>
                <a:gd name="T88" fmla="*/ 2147483647 w 148"/>
                <a:gd name="T89" fmla="*/ 2147483647 h 157"/>
                <a:gd name="T90" fmla="*/ 2147483647 w 148"/>
                <a:gd name="T91" fmla="*/ 2147483647 h 157"/>
                <a:gd name="T92" fmla="*/ 2147483647 w 148"/>
                <a:gd name="T93" fmla="*/ 2147483647 h 157"/>
                <a:gd name="T94" fmla="*/ 2147483647 w 148"/>
                <a:gd name="T95" fmla="*/ 2147483647 h 157"/>
                <a:gd name="T96" fmla="*/ 2147483647 w 148"/>
                <a:gd name="T97" fmla="*/ 2147483647 h 157"/>
                <a:gd name="T98" fmla="*/ 2147483647 w 148"/>
                <a:gd name="T99" fmla="*/ 0 h 157"/>
                <a:gd name="T100" fmla="*/ 2147483647 w 148"/>
                <a:gd name="T101" fmla="*/ 0 h 157"/>
                <a:gd name="T102" fmla="*/ 2147483647 w 148"/>
                <a:gd name="T103" fmla="*/ 2147483647 h 157"/>
                <a:gd name="T104" fmla="*/ 2147483647 w 148"/>
                <a:gd name="T105" fmla="*/ 2147483647 h 157"/>
                <a:gd name="T106" fmla="*/ 2147483647 w 148"/>
                <a:gd name="T107" fmla="*/ 2147483647 h 157"/>
                <a:gd name="T108" fmla="*/ 2147483647 w 148"/>
                <a:gd name="T109" fmla="*/ 2147483647 h 157"/>
                <a:gd name="T110" fmla="*/ 2147483647 w 148"/>
                <a:gd name="T111" fmla="*/ 2147483647 h 157"/>
                <a:gd name="T112" fmla="*/ 2147483647 w 148"/>
                <a:gd name="T113" fmla="*/ 2147483647 h 157"/>
                <a:gd name="T114" fmla="*/ 2147483647 w 148"/>
                <a:gd name="T115" fmla="*/ 2147483647 h 157"/>
                <a:gd name="T116" fmla="*/ 2147483647 w 148"/>
                <a:gd name="T117" fmla="*/ 2147483647 h 157"/>
                <a:gd name="T118" fmla="*/ 2147483647 w 148"/>
                <a:gd name="T119" fmla="*/ 2147483647 h 157"/>
                <a:gd name="T120" fmla="*/ 2147483647 w 148"/>
                <a:gd name="T121" fmla="*/ 2147483647 h 157"/>
                <a:gd name="T122" fmla="*/ 2147483647 w 148"/>
                <a:gd name="T123" fmla="*/ 2147483647 h 157"/>
                <a:gd name="T124" fmla="*/ 2147483647 w 148"/>
                <a:gd name="T125" fmla="*/ 2147483647 h 15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48"/>
                <a:gd name="T190" fmla="*/ 0 h 157"/>
                <a:gd name="T191" fmla="*/ 148 w 148"/>
                <a:gd name="T192" fmla="*/ 157 h 157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48" h="157">
                  <a:moveTo>
                    <a:pt x="146" y="11"/>
                  </a:moveTo>
                  <a:lnTo>
                    <a:pt x="144" y="23"/>
                  </a:lnTo>
                  <a:lnTo>
                    <a:pt x="146" y="24"/>
                  </a:lnTo>
                  <a:lnTo>
                    <a:pt x="148" y="26"/>
                  </a:lnTo>
                  <a:lnTo>
                    <a:pt x="148" y="32"/>
                  </a:lnTo>
                  <a:lnTo>
                    <a:pt x="144" y="38"/>
                  </a:lnTo>
                  <a:lnTo>
                    <a:pt x="142" y="38"/>
                  </a:lnTo>
                  <a:lnTo>
                    <a:pt x="140" y="40"/>
                  </a:lnTo>
                  <a:lnTo>
                    <a:pt x="138" y="44"/>
                  </a:lnTo>
                  <a:lnTo>
                    <a:pt x="134" y="48"/>
                  </a:lnTo>
                  <a:lnTo>
                    <a:pt x="134" y="51"/>
                  </a:lnTo>
                  <a:lnTo>
                    <a:pt x="134" y="53"/>
                  </a:lnTo>
                  <a:lnTo>
                    <a:pt x="132" y="59"/>
                  </a:lnTo>
                  <a:lnTo>
                    <a:pt x="130" y="61"/>
                  </a:lnTo>
                  <a:lnTo>
                    <a:pt x="129" y="63"/>
                  </a:lnTo>
                  <a:lnTo>
                    <a:pt x="129" y="65"/>
                  </a:lnTo>
                  <a:lnTo>
                    <a:pt x="130" y="69"/>
                  </a:lnTo>
                  <a:lnTo>
                    <a:pt x="129" y="72"/>
                  </a:lnTo>
                  <a:lnTo>
                    <a:pt x="125" y="74"/>
                  </a:lnTo>
                  <a:lnTo>
                    <a:pt x="121" y="76"/>
                  </a:lnTo>
                  <a:lnTo>
                    <a:pt x="117" y="78"/>
                  </a:lnTo>
                  <a:lnTo>
                    <a:pt x="115" y="82"/>
                  </a:lnTo>
                  <a:lnTo>
                    <a:pt x="115" y="86"/>
                  </a:lnTo>
                  <a:lnTo>
                    <a:pt x="113" y="90"/>
                  </a:lnTo>
                  <a:lnTo>
                    <a:pt x="113" y="92"/>
                  </a:lnTo>
                  <a:lnTo>
                    <a:pt x="111" y="95"/>
                  </a:lnTo>
                  <a:lnTo>
                    <a:pt x="107" y="99"/>
                  </a:lnTo>
                  <a:lnTo>
                    <a:pt x="106" y="101"/>
                  </a:lnTo>
                  <a:lnTo>
                    <a:pt x="104" y="107"/>
                  </a:lnTo>
                  <a:lnTo>
                    <a:pt x="102" y="111"/>
                  </a:lnTo>
                  <a:lnTo>
                    <a:pt x="104" y="115"/>
                  </a:lnTo>
                  <a:lnTo>
                    <a:pt x="102" y="117"/>
                  </a:lnTo>
                  <a:lnTo>
                    <a:pt x="100" y="122"/>
                  </a:lnTo>
                  <a:lnTo>
                    <a:pt x="94" y="124"/>
                  </a:lnTo>
                  <a:lnTo>
                    <a:pt x="94" y="120"/>
                  </a:lnTo>
                  <a:lnTo>
                    <a:pt x="92" y="117"/>
                  </a:lnTo>
                  <a:lnTo>
                    <a:pt x="88" y="115"/>
                  </a:lnTo>
                  <a:lnTo>
                    <a:pt x="86" y="115"/>
                  </a:lnTo>
                  <a:lnTo>
                    <a:pt x="84" y="117"/>
                  </a:lnTo>
                  <a:lnTo>
                    <a:pt x="79" y="119"/>
                  </a:lnTo>
                  <a:lnTo>
                    <a:pt x="75" y="120"/>
                  </a:lnTo>
                  <a:lnTo>
                    <a:pt x="73" y="126"/>
                  </a:lnTo>
                  <a:lnTo>
                    <a:pt x="71" y="130"/>
                  </a:lnTo>
                  <a:lnTo>
                    <a:pt x="71" y="134"/>
                  </a:lnTo>
                  <a:lnTo>
                    <a:pt x="71" y="136"/>
                  </a:lnTo>
                  <a:lnTo>
                    <a:pt x="73" y="138"/>
                  </a:lnTo>
                  <a:lnTo>
                    <a:pt x="71" y="143"/>
                  </a:lnTo>
                  <a:lnTo>
                    <a:pt x="71" y="153"/>
                  </a:lnTo>
                  <a:lnTo>
                    <a:pt x="69" y="151"/>
                  </a:lnTo>
                  <a:lnTo>
                    <a:pt x="69" y="149"/>
                  </a:lnTo>
                  <a:lnTo>
                    <a:pt x="67" y="151"/>
                  </a:lnTo>
                  <a:lnTo>
                    <a:pt x="65" y="153"/>
                  </a:lnTo>
                  <a:lnTo>
                    <a:pt x="63" y="151"/>
                  </a:lnTo>
                  <a:lnTo>
                    <a:pt x="59" y="149"/>
                  </a:lnTo>
                  <a:lnTo>
                    <a:pt x="59" y="153"/>
                  </a:lnTo>
                  <a:lnTo>
                    <a:pt x="50" y="155"/>
                  </a:lnTo>
                  <a:lnTo>
                    <a:pt x="40" y="157"/>
                  </a:lnTo>
                  <a:lnTo>
                    <a:pt x="36" y="153"/>
                  </a:lnTo>
                  <a:lnTo>
                    <a:pt x="33" y="147"/>
                  </a:lnTo>
                  <a:lnTo>
                    <a:pt x="33" y="142"/>
                  </a:lnTo>
                  <a:lnTo>
                    <a:pt x="35" y="136"/>
                  </a:lnTo>
                  <a:lnTo>
                    <a:pt x="27" y="128"/>
                  </a:lnTo>
                  <a:lnTo>
                    <a:pt x="19" y="122"/>
                  </a:lnTo>
                  <a:lnTo>
                    <a:pt x="10" y="120"/>
                  </a:lnTo>
                  <a:lnTo>
                    <a:pt x="0" y="122"/>
                  </a:lnTo>
                  <a:lnTo>
                    <a:pt x="0" y="117"/>
                  </a:lnTo>
                  <a:lnTo>
                    <a:pt x="2" y="111"/>
                  </a:lnTo>
                  <a:lnTo>
                    <a:pt x="2" y="107"/>
                  </a:lnTo>
                  <a:lnTo>
                    <a:pt x="0" y="101"/>
                  </a:lnTo>
                  <a:lnTo>
                    <a:pt x="0" y="94"/>
                  </a:lnTo>
                  <a:lnTo>
                    <a:pt x="0" y="84"/>
                  </a:lnTo>
                  <a:lnTo>
                    <a:pt x="0" y="80"/>
                  </a:lnTo>
                  <a:lnTo>
                    <a:pt x="2" y="80"/>
                  </a:lnTo>
                  <a:lnTo>
                    <a:pt x="4" y="80"/>
                  </a:lnTo>
                  <a:lnTo>
                    <a:pt x="4" y="78"/>
                  </a:lnTo>
                  <a:lnTo>
                    <a:pt x="4" y="76"/>
                  </a:lnTo>
                  <a:lnTo>
                    <a:pt x="4" y="72"/>
                  </a:lnTo>
                  <a:lnTo>
                    <a:pt x="6" y="71"/>
                  </a:lnTo>
                  <a:lnTo>
                    <a:pt x="6" y="67"/>
                  </a:lnTo>
                  <a:lnTo>
                    <a:pt x="6" y="63"/>
                  </a:lnTo>
                  <a:lnTo>
                    <a:pt x="8" y="59"/>
                  </a:lnTo>
                  <a:lnTo>
                    <a:pt x="10" y="57"/>
                  </a:lnTo>
                  <a:lnTo>
                    <a:pt x="10" y="55"/>
                  </a:lnTo>
                  <a:lnTo>
                    <a:pt x="10" y="49"/>
                  </a:lnTo>
                  <a:lnTo>
                    <a:pt x="11" y="46"/>
                  </a:lnTo>
                  <a:lnTo>
                    <a:pt x="8" y="42"/>
                  </a:lnTo>
                  <a:lnTo>
                    <a:pt x="6" y="40"/>
                  </a:lnTo>
                  <a:lnTo>
                    <a:pt x="6" y="38"/>
                  </a:lnTo>
                  <a:lnTo>
                    <a:pt x="8" y="34"/>
                  </a:lnTo>
                  <a:lnTo>
                    <a:pt x="8" y="30"/>
                  </a:lnTo>
                  <a:lnTo>
                    <a:pt x="11" y="21"/>
                  </a:lnTo>
                  <a:lnTo>
                    <a:pt x="13" y="19"/>
                  </a:lnTo>
                  <a:lnTo>
                    <a:pt x="17" y="13"/>
                  </a:lnTo>
                  <a:lnTo>
                    <a:pt x="17" y="9"/>
                  </a:lnTo>
                  <a:lnTo>
                    <a:pt x="17" y="5"/>
                  </a:lnTo>
                  <a:lnTo>
                    <a:pt x="23" y="3"/>
                  </a:lnTo>
                  <a:lnTo>
                    <a:pt x="31" y="0"/>
                  </a:lnTo>
                  <a:lnTo>
                    <a:pt x="35" y="0"/>
                  </a:lnTo>
                  <a:lnTo>
                    <a:pt x="40" y="0"/>
                  </a:lnTo>
                  <a:lnTo>
                    <a:pt x="44" y="0"/>
                  </a:lnTo>
                  <a:lnTo>
                    <a:pt x="46" y="1"/>
                  </a:lnTo>
                  <a:lnTo>
                    <a:pt x="50" y="5"/>
                  </a:lnTo>
                  <a:lnTo>
                    <a:pt x="52" y="9"/>
                  </a:lnTo>
                  <a:lnTo>
                    <a:pt x="56" y="9"/>
                  </a:lnTo>
                  <a:lnTo>
                    <a:pt x="61" y="7"/>
                  </a:lnTo>
                  <a:lnTo>
                    <a:pt x="65" y="5"/>
                  </a:lnTo>
                  <a:lnTo>
                    <a:pt x="71" y="7"/>
                  </a:lnTo>
                  <a:lnTo>
                    <a:pt x="71" y="9"/>
                  </a:lnTo>
                  <a:lnTo>
                    <a:pt x="77" y="11"/>
                  </a:lnTo>
                  <a:lnTo>
                    <a:pt x="84" y="11"/>
                  </a:lnTo>
                  <a:lnTo>
                    <a:pt x="88" y="11"/>
                  </a:lnTo>
                  <a:lnTo>
                    <a:pt x="92" y="7"/>
                  </a:lnTo>
                  <a:lnTo>
                    <a:pt x="96" y="5"/>
                  </a:lnTo>
                  <a:lnTo>
                    <a:pt x="102" y="5"/>
                  </a:lnTo>
                  <a:lnTo>
                    <a:pt x="109" y="5"/>
                  </a:lnTo>
                  <a:lnTo>
                    <a:pt x="117" y="7"/>
                  </a:lnTo>
                  <a:lnTo>
                    <a:pt x="125" y="7"/>
                  </a:lnTo>
                  <a:lnTo>
                    <a:pt x="129" y="3"/>
                  </a:lnTo>
                  <a:lnTo>
                    <a:pt x="130" y="1"/>
                  </a:lnTo>
                  <a:lnTo>
                    <a:pt x="138" y="0"/>
                  </a:lnTo>
                  <a:lnTo>
                    <a:pt x="144" y="9"/>
                  </a:lnTo>
                  <a:lnTo>
                    <a:pt x="146" y="9"/>
                  </a:lnTo>
                  <a:lnTo>
                    <a:pt x="146" y="11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31" name="Freeform 473">
              <a:extLst>
                <a:ext uri="{FF2B5EF4-FFF2-40B4-BE49-F238E27FC236}">
                  <a16:creationId xmlns:a16="http://schemas.microsoft.com/office/drawing/2014/main" id="{8B8E2B5C-8A01-430F-A9F8-69DAEC83878D}"/>
                </a:ext>
              </a:extLst>
            </p:cNvPr>
            <p:cNvSpPr>
              <a:spLocks/>
            </p:cNvSpPr>
            <p:nvPr/>
          </p:nvSpPr>
          <p:spPr bwMode="gray">
            <a:xfrm>
              <a:off x="4581525" y="3289300"/>
              <a:ext cx="412750" cy="374650"/>
            </a:xfrm>
            <a:custGeom>
              <a:avLst/>
              <a:gdLst>
                <a:gd name="T0" fmla="*/ 2147483647 w 199"/>
                <a:gd name="T1" fmla="*/ 2147483647 h 180"/>
                <a:gd name="T2" fmla="*/ 2147483647 w 199"/>
                <a:gd name="T3" fmla="*/ 2147483647 h 180"/>
                <a:gd name="T4" fmla="*/ 2147483647 w 199"/>
                <a:gd name="T5" fmla="*/ 2147483647 h 180"/>
                <a:gd name="T6" fmla="*/ 2147483647 w 199"/>
                <a:gd name="T7" fmla="*/ 2147483647 h 180"/>
                <a:gd name="T8" fmla="*/ 2147483647 w 199"/>
                <a:gd name="T9" fmla="*/ 2147483647 h 180"/>
                <a:gd name="T10" fmla="*/ 2147483647 w 199"/>
                <a:gd name="T11" fmla="*/ 2147483647 h 180"/>
                <a:gd name="T12" fmla="*/ 2147483647 w 199"/>
                <a:gd name="T13" fmla="*/ 2147483647 h 180"/>
                <a:gd name="T14" fmla="*/ 2147483647 w 199"/>
                <a:gd name="T15" fmla="*/ 2147483647 h 180"/>
                <a:gd name="T16" fmla="*/ 2147483647 w 199"/>
                <a:gd name="T17" fmla="*/ 2147483647 h 180"/>
                <a:gd name="T18" fmla="*/ 2147483647 w 199"/>
                <a:gd name="T19" fmla="*/ 2147483647 h 180"/>
                <a:gd name="T20" fmla="*/ 2147483647 w 199"/>
                <a:gd name="T21" fmla="*/ 2147483647 h 180"/>
                <a:gd name="T22" fmla="*/ 2147483647 w 199"/>
                <a:gd name="T23" fmla="*/ 2147483647 h 180"/>
                <a:gd name="T24" fmla="*/ 2147483647 w 199"/>
                <a:gd name="T25" fmla="*/ 2147483647 h 180"/>
                <a:gd name="T26" fmla="*/ 2147483647 w 199"/>
                <a:gd name="T27" fmla="*/ 2147483647 h 180"/>
                <a:gd name="T28" fmla="*/ 2147483647 w 199"/>
                <a:gd name="T29" fmla="*/ 2147483647 h 180"/>
                <a:gd name="T30" fmla="*/ 2147483647 w 199"/>
                <a:gd name="T31" fmla="*/ 2147483647 h 180"/>
                <a:gd name="T32" fmla="*/ 2147483647 w 199"/>
                <a:gd name="T33" fmla="*/ 2147483647 h 180"/>
                <a:gd name="T34" fmla="*/ 2147483647 w 199"/>
                <a:gd name="T35" fmla="*/ 2147483647 h 180"/>
                <a:gd name="T36" fmla="*/ 2147483647 w 199"/>
                <a:gd name="T37" fmla="*/ 2147483647 h 180"/>
                <a:gd name="T38" fmla="*/ 2147483647 w 199"/>
                <a:gd name="T39" fmla="*/ 2147483647 h 180"/>
                <a:gd name="T40" fmla="*/ 2147483647 w 199"/>
                <a:gd name="T41" fmla="*/ 2147483647 h 180"/>
                <a:gd name="T42" fmla="*/ 2147483647 w 199"/>
                <a:gd name="T43" fmla="*/ 2147483647 h 180"/>
                <a:gd name="T44" fmla="*/ 0 w 199"/>
                <a:gd name="T45" fmla="*/ 2147483647 h 180"/>
                <a:gd name="T46" fmla="*/ 2147483647 w 199"/>
                <a:gd name="T47" fmla="*/ 2147483647 h 180"/>
                <a:gd name="T48" fmla="*/ 2147483647 w 199"/>
                <a:gd name="T49" fmla="*/ 2147483647 h 180"/>
                <a:gd name="T50" fmla="*/ 2147483647 w 199"/>
                <a:gd name="T51" fmla="*/ 2147483647 h 180"/>
                <a:gd name="T52" fmla="*/ 2147483647 w 199"/>
                <a:gd name="T53" fmla="*/ 2147483647 h 180"/>
                <a:gd name="T54" fmla="*/ 2147483647 w 199"/>
                <a:gd name="T55" fmla="*/ 2147483647 h 180"/>
                <a:gd name="T56" fmla="*/ 2147483647 w 199"/>
                <a:gd name="T57" fmla="*/ 2147483647 h 180"/>
                <a:gd name="T58" fmla="*/ 2147483647 w 199"/>
                <a:gd name="T59" fmla="*/ 2147483647 h 180"/>
                <a:gd name="T60" fmla="*/ 2147483647 w 199"/>
                <a:gd name="T61" fmla="*/ 2147483647 h 180"/>
                <a:gd name="T62" fmla="*/ 2147483647 w 199"/>
                <a:gd name="T63" fmla="*/ 2147483647 h 180"/>
                <a:gd name="T64" fmla="*/ 2147483647 w 199"/>
                <a:gd name="T65" fmla="*/ 2147483647 h 180"/>
                <a:gd name="T66" fmla="*/ 2147483647 w 199"/>
                <a:gd name="T67" fmla="*/ 2147483647 h 180"/>
                <a:gd name="T68" fmla="*/ 2147483647 w 199"/>
                <a:gd name="T69" fmla="*/ 2147483647 h 180"/>
                <a:gd name="T70" fmla="*/ 2147483647 w 199"/>
                <a:gd name="T71" fmla="*/ 2147483647 h 180"/>
                <a:gd name="T72" fmla="*/ 2147483647 w 199"/>
                <a:gd name="T73" fmla="*/ 2147483647 h 180"/>
                <a:gd name="T74" fmla="*/ 2147483647 w 199"/>
                <a:gd name="T75" fmla="*/ 2147483647 h 180"/>
                <a:gd name="T76" fmla="*/ 2147483647 w 199"/>
                <a:gd name="T77" fmla="*/ 2147483647 h 180"/>
                <a:gd name="T78" fmla="*/ 2147483647 w 199"/>
                <a:gd name="T79" fmla="*/ 2147483647 h 18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99"/>
                <a:gd name="T121" fmla="*/ 0 h 180"/>
                <a:gd name="T122" fmla="*/ 199 w 199"/>
                <a:gd name="T123" fmla="*/ 180 h 18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99" h="180">
                  <a:moveTo>
                    <a:pt x="176" y="150"/>
                  </a:moveTo>
                  <a:lnTo>
                    <a:pt x="168" y="151"/>
                  </a:lnTo>
                  <a:lnTo>
                    <a:pt x="167" y="153"/>
                  </a:lnTo>
                  <a:lnTo>
                    <a:pt x="163" y="157"/>
                  </a:lnTo>
                  <a:lnTo>
                    <a:pt x="155" y="157"/>
                  </a:lnTo>
                  <a:lnTo>
                    <a:pt x="147" y="155"/>
                  </a:lnTo>
                  <a:lnTo>
                    <a:pt x="140" y="155"/>
                  </a:lnTo>
                  <a:lnTo>
                    <a:pt x="134" y="155"/>
                  </a:lnTo>
                  <a:lnTo>
                    <a:pt x="130" y="157"/>
                  </a:lnTo>
                  <a:lnTo>
                    <a:pt x="126" y="161"/>
                  </a:lnTo>
                  <a:lnTo>
                    <a:pt x="122" y="161"/>
                  </a:lnTo>
                  <a:lnTo>
                    <a:pt x="115" y="161"/>
                  </a:lnTo>
                  <a:lnTo>
                    <a:pt x="109" y="159"/>
                  </a:lnTo>
                  <a:lnTo>
                    <a:pt x="109" y="157"/>
                  </a:lnTo>
                  <a:lnTo>
                    <a:pt x="103" y="155"/>
                  </a:lnTo>
                  <a:lnTo>
                    <a:pt x="99" y="157"/>
                  </a:lnTo>
                  <a:lnTo>
                    <a:pt x="94" y="159"/>
                  </a:lnTo>
                  <a:lnTo>
                    <a:pt x="90" y="159"/>
                  </a:lnTo>
                  <a:lnTo>
                    <a:pt x="88" y="155"/>
                  </a:lnTo>
                  <a:lnTo>
                    <a:pt x="84" y="151"/>
                  </a:lnTo>
                  <a:lnTo>
                    <a:pt x="82" y="150"/>
                  </a:lnTo>
                  <a:lnTo>
                    <a:pt x="78" y="150"/>
                  </a:lnTo>
                  <a:lnTo>
                    <a:pt x="73" y="150"/>
                  </a:lnTo>
                  <a:lnTo>
                    <a:pt x="69" y="150"/>
                  </a:lnTo>
                  <a:lnTo>
                    <a:pt x="61" y="153"/>
                  </a:lnTo>
                  <a:lnTo>
                    <a:pt x="55" y="155"/>
                  </a:lnTo>
                  <a:lnTo>
                    <a:pt x="55" y="159"/>
                  </a:lnTo>
                  <a:lnTo>
                    <a:pt x="55" y="163"/>
                  </a:lnTo>
                  <a:lnTo>
                    <a:pt x="51" y="169"/>
                  </a:lnTo>
                  <a:lnTo>
                    <a:pt x="49" y="171"/>
                  </a:lnTo>
                  <a:lnTo>
                    <a:pt x="46" y="180"/>
                  </a:lnTo>
                  <a:lnTo>
                    <a:pt x="38" y="178"/>
                  </a:lnTo>
                  <a:lnTo>
                    <a:pt x="38" y="176"/>
                  </a:lnTo>
                  <a:lnTo>
                    <a:pt x="36" y="173"/>
                  </a:lnTo>
                  <a:lnTo>
                    <a:pt x="32" y="173"/>
                  </a:lnTo>
                  <a:lnTo>
                    <a:pt x="30" y="173"/>
                  </a:lnTo>
                  <a:lnTo>
                    <a:pt x="26" y="178"/>
                  </a:lnTo>
                  <a:lnTo>
                    <a:pt x="23" y="167"/>
                  </a:lnTo>
                  <a:lnTo>
                    <a:pt x="23" y="165"/>
                  </a:lnTo>
                  <a:lnTo>
                    <a:pt x="23" y="161"/>
                  </a:lnTo>
                  <a:lnTo>
                    <a:pt x="21" y="159"/>
                  </a:lnTo>
                  <a:lnTo>
                    <a:pt x="19" y="161"/>
                  </a:lnTo>
                  <a:lnTo>
                    <a:pt x="13" y="150"/>
                  </a:lnTo>
                  <a:lnTo>
                    <a:pt x="15" y="144"/>
                  </a:lnTo>
                  <a:lnTo>
                    <a:pt x="5" y="138"/>
                  </a:lnTo>
                  <a:lnTo>
                    <a:pt x="0" y="132"/>
                  </a:lnTo>
                  <a:lnTo>
                    <a:pt x="3" y="128"/>
                  </a:lnTo>
                  <a:lnTo>
                    <a:pt x="5" y="128"/>
                  </a:lnTo>
                  <a:lnTo>
                    <a:pt x="7" y="127"/>
                  </a:lnTo>
                  <a:lnTo>
                    <a:pt x="9" y="127"/>
                  </a:lnTo>
                  <a:lnTo>
                    <a:pt x="15" y="125"/>
                  </a:lnTo>
                  <a:lnTo>
                    <a:pt x="21" y="123"/>
                  </a:lnTo>
                  <a:lnTo>
                    <a:pt x="28" y="123"/>
                  </a:lnTo>
                  <a:lnTo>
                    <a:pt x="38" y="119"/>
                  </a:lnTo>
                  <a:lnTo>
                    <a:pt x="44" y="117"/>
                  </a:lnTo>
                  <a:lnTo>
                    <a:pt x="51" y="117"/>
                  </a:lnTo>
                  <a:lnTo>
                    <a:pt x="51" y="115"/>
                  </a:lnTo>
                  <a:lnTo>
                    <a:pt x="53" y="113"/>
                  </a:lnTo>
                  <a:lnTo>
                    <a:pt x="53" y="107"/>
                  </a:lnTo>
                  <a:lnTo>
                    <a:pt x="53" y="105"/>
                  </a:lnTo>
                  <a:lnTo>
                    <a:pt x="57" y="103"/>
                  </a:lnTo>
                  <a:lnTo>
                    <a:pt x="55" y="67"/>
                  </a:lnTo>
                  <a:lnTo>
                    <a:pt x="73" y="63"/>
                  </a:lnTo>
                  <a:lnTo>
                    <a:pt x="80" y="52"/>
                  </a:lnTo>
                  <a:lnTo>
                    <a:pt x="147" y="0"/>
                  </a:lnTo>
                  <a:lnTo>
                    <a:pt x="176" y="17"/>
                  </a:lnTo>
                  <a:lnTo>
                    <a:pt x="178" y="15"/>
                  </a:lnTo>
                  <a:lnTo>
                    <a:pt x="188" y="8"/>
                  </a:lnTo>
                  <a:lnTo>
                    <a:pt x="195" y="40"/>
                  </a:lnTo>
                  <a:lnTo>
                    <a:pt x="197" y="46"/>
                  </a:lnTo>
                  <a:lnTo>
                    <a:pt x="199" y="54"/>
                  </a:lnTo>
                  <a:lnTo>
                    <a:pt x="197" y="59"/>
                  </a:lnTo>
                  <a:lnTo>
                    <a:pt x="195" y="65"/>
                  </a:lnTo>
                  <a:lnTo>
                    <a:pt x="195" y="94"/>
                  </a:lnTo>
                  <a:lnTo>
                    <a:pt x="195" y="117"/>
                  </a:lnTo>
                  <a:lnTo>
                    <a:pt x="176" y="134"/>
                  </a:lnTo>
                  <a:lnTo>
                    <a:pt x="176" y="146"/>
                  </a:lnTo>
                  <a:lnTo>
                    <a:pt x="176" y="148"/>
                  </a:lnTo>
                  <a:lnTo>
                    <a:pt x="176" y="15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32" name="Freeform 475">
              <a:extLst>
                <a:ext uri="{FF2B5EF4-FFF2-40B4-BE49-F238E27FC236}">
                  <a16:creationId xmlns:a16="http://schemas.microsoft.com/office/drawing/2014/main" id="{6C41735C-8F51-4BF9-86B9-E2CBB8EC960F}"/>
                </a:ext>
              </a:extLst>
            </p:cNvPr>
            <p:cNvSpPr>
              <a:spLocks/>
            </p:cNvSpPr>
            <p:nvPr/>
          </p:nvSpPr>
          <p:spPr bwMode="gray">
            <a:xfrm>
              <a:off x="9029700" y="5213350"/>
              <a:ext cx="155575" cy="255588"/>
            </a:xfrm>
            <a:custGeom>
              <a:avLst/>
              <a:gdLst>
                <a:gd name="T0" fmla="*/ 0 w 75"/>
                <a:gd name="T1" fmla="*/ 2147483647 h 123"/>
                <a:gd name="T2" fmla="*/ 2147483647 w 75"/>
                <a:gd name="T3" fmla="*/ 2147483647 h 123"/>
                <a:gd name="T4" fmla="*/ 2147483647 w 75"/>
                <a:gd name="T5" fmla="*/ 2147483647 h 123"/>
                <a:gd name="T6" fmla="*/ 2147483647 w 75"/>
                <a:gd name="T7" fmla="*/ 2147483647 h 123"/>
                <a:gd name="T8" fmla="*/ 2147483647 w 75"/>
                <a:gd name="T9" fmla="*/ 2147483647 h 123"/>
                <a:gd name="T10" fmla="*/ 2147483647 w 75"/>
                <a:gd name="T11" fmla="*/ 2147483647 h 123"/>
                <a:gd name="T12" fmla="*/ 2147483647 w 75"/>
                <a:gd name="T13" fmla="*/ 2147483647 h 123"/>
                <a:gd name="T14" fmla="*/ 2147483647 w 75"/>
                <a:gd name="T15" fmla="*/ 2147483647 h 123"/>
                <a:gd name="T16" fmla="*/ 2147483647 w 75"/>
                <a:gd name="T17" fmla="*/ 2147483647 h 123"/>
                <a:gd name="T18" fmla="*/ 2147483647 w 75"/>
                <a:gd name="T19" fmla="*/ 2147483647 h 123"/>
                <a:gd name="T20" fmla="*/ 2147483647 w 75"/>
                <a:gd name="T21" fmla="*/ 2147483647 h 123"/>
                <a:gd name="T22" fmla="*/ 2147483647 w 75"/>
                <a:gd name="T23" fmla="*/ 2147483647 h 123"/>
                <a:gd name="T24" fmla="*/ 2147483647 w 75"/>
                <a:gd name="T25" fmla="*/ 2147483647 h 123"/>
                <a:gd name="T26" fmla="*/ 2147483647 w 75"/>
                <a:gd name="T27" fmla="*/ 2147483647 h 123"/>
                <a:gd name="T28" fmla="*/ 2147483647 w 75"/>
                <a:gd name="T29" fmla="*/ 2147483647 h 123"/>
                <a:gd name="T30" fmla="*/ 2147483647 w 75"/>
                <a:gd name="T31" fmla="*/ 2147483647 h 123"/>
                <a:gd name="T32" fmla="*/ 2147483647 w 75"/>
                <a:gd name="T33" fmla="*/ 2147483647 h 123"/>
                <a:gd name="T34" fmla="*/ 2147483647 w 75"/>
                <a:gd name="T35" fmla="*/ 2147483647 h 123"/>
                <a:gd name="T36" fmla="*/ 2147483647 w 75"/>
                <a:gd name="T37" fmla="*/ 2147483647 h 123"/>
                <a:gd name="T38" fmla="*/ 2147483647 w 75"/>
                <a:gd name="T39" fmla="*/ 2147483647 h 123"/>
                <a:gd name="T40" fmla="*/ 2147483647 w 75"/>
                <a:gd name="T41" fmla="*/ 2147483647 h 123"/>
                <a:gd name="T42" fmla="*/ 2147483647 w 75"/>
                <a:gd name="T43" fmla="*/ 2147483647 h 123"/>
                <a:gd name="T44" fmla="*/ 2147483647 w 75"/>
                <a:gd name="T45" fmla="*/ 2147483647 h 123"/>
                <a:gd name="T46" fmla="*/ 2147483647 w 75"/>
                <a:gd name="T47" fmla="*/ 2147483647 h 123"/>
                <a:gd name="T48" fmla="*/ 2147483647 w 75"/>
                <a:gd name="T49" fmla="*/ 2147483647 h 123"/>
                <a:gd name="T50" fmla="*/ 2147483647 w 75"/>
                <a:gd name="T51" fmla="*/ 2147483647 h 123"/>
                <a:gd name="T52" fmla="*/ 2147483647 w 75"/>
                <a:gd name="T53" fmla="*/ 2147483647 h 123"/>
                <a:gd name="T54" fmla="*/ 2147483647 w 75"/>
                <a:gd name="T55" fmla="*/ 2147483647 h 123"/>
                <a:gd name="T56" fmla="*/ 2147483647 w 75"/>
                <a:gd name="T57" fmla="*/ 2147483647 h 123"/>
                <a:gd name="T58" fmla="*/ 2147483647 w 75"/>
                <a:gd name="T59" fmla="*/ 2147483647 h 123"/>
                <a:gd name="T60" fmla="*/ 2147483647 w 75"/>
                <a:gd name="T61" fmla="*/ 2147483647 h 123"/>
                <a:gd name="T62" fmla="*/ 2147483647 w 75"/>
                <a:gd name="T63" fmla="*/ 2147483647 h 123"/>
                <a:gd name="T64" fmla="*/ 2147483647 w 75"/>
                <a:gd name="T65" fmla="*/ 2147483647 h 123"/>
                <a:gd name="T66" fmla="*/ 2147483647 w 75"/>
                <a:gd name="T67" fmla="*/ 2147483647 h 123"/>
                <a:gd name="T68" fmla="*/ 2147483647 w 75"/>
                <a:gd name="T69" fmla="*/ 2147483647 h 123"/>
                <a:gd name="T70" fmla="*/ 2147483647 w 75"/>
                <a:gd name="T71" fmla="*/ 2147483647 h 123"/>
                <a:gd name="T72" fmla="*/ 2147483647 w 75"/>
                <a:gd name="T73" fmla="*/ 2147483647 h 123"/>
                <a:gd name="T74" fmla="*/ 2147483647 w 75"/>
                <a:gd name="T75" fmla="*/ 2147483647 h 123"/>
                <a:gd name="T76" fmla="*/ 2147483647 w 75"/>
                <a:gd name="T77" fmla="*/ 2147483647 h 123"/>
                <a:gd name="T78" fmla="*/ 2147483647 w 75"/>
                <a:gd name="T79" fmla="*/ 0 h 12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75"/>
                <a:gd name="T121" fmla="*/ 0 h 123"/>
                <a:gd name="T122" fmla="*/ 75 w 75"/>
                <a:gd name="T123" fmla="*/ 123 h 12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75" h="123">
                  <a:moveTo>
                    <a:pt x="2" y="0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8" y="13"/>
                  </a:lnTo>
                  <a:lnTo>
                    <a:pt x="12" y="23"/>
                  </a:lnTo>
                  <a:lnTo>
                    <a:pt x="16" y="27"/>
                  </a:lnTo>
                  <a:lnTo>
                    <a:pt x="19" y="32"/>
                  </a:lnTo>
                  <a:lnTo>
                    <a:pt x="19" y="34"/>
                  </a:lnTo>
                  <a:lnTo>
                    <a:pt x="23" y="34"/>
                  </a:lnTo>
                  <a:lnTo>
                    <a:pt x="23" y="40"/>
                  </a:lnTo>
                  <a:lnTo>
                    <a:pt x="21" y="44"/>
                  </a:lnTo>
                  <a:lnTo>
                    <a:pt x="25" y="46"/>
                  </a:lnTo>
                  <a:lnTo>
                    <a:pt x="27" y="48"/>
                  </a:lnTo>
                  <a:lnTo>
                    <a:pt x="27" y="52"/>
                  </a:lnTo>
                  <a:lnTo>
                    <a:pt x="25" y="53"/>
                  </a:lnTo>
                  <a:lnTo>
                    <a:pt x="27" y="59"/>
                  </a:lnTo>
                  <a:lnTo>
                    <a:pt x="27" y="67"/>
                  </a:lnTo>
                  <a:lnTo>
                    <a:pt x="25" y="75"/>
                  </a:lnTo>
                  <a:lnTo>
                    <a:pt x="23" y="80"/>
                  </a:lnTo>
                  <a:lnTo>
                    <a:pt x="14" y="86"/>
                  </a:lnTo>
                  <a:lnTo>
                    <a:pt x="19" y="90"/>
                  </a:lnTo>
                  <a:lnTo>
                    <a:pt x="27" y="96"/>
                  </a:lnTo>
                  <a:lnTo>
                    <a:pt x="31" y="98"/>
                  </a:lnTo>
                  <a:lnTo>
                    <a:pt x="33" y="101"/>
                  </a:lnTo>
                  <a:lnTo>
                    <a:pt x="33" y="105"/>
                  </a:lnTo>
                  <a:lnTo>
                    <a:pt x="33" y="109"/>
                  </a:lnTo>
                  <a:lnTo>
                    <a:pt x="29" y="113"/>
                  </a:lnTo>
                  <a:lnTo>
                    <a:pt x="29" y="117"/>
                  </a:lnTo>
                  <a:lnTo>
                    <a:pt x="29" y="121"/>
                  </a:lnTo>
                  <a:lnTo>
                    <a:pt x="35" y="123"/>
                  </a:lnTo>
                  <a:lnTo>
                    <a:pt x="41" y="123"/>
                  </a:lnTo>
                  <a:lnTo>
                    <a:pt x="42" y="123"/>
                  </a:lnTo>
                  <a:lnTo>
                    <a:pt x="44" y="121"/>
                  </a:lnTo>
                  <a:lnTo>
                    <a:pt x="46" y="115"/>
                  </a:lnTo>
                  <a:lnTo>
                    <a:pt x="50" y="105"/>
                  </a:lnTo>
                  <a:lnTo>
                    <a:pt x="54" y="103"/>
                  </a:lnTo>
                  <a:lnTo>
                    <a:pt x="58" y="96"/>
                  </a:lnTo>
                  <a:lnTo>
                    <a:pt x="58" y="92"/>
                  </a:lnTo>
                  <a:lnTo>
                    <a:pt x="56" y="90"/>
                  </a:lnTo>
                  <a:lnTo>
                    <a:pt x="60" y="88"/>
                  </a:lnTo>
                  <a:lnTo>
                    <a:pt x="65" y="84"/>
                  </a:lnTo>
                  <a:lnTo>
                    <a:pt x="69" y="88"/>
                  </a:lnTo>
                  <a:lnTo>
                    <a:pt x="69" y="84"/>
                  </a:lnTo>
                  <a:lnTo>
                    <a:pt x="67" y="80"/>
                  </a:lnTo>
                  <a:lnTo>
                    <a:pt x="71" y="75"/>
                  </a:lnTo>
                  <a:lnTo>
                    <a:pt x="75" y="69"/>
                  </a:lnTo>
                  <a:lnTo>
                    <a:pt x="75" y="65"/>
                  </a:lnTo>
                  <a:lnTo>
                    <a:pt x="75" y="61"/>
                  </a:lnTo>
                  <a:lnTo>
                    <a:pt x="71" y="61"/>
                  </a:lnTo>
                  <a:lnTo>
                    <a:pt x="69" y="59"/>
                  </a:lnTo>
                  <a:lnTo>
                    <a:pt x="67" y="63"/>
                  </a:lnTo>
                  <a:lnTo>
                    <a:pt x="64" y="65"/>
                  </a:lnTo>
                  <a:lnTo>
                    <a:pt x="58" y="67"/>
                  </a:lnTo>
                  <a:lnTo>
                    <a:pt x="54" y="65"/>
                  </a:lnTo>
                  <a:lnTo>
                    <a:pt x="50" y="61"/>
                  </a:lnTo>
                  <a:lnTo>
                    <a:pt x="44" y="59"/>
                  </a:lnTo>
                  <a:lnTo>
                    <a:pt x="44" y="53"/>
                  </a:lnTo>
                  <a:lnTo>
                    <a:pt x="44" y="46"/>
                  </a:lnTo>
                  <a:lnTo>
                    <a:pt x="41" y="44"/>
                  </a:lnTo>
                  <a:lnTo>
                    <a:pt x="41" y="40"/>
                  </a:lnTo>
                  <a:lnTo>
                    <a:pt x="39" y="46"/>
                  </a:lnTo>
                  <a:lnTo>
                    <a:pt x="35" y="48"/>
                  </a:lnTo>
                  <a:lnTo>
                    <a:pt x="33" y="48"/>
                  </a:lnTo>
                  <a:lnTo>
                    <a:pt x="31" y="46"/>
                  </a:lnTo>
                  <a:lnTo>
                    <a:pt x="29" y="42"/>
                  </a:lnTo>
                  <a:lnTo>
                    <a:pt x="29" y="38"/>
                  </a:lnTo>
                  <a:lnTo>
                    <a:pt x="29" y="29"/>
                  </a:lnTo>
                  <a:lnTo>
                    <a:pt x="27" y="19"/>
                  </a:lnTo>
                  <a:lnTo>
                    <a:pt x="25" y="19"/>
                  </a:lnTo>
                  <a:lnTo>
                    <a:pt x="21" y="19"/>
                  </a:lnTo>
                  <a:lnTo>
                    <a:pt x="21" y="17"/>
                  </a:lnTo>
                  <a:lnTo>
                    <a:pt x="23" y="15"/>
                  </a:lnTo>
                  <a:lnTo>
                    <a:pt x="19" y="11"/>
                  </a:lnTo>
                  <a:lnTo>
                    <a:pt x="14" y="7"/>
                  </a:lnTo>
                  <a:lnTo>
                    <a:pt x="12" y="9"/>
                  </a:lnTo>
                  <a:lnTo>
                    <a:pt x="10" y="11"/>
                  </a:lnTo>
                  <a:lnTo>
                    <a:pt x="8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33" name="Freeform 476">
              <a:extLst>
                <a:ext uri="{FF2B5EF4-FFF2-40B4-BE49-F238E27FC236}">
                  <a16:creationId xmlns:a16="http://schemas.microsoft.com/office/drawing/2014/main" id="{81225996-8FBB-4666-B758-5F32E9718C39}"/>
                </a:ext>
              </a:extLst>
            </p:cNvPr>
            <p:cNvSpPr>
              <a:spLocks/>
            </p:cNvSpPr>
            <p:nvPr/>
          </p:nvSpPr>
          <p:spPr bwMode="gray">
            <a:xfrm>
              <a:off x="8870950" y="5430838"/>
              <a:ext cx="203200" cy="228600"/>
            </a:xfrm>
            <a:custGeom>
              <a:avLst/>
              <a:gdLst>
                <a:gd name="T0" fmla="*/ 2147483647 w 98"/>
                <a:gd name="T1" fmla="*/ 0 h 110"/>
                <a:gd name="T2" fmla="*/ 2147483647 w 98"/>
                <a:gd name="T3" fmla="*/ 2147483647 h 110"/>
                <a:gd name="T4" fmla="*/ 2147483647 w 98"/>
                <a:gd name="T5" fmla="*/ 2147483647 h 110"/>
                <a:gd name="T6" fmla="*/ 2147483647 w 98"/>
                <a:gd name="T7" fmla="*/ 2147483647 h 110"/>
                <a:gd name="T8" fmla="*/ 2147483647 w 98"/>
                <a:gd name="T9" fmla="*/ 2147483647 h 110"/>
                <a:gd name="T10" fmla="*/ 2147483647 w 98"/>
                <a:gd name="T11" fmla="*/ 2147483647 h 110"/>
                <a:gd name="T12" fmla="*/ 2147483647 w 98"/>
                <a:gd name="T13" fmla="*/ 2147483647 h 110"/>
                <a:gd name="T14" fmla="*/ 2147483647 w 98"/>
                <a:gd name="T15" fmla="*/ 2147483647 h 110"/>
                <a:gd name="T16" fmla="*/ 2147483647 w 98"/>
                <a:gd name="T17" fmla="*/ 2147483647 h 110"/>
                <a:gd name="T18" fmla="*/ 2147483647 w 98"/>
                <a:gd name="T19" fmla="*/ 2147483647 h 110"/>
                <a:gd name="T20" fmla="*/ 2147483647 w 98"/>
                <a:gd name="T21" fmla="*/ 2147483647 h 110"/>
                <a:gd name="T22" fmla="*/ 2147483647 w 98"/>
                <a:gd name="T23" fmla="*/ 2147483647 h 110"/>
                <a:gd name="T24" fmla="*/ 2147483647 w 98"/>
                <a:gd name="T25" fmla="*/ 2147483647 h 110"/>
                <a:gd name="T26" fmla="*/ 2147483647 w 98"/>
                <a:gd name="T27" fmla="*/ 2147483647 h 110"/>
                <a:gd name="T28" fmla="*/ 2147483647 w 98"/>
                <a:gd name="T29" fmla="*/ 2147483647 h 110"/>
                <a:gd name="T30" fmla="*/ 2147483647 w 98"/>
                <a:gd name="T31" fmla="*/ 2147483647 h 110"/>
                <a:gd name="T32" fmla="*/ 2147483647 w 98"/>
                <a:gd name="T33" fmla="*/ 2147483647 h 110"/>
                <a:gd name="T34" fmla="*/ 2147483647 w 98"/>
                <a:gd name="T35" fmla="*/ 2147483647 h 110"/>
                <a:gd name="T36" fmla="*/ 2147483647 w 98"/>
                <a:gd name="T37" fmla="*/ 2147483647 h 110"/>
                <a:gd name="T38" fmla="*/ 2147483647 w 98"/>
                <a:gd name="T39" fmla="*/ 2147483647 h 110"/>
                <a:gd name="T40" fmla="*/ 2147483647 w 98"/>
                <a:gd name="T41" fmla="*/ 2147483647 h 110"/>
                <a:gd name="T42" fmla="*/ 2147483647 w 98"/>
                <a:gd name="T43" fmla="*/ 2147483647 h 110"/>
                <a:gd name="T44" fmla="*/ 2147483647 w 98"/>
                <a:gd name="T45" fmla="*/ 2147483647 h 110"/>
                <a:gd name="T46" fmla="*/ 2147483647 w 98"/>
                <a:gd name="T47" fmla="*/ 2147483647 h 110"/>
                <a:gd name="T48" fmla="*/ 2147483647 w 98"/>
                <a:gd name="T49" fmla="*/ 2147483647 h 110"/>
                <a:gd name="T50" fmla="*/ 2147483647 w 98"/>
                <a:gd name="T51" fmla="*/ 2147483647 h 110"/>
                <a:gd name="T52" fmla="*/ 2147483647 w 98"/>
                <a:gd name="T53" fmla="*/ 2147483647 h 110"/>
                <a:gd name="T54" fmla="*/ 2147483647 w 98"/>
                <a:gd name="T55" fmla="*/ 2147483647 h 110"/>
                <a:gd name="T56" fmla="*/ 0 w 98"/>
                <a:gd name="T57" fmla="*/ 2147483647 h 110"/>
                <a:gd name="T58" fmla="*/ 2147483647 w 98"/>
                <a:gd name="T59" fmla="*/ 2147483647 h 110"/>
                <a:gd name="T60" fmla="*/ 2147483647 w 98"/>
                <a:gd name="T61" fmla="*/ 2147483647 h 110"/>
                <a:gd name="T62" fmla="*/ 2147483647 w 98"/>
                <a:gd name="T63" fmla="*/ 2147483647 h 110"/>
                <a:gd name="T64" fmla="*/ 2147483647 w 98"/>
                <a:gd name="T65" fmla="*/ 2147483647 h 110"/>
                <a:gd name="T66" fmla="*/ 2147483647 w 98"/>
                <a:gd name="T67" fmla="*/ 2147483647 h 110"/>
                <a:gd name="T68" fmla="*/ 2147483647 w 98"/>
                <a:gd name="T69" fmla="*/ 2147483647 h 110"/>
                <a:gd name="T70" fmla="*/ 2147483647 w 98"/>
                <a:gd name="T71" fmla="*/ 2147483647 h 110"/>
                <a:gd name="T72" fmla="*/ 2147483647 w 98"/>
                <a:gd name="T73" fmla="*/ 2147483647 h 110"/>
                <a:gd name="T74" fmla="*/ 2147483647 w 98"/>
                <a:gd name="T75" fmla="*/ 2147483647 h 110"/>
                <a:gd name="T76" fmla="*/ 2147483647 w 98"/>
                <a:gd name="T77" fmla="*/ 2147483647 h 110"/>
                <a:gd name="T78" fmla="*/ 2147483647 w 98"/>
                <a:gd name="T79" fmla="*/ 2147483647 h 110"/>
                <a:gd name="T80" fmla="*/ 2147483647 w 98"/>
                <a:gd name="T81" fmla="*/ 2147483647 h 110"/>
                <a:gd name="T82" fmla="*/ 2147483647 w 98"/>
                <a:gd name="T83" fmla="*/ 2147483647 h 110"/>
                <a:gd name="T84" fmla="*/ 2147483647 w 98"/>
                <a:gd name="T85" fmla="*/ 2147483647 h 110"/>
                <a:gd name="T86" fmla="*/ 2147483647 w 98"/>
                <a:gd name="T87" fmla="*/ 2147483647 h 110"/>
                <a:gd name="T88" fmla="*/ 2147483647 w 98"/>
                <a:gd name="T89" fmla="*/ 2147483647 h 110"/>
                <a:gd name="T90" fmla="*/ 2147483647 w 98"/>
                <a:gd name="T91" fmla="*/ 2147483647 h 110"/>
                <a:gd name="T92" fmla="*/ 2147483647 w 98"/>
                <a:gd name="T93" fmla="*/ 2147483647 h 110"/>
                <a:gd name="T94" fmla="*/ 2147483647 w 98"/>
                <a:gd name="T95" fmla="*/ 2147483647 h 110"/>
                <a:gd name="T96" fmla="*/ 2147483647 w 98"/>
                <a:gd name="T97" fmla="*/ 2147483647 h 110"/>
                <a:gd name="T98" fmla="*/ 2147483647 w 98"/>
                <a:gd name="T99" fmla="*/ 2147483647 h 110"/>
                <a:gd name="T100" fmla="*/ 2147483647 w 98"/>
                <a:gd name="T101" fmla="*/ 2147483647 h 110"/>
                <a:gd name="T102" fmla="*/ 2147483647 w 98"/>
                <a:gd name="T103" fmla="*/ 2147483647 h 110"/>
                <a:gd name="T104" fmla="*/ 2147483647 w 98"/>
                <a:gd name="T105" fmla="*/ 2147483647 h 110"/>
                <a:gd name="T106" fmla="*/ 2147483647 w 98"/>
                <a:gd name="T107" fmla="*/ 2147483647 h 110"/>
                <a:gd name="T108" fmla="*/ 2147483647 w 98"/>
                <a:gd name="T109" fmla="*/ 2147483647 h 110"/>
                <a:gd name="T110" fmla="*/ 2147483647 w 98"/>
                <a:gd name="T111" fmla="*/ 2147483647 h 110"/>
                <a:gd name="T112" fmla="*/ 2147483647 w 98"/>
                <a:gd name="T113" fmla="*/ 2147483647 h 110"/>
                <a:gd name="T114" fmla="*/ 2147483647 w 98"/>
                <a:gd name="T115" fmla="*/ 2147483647 h 110"/>
                <a:gd name="T116" fmla="*/ 2147483647 w 98"/>
                <a:gd name="T117" fmla="*/ 0 h 110"/>
                <a:gd name="T118" fmla="*/ 2147483647 w 98"/>
                <a:gd name="T119" fmla="*/ 0 h 110"/>
                <a:gd name="T120" fmla="*/ 2147483647 w 98"/>
                <a:gd name="T121" fmla="*/ 0 h 11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8"/>
                <a:gd name="T184" fmla="*/ 0 h 110"/>
                <a:gd name="T185" fmla="*/ 98 w 98"/>
                <a:gd name="T186" fmla="*/ 110 h 11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8" h="110">
                  <a:moveTo>
                    <a:pt x="75" y="0"/>
                  </a:moveTo>
                  <a:lnTo>
                    <a:pt x="73" y="4"/>
                  </a:lnTo>
                  <a:lnTo>
                    <a:pt x="70" y="6"/>
                  </a:lnTo>
                  <a:lnTo>
                    <a:pt x="70" y="14"/>
                  </a:lnTo>
                  <a:lnTo>
                    <a:pt x="70" y="19"/>
                  </a:lnTo>
                  <a:lnTo>
                    <a:pt x="68" y="21"/>
                  </a:lnTo>
                  <a:lnTo>
                    <a:pt x="64" y="23"/>
                  </a:lnTo>
                  <a:lnTo>
                    <a:pt x="64" y="27"/>
                  </a:lnTo>
                  <a:lnTo>
                    <a:pt x="64" y="29"/>
                  </a:lnTo>
                  <a:lnTo>
                    <a:pt x="62" y="31"/>
                  </a:lnTo>
                  <a:lnTo>
                    <a:pt x="60" y="31"/>
                  </a:lnTo>
                  <a:lnTo>
                    <a:pt x="56" y="39"/>
                  </a:lnTo>
                  <a:lnTo>
                    <a:pt x="54" y="46"/>
                  </a:lnTo>
                  <a:lnTo>
                    <a:pt x="48" y="54"/>
                  </a:lnTo>
                  <a:lnTo>
                    <a:pt x="43" y="58"/>
                  </a:lnTo>
                  <a:lnTo>
                    <a:pt x="35" y="62"/>
                  </a:lnTo>
                  <a:lnTo>
                    <a:pt x="25" y="64"/>
                  </a:lnTo>
                  <a:lnTo>
                    <a:pt x="23" y="67"/>
                  </a:lnTo>
                  <a:lnTo>
                    <a:pt x="23" y="69"/>
                  </a:lnTo>
                  <a:lnTo>
                    <a:pt x="20" y="69"/>
                  </a:lnTo>
                  <a:lnTo>
                    <a:pt x="20" y="73"/>
                  </a:lnTo>
                  <a:lnTo>
                    <a:pt x="18" y="73"/>
                  </a:lnTo>
                  <a:lnTo>
                    <a:pt x="14" y="73"/>
                  </a:lnTo>
                  <a:lnTo>
                    <a:pt x="10" y="77"/>
                  </a:lnTo>
                  <a:lnTo>
                    <a:pt x="8" y="83"/>
                  </a:lnTo>
                  <a:lnTo>
                    <a:pt x="4" y="83"/>
                  </a:lnTo>
                  <a:lnTo>
                    <a:pt x="4" y="89"/>
                  </a:lnTo>
                  <a:lnTo>
                    <a:pt x="2" y="94"/>
                  </a:lnTo>
                  <a:lnTo>
                    <a:pt x="0" y="98"/>
                  </a:lnTo>
                  <a:lnTo>
                    <a:pt x="2" y="102"/>
                  </a:lnTo>
                  <a:lnTo>
                    <a:pt x="10" y="104"/>
                  </a:lnTo>
                  <a:lnTo>
                    <a:pt x="16" y="102"/>
                  </a:lnTo>
                  <a:lnTo>
                    <a:pt x="18" y="108"/>
                  </a:lnTo>
                  <a:lnTo>
                    <a:pt x="25" y="110"/>
                  </a:lnTo>
                  <a:lnTo>
                    <a:pt x="37" y="110"/>
                  </a:lnTo>
                  <a:lnTo>
                    <a:pt x="43" y="106"/>
                  </a:lnTo>
                  <a:lnTo>
                    <a:pt x="48" y="96"/>
                  </a:lnTo>
                  <a:lnTo>
                    <a:pt x="54" y="87"/>
                  </a:lnTo>
                  <a:lnTo>
                    <a:pt x="58" y="79"/>
                  </a:lnTo>
                  <a:lnTo>
                    <a:pt x="58" y="75"/>
                  </a:lnTo>
                  <a:lnTo>
                    <a:pt x="58" y="69"/>
                  </a:lnTo>
                  <a:lnTo>
                    <a:pt x="68" y="66"/>
                  </a:lnTo>
                  <a:lnTo>
                    <a:pt x="79" y="62"/>
                  </a:lnTo>
                  <a:lnTo>
                    <a:pt x="79" y="56"/>
                  </a:lnTo>
                  <a:lnTo>
                    <a:pt x="77" y="52"/>
                  </a:lnTo>
                  <a:lnTo>
                    <a:pt x="87" y="41"/>
                  </a:lnTo>
                  <a:lnTo>
                    <a:pt x="98" y="27"/>
                  </a:lnTo>
                  <a:lnTo>
                    <a:pt x="98" y="19"/>
                  </a:lnTo>
                  <a:lnTo>
                    <a:pt x="98" y="10"/>
                  </a:lnTo>
                  <a:lnTo>
                    <a:pt x="96" y="12"/>
                  </a:lnTo>
                  <a:lnTo>
                    <a:pt x="96" y="14"/>
                  </a:lnTo>
                  <a:lnTo>
                    <a:pt x="93" y="12"/>
                  </a:lnTo>
                  <a:lnTo>
                    <a:pt x="91" y="8"/>
                  </a:lnTo>
                  <a:lnTo>
                    <a:pt x="89" y="12"/>
                  </a:lnTo>
                  <a:lnTo>
                    <a:pt x="89" y="14"/>
                  </a:lnTo>
                  <a:lnTo>
                    <a:pt x="87" y="14"/>
                  </a:lnTo>
                  <a:lnTo>
                    <a:pt x="83" y="14"/>
                  </a:lnTo>
                  <a:lnTo>
                    <a:pt x="81" y="6"/>
                  </a:lnTo>
                  <a:lnTo>
                    <a:pt x="81" y="0"/>
                  </a:lnTo>
                  <a:lnTo>
                    <a:pt x="79" y="0"/>
                  </a:lnTo>
                  <a:lnTo>
                    <a:pt x="75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34" name="Freeform 477">
              <a:extLst>
                <a:ext uri="{FF2B5EF4-FFF2-40B4-BE49-F238E27FC236}">
                  <a16:creationId xmlns:a16="http://schemas.microsoft.com/office/drawing/2014/main" id="{37816510-F101-459D-874F-12B367853795}"/>
                </a:ext>
              </a:extLst>
            </p:cNvPr>
            <p:cNvSpPr>
              <a:spLocks/>
            </p:cNvSpPr>
            <p:nvPr/>
          </p:nvSpPr>
          <p:spPr bwMode="gray">
            <a:xfrm>
              <a:off x="8894763" y="5659438"/>
              <a:ext cx="23812" cy="22225"/>
            </a:xfrm>
            <a:custGeom>
              <a:avLst/>
              <a:gdLst>
                <a:gd name="T0" fmla="*/ 2147483647 w 11"/>
                <a:gd name="T1" fmla="*/ 0 h 11"/>
                <a:gd name="T2" fmla="*/ 2147483647 w 11"/>
                <a:gd name="T3" fmla="*/ 2147483647 h 11"/>
                <a:gd name="T4" fmla="*/ 0 w 11"/>
                <a:gd name="T5" fmla="*/ 2147483647 h 11"/>
                <a:gd name="T6" fmla="*/ 2147483647 w 11"/>
                <a:gd name="T7" fmla="*/ 2147483647 h 11"/>
                <a:gd name="T8" fmla="*/ 2147483647 w 11"/>
                <a:gd name="T9" fmla="*/ 2147483647 h 11"/>
                <a:gd name="T10" fmla="*/ 2147483647 w 11"/>
                <a:gd name="T11" fmla="*/ 2147483647 h 11"/>
                <a:gd name="T12" fmla="*/ 2147483647 w 11"/>
                <a:gd name="T13" fmla="*/ 2147483647 h 11"/>
                <a:gd name="T14" fmla="*/ 2147483647 w 11"/>
                <a:gd name="T15" fmla="*/ 2147483647 h 11"/>
                <a:gd name="T16" fmla="*/ 2147483647 w 11"/>
                <a:gd name="T17" fmla="*/ 2147483647 h 11"/>
                <a:gd name="T18" fmla="*/ 2147483647 w 11"/>
                <a:gd name="T19" fmla="*/ 2147483647 h 11"/>
                <a:gd name="T20" fmla="*/ 2147483647 w 11"/>
                <a:gd name="T21" fmla="*/ 2147483647 h 11"/>
                <a:gd name="T22" fmla="*/ 2147483647 w 11"/>
                <a:gd name="T23" fmla="*/ 2147483647 h 11"/>
                <a:gd name="T24" fmla="*/ 2147483647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"/>
                <a:gd name="T40" fmla="*/ 0 h 11"/>
                <a:gd name="T41" fmla="*/ 11 w 11"/>
                <a:gd name="T42" fmla="*/ 11 h 1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" h="11">
                  <a:moveTo>
                    <a:pt x="2" y="0"/>
                  </a:moveTo>
                  <a:lnTo>
                    <a:pt x="2" y="7"/>
                  </a:lnTo>
                  <a:lnTo>
                    <a:pt x="0" y="11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1" y="11"/>
                  </a:lnTo>
                  <a:lnTo>
                    <a:pt x="11" y="9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8" y="2"/>
                  </a:lnTo>
                  <a:lnTo>
                    <a:pt x="6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35" name="Freeform 478">
              <a:extLst>
                <a:ext uri="{FF2B5EF4-FFF2-40B4-BE49-F238E27FC236}">
                  <a16:creationId xmlns:a16="http://schemas.microsoft.com/office/drawing/2014/main" id="{CE5B7A72-BC1C-478F-8AD0-BB6F2F9F4B5A}"/>
                </a:ext>
              </a:extLst>
            </p:cNvPr>
            <p:cNvSpPr>
              <a:spLocks/>
            </p:cNvSpPr>
            <p:nvPr/>
          </p:nvSpPr>
          <p:spPr bwMode="gray">
            <a:xfrm>
              <a:off x="4683125" y="2228850"/>
              <a:ext cx="103188" cy="85725"/>
            </a:xfrm>
            <a:custGeom>
              <a:avLst/>
              <a:gdLst>
                <a:gd name="T0" fmla="*/ 2147483647 w 50"/>
                <a:gd name="T1" fmla="*/ 2147483647 h 41"/>
                <a:gd name="T2" fmla="*/ 2147483647 w 50"/>
                <a:gd name="T3" fmla="*/ 2147483647 h 41"/>
                <a:gd name="T4" fmla="*/ 2147483647 w 50"/>
                <a:gd name="T5" fmla="*/ 2147483647 h 41"/>
                <a:gd name="T6" fmla="*/ 2147483647 w 50"/>
                <a:gd name="T7" fmla="*/ 2147483647 h 41"/>
                <a:gd name="T8" fmla="*/ 2147483647 w 50"/>
                <a:gd name="T9" fmla="*/ 2147483647 h 41"/>
                <a:gd name="T10" fmla="*/ 2147483647 w 50"/>
                <a:gd name="T11" fmla="*/ 0 h 41"/>
                <a:gd name="T12" fmla="*/ 2147483647 w 50"/>
                <a:gd name="T13" fmla="*/ 0 h 41"/>
                <a:gd name="T14" fmla="*/ 2147483647 w 50"/>
                <a:gd name="T15" fmla="*/ 2147483647 h 41"/>
                <a:gd name="T16" fmla="*/ 2147483647 w 50"/>
                <a:gd name="T17" fmla="*/ 2147483647 h 41"/>
                <a:gd name="T18" fmla="*/ 2147483647 w 50"/>
                <a:gd name="T19" fmla="*/ 2147483647 h 41"/>
                <a:gd name="T20" fmla="*/ 2147483647 w 50"/>
                <a:gd name="T21" fmla="*/ 2147483647 h 41"/>
                <a:gd name="T22" fmla="*/ 2147483647 w 50"/>
                <a:gd name="T23" fmla="*/ 2147483647 h 41"/>
                <a:gd name="T24" fmla="*/ 2147483647 w 50"/>
                <a:gd name="T25" fmla="*/ 2147483647 h 41"/>
                <a:gd name="T26" fmla="*/ 2147483647 w 50"/>
                <a:gd name="T27" fmla="*/ 2147483647 h 41"/>
                <a:gd name="T28" fmla="*/ 0 w 50"/>
                <a:gd name="T29" fmla="*/ 2147483647 h 41"/>
                <a:gd name="T30" fmla="*/ 0 w 50"/>
                <a:gd name="T31" fmla="*/ 2147483647 h 41"/>
                <a:gd name="T32" fmla="*/ 2147483647 w 50"/>
                <a:gd name="T33" fmla="*/ 2147483647 h 41"/>
                <a:gd name="T34" fmla="*/ 2147483647 w 50"/>
                <a:gd name="T35" fmla="*/ 2147483647 h 41"/>
                <a:gd name="T36" fmla="*/ 2147483647 w 50"/>
                <a:gd name="T37" fmla="*/ 2147483647 h 41"/>
                <a:gd name="T38" fmla="*/ 2147483647 w 50"/>
                <a:gd name="T39" fmla="*/ 2147483647 h 41"/>
                <a:gd name="T40" fmla="*/ 2147483647 w 50"/>
                <a:gd name="T41" fmla="*/ 2147483647 h 41"/>
                <a:gd name="T42" fmla="*/ 2147483647 w 50"/>
                <a:gd name="T43" fmla="*/ 2147483647 h 41"/>
                <a:gd name="T44" fmla="*/ 2147483647 w 50"/>
                <a:gd name="T45" fmla="*/ 2147483647 h 41"/>
                <a:gd name="T46" fmla="*/ 2147483647 w 50"/>
                <a:gd name="T47" fmla="*/ 2147483647 h 41"/>
                <a:gd name="T48" fmla="*/ 2147483647 w 50"/>
                <a:gd name="T49" fmla="*/ 2147483647 h 41"/>
                <a:gd name="T50" fmla="*/ 2147483647 w 50"/>
                <a:gd name="T51" fmla="*/ 2147483647 h 41"/>
                <a:gd name="T52" fmla="*/ 2147483647 w 50"/>
                <a:gd name="T53" fmla="*/ 2147483647 h 41"/>
                <a:gd name="T54" fmla="*/ 2147483647 w 50"/>
                <a:gd name="T55" fmla="*/ 2147483647 h 41"/>
                <a:gd name="T56" fmla="*/ 2147483647 w 50"/>
                <a:gd name="T57" fmla="*/ 2147483647 h 41"/>
                <a:gd name="T58" fmla="*/ 2147483647 w 50"/>
                <a:gd name="T59" fmla="*/ 2147483647 h 41"/>
                <a:gd name="T60" fmla="*/ 2147483647 w 50"/>
                <a:gd name="T61" fmla="*/ 2147483647 h 41"/>
                <a:gd name="T62" fmla="*/ 2147483647 w 50"/>
                <a:gd name="T63" fmla="*/ 2147483647 h 41"/>
                <a:gd name="T64" fmla="*/ 2147483647 w 50"/>
                <a:gd name="T65" fmla="*/ 2147483647 h 41"/>
                <a:gd name="T66" fmla="*/ 2147483647 w 50"/>
                <a:gd name="T67" fmla="*/ 2147483647 h 41"/>
                <a:gd name="T68" fmla="*/ 2147483647 w 50"/>
                <a:gd name="T69" fmla="*/ 2147483647 h 41"/>
                <a:gd name="T70" fmla="*/ 2147483647 w 50"/>
                <a:gd name="T71" fmla="*/ 2147483647 h 41"/>
                <a:gd name="T72" fmla="*/ 2147483647 w 50"/>
                <a:gd name="T73" fmla="*/ 2147483647 h 41"/>
                <a:gd name="T74" fmla="*/ 2147483647 w 50"/>
                <a:gd name="T75" fmla="*/ 2147483647 h 41"/>
                <a:gd name="T76" fmla="*/ 2147483647 w 50"/>
                <a:gd name="T77" fmla="*/ 2147483647 h 4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50"/>
                <a:gd name="T118" fmla="*/ 0 h 41"/>
                <a:gd name="T119" fmla="*/ 50 w 50"/>
                <a:gd name="T120" fmla="*/ 41 h 4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50" h="41">
                  <a:moveTo>
                    <a:pt x="48" y="6"/>
                  </a:moveTo>
                  <a:lnTo>
                    <a:pt x="48" y="6"/>
                  </a:lnTo>
                  <a:lnTo>
                    <a:pt x="48" y="4"/>
                  </a:lnTo>
                  <a:lnTo>
                    <a:pt x="48" y="2"/>
                  </a:lnTo>
                  <a:lnTo>
                    <a:pt x="39" y="0"/>
                  </a:lnTo>
                  <a:lnTo>
                    <a:pt x="27" y="0"/>
                  </a:lnTo>
                  <a:lnTo>
                    <a:pt x="25" y="2"/>
                  </a:lnTo>
                  <a:lnTo>
                    <a:pt x="25" y="6"/>
                  </a:lnTo>
                  <a:lnTo>
                    <a:pt x="22" y="6"/>
                  </a:lnTo>
                  <a:lnTo>
                    <a:pt x="18" y="8"/>
                  </a:lnTo>
                  <a:lnTo>
                    <a:pt x="12" y="20"/>
                  </a:lnTo>
                  <a:lnTo>
                    <a:pt x="12" y="33"/>
                  </a:lnTo>
                  <a:lnTo>
                    <a:pt x="6" y="33"/>
                  </a:lnTo>
                  <a:lnTo>
                    <a:pt x="0" y="33"/>
                  </a:lnTo>
                  <a:lnTo>
                    <a:pt x="0" y="37"/>
                  </a:lnTo>
                  <a:lnTo>
                    <a:pt x="8" y="39"/>
                  </a:lnTo>
                  <a:lnTo>
                    <a:pt x="12" y="39"/>
                  </a:lnTo>
                  <a:lnTo>
                    <a:pt x="16" y="37"/>
                  </a:lnTo>
                  <a:lnTo>
                    <a:pt x="20" y="37"/>
                  </a:lnTo>
                  <a:lnTo>
                    <a:pt x="22" y="39"/>
                  </a:lnTo>
                  <a:lnTo>
                    <a:pt x="24" y="41"/>
                  </a:lnTo>
                  <a:lnTo>
                    <a:pt x="25" y="41"/>
                  </a:lnTo>
                  <a:lnTo>
                    <a:pt x="27" y="37"/>
                  </a:lnTo>
                  <a:lnTo>
                    <a:pt x="31" y="29"/>
                  </a:lnTo>
                  <a:lnTo>
                    <a:pt x="31" y="27"/>
                  </a:lnTo>
                  <a:lnTo>
                    <a:pt x="33" y="25"/>
                  </a:lnTo>
                  <a:lnTo>
                    <a:pt x="37" y="25"/>
                  </a:lnTo>
                  <a:lnTo>
                    <a:pt x="43" y="25"/>
                  </a:lnTo>
                  <a:lnTo>
                    <a:pt x="45" y="23"/>
                  </a:lnTo>
                  <a:lnTo>
                    <a:pt x="47" y="22"/>
                  </a:lnTo>
                  <a:lnTo>
                    <a:pt x="48" y="20"/>
                  </a:lnTo>
                  <a:lnTo>
                    <a:pt x="47" y="18"/>
                  </a:lnTo>
                  <a:lnTo>
                    <a:pt x="47" y="16"/>
                  </a:lnTo>
                  <a:lnTo>
                    <a:pt x="48" y="16"/>
                  </a:lnTo>
                  <a:lnTo>
                    <a:pt x="50" y="10"/>
                  </a:lnTo>
                  <a:lnTo>
                    <a:pt x="48" y="6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36" name="Freeform 479">
              <a:extLst>
                <a:ext uri="{FF2B5EF4-FFF2-40B4-BE49-F238E27FC236}">
                  <a16:creationId xmlns:a16="http://schemas.microsoft.com/office/drawing/2014/main" id="{48BDFEB0-2AEA-4E25-8351-18973B6DE81B}"/>
                </a:ext>
              </a:extLst>
            </p:cNvPr>
            <p:cNvSpPr>
              <a:spLocks/>
            </p:cNvSpPr>
            <p:nvPr/>
          </p:nvSpPr>
          <p:spPr bwMode="gray">
            <a:xfrm>
              <a:off x="6661150" y="3082925"/>
              <a:ext cx="212725" cy="125413"/>
            </a:xfrm>
            <a:custGeom>
              <a:avLst/>
              <a:gdLst>
                <a:gd name="T0" fmla="*/ 2147483647 w 102"/>
                <a:gd name="T1" fmla="*/ 2147483647 h 61"/>
                <a:gd name="T2" fmla="*/ 2147483647 w 102"/>
                <a:gd name="T3" fmla="*/ 2147483647 h 61"/>
                <a:gd name="T4" fmla="*/ 2147483647 w 102"/>
                <a:gd name="T5" fmla="*/ 2147483647 h 61"/>
                <a:gd name="T6" fmla="*/ 2147483647 w 102"/>
                <a:gd name="T7" fmla="*/ 2147483647 h 61"/>
                <a:gd name="T8" fmla="*/ 2147483647 w 102"/>
                <a:gd name="T9" fmla="*/ 2147483647 h 61"/>
                <a:gd name="T10" fmla="*/ 2147483647 w 102"/>
                <a:gd name="T11" fmla="*/ 2147483647 h 61"/>
                <a:gd name="T12" fmla="*/ 2147483647 w 102"/>
                <a:gd name="T13" fmla="*/ 2147483647 h 61"/>
                <a:gd name="T14" fmla="*/ 2147483647 w 102"/>
                <a:gd name="T15" fmla="*/ 2147483647 h 61"/>
                <a:gd name="T16" fmla="*/ 2147483647 w 102"/>
                <a:gd name="T17" fmla="*/ 2147483647 h 61"/>
                <a:gd name="T18" fmla="*/ 2147483647 w 102"/>
                <a:gd name="T19" fmla="*/ 2147483647 h 61"/>
                <a:gd name="T20" fmla="*/ 2147483647 w 102"/>
                <a:gd name="T21" fmla="*/ 2147483647 h 61"/>
                <a:gd name="T22" fmla="*/ 2147483647 w 102"/>
                <a:gd name="T23" fmla="*/ 2147483647 h 61"/>
                <a:gd name="T24" fmla="*/ 2147483647 w 102"/>
                <a:gd name="T25" fmla="*/ 2147483647 h 61"/>
                <a:gd name="T26" fmla="*/ 2147483647 w 102"/>
                <a:gd name="T27" fmla="*/ 0 h 61"/>
                <a:gd name="T28" fmla="*/ 2147483647 w 102"/>
                <a:gd name="T29" fmla="*/ 0 h 61"/>
                <a:gd name="T30" fmla="*/ 2147483647 w 102"/>
                <a:gd name="T31" fmla="*/ 0 h 61"/>
                <a:gd name="T32" fmla="*/ 2147483647 w 102"/>
                <a:gd name="T33" fmla="*/ 0 h 61"/>
                <a:gd name="T34" fmla="*/ 2147483647 w 102"/>
                <a:gd name="T35" fmla="*/ 2147483647 h 61"/>
                <a:gd name="T36" fmla="*/ 0 w 102"/>
                <a:gd name="T37" fmla="*/ 2147483647 h 61"/>
                <a:gd name="T38" fmla="*/ 2147483647 w 102"/>
                <a:gd name="T39" fmla="*/ 2147483647 h 61"/>
                <a:gd name="T40" fmla="*/ 2147483647 w 102"/>
                <a:gd name="T41" fmla="*/ 2147483647 h 61"/>
                <a:gd name="T42" fmla="*/ 2147483647 w 102"/>
                <a:gd name="T43" fmla="*/ 2147483647 h 61"/>
                <a:gd name="T44" fmla="*/ 2147483647 w 102"/>
                <a:gd name="T45" fmla="*/ 2147483647 h 61"/>
                <a:gd name="T46" fmla="*/ 2147483647 w 102"/>
                <a:gd name="T47" fmla="*/ 2147483647 h 61"/>
                <a:gd name="T48" fmla="*/ 2147483647 w 102"/>
                <a:gd name="T49" fmla="*/ 2147483647 h 61"/>
                <a:gd name="T50" fmla="*/ 2147483647 w 102"/>
                <a:gd name="T51" fmla="*/ 2147483647 h 61"/>
                <a:gd name="T52" fmla="*/ 2147483647 w 102"/>
                <a:gd name="T53" fmla="*/ 2147483647 h 61"/>
                <a:gd name="T54" fmla="*/ 2147483647 w 102"/>
                <a:gd name="T55" fmla="*/ 2147483647 h 61"/>
                <a:gd name="T56" fmla="*/ 2147483647 w 102"/>
                <a:gd name="T57" fmla="*/ 2147483647 h 61"/>
                <a:gd name="T58" fmla="*/ 2147483647 w 102"/>
                <a:gd name="T59" fmla="*/ 2147483647 h 61"/>
                <a:gd name="T60" fmla="*/ 2147483647 w 102"/>
                <a:gd name="T61" fmla="*/ 2147483647 h 61"/>
                <a:gd name="T62" fmla="*/ 2147483647 w 102"/>
                <a:gd name="T63" fmla="*/ 2147483647 h 61"/>
                <a:gd name="T64" fmla="*/ 2147483647 w 102"/>
                <a:gd name="T65" fmla="*/ 2147483647 h 61"/>
                <a:gd name="T66" fmla="*/ 2147483647 w 102"/>
                <a:gd name="T67" fmla="*/ 2147483647 h 61"/>
                <a:gd name="T68" fmla="*/ 2147483647 w 102"/>
                <a:gd name="T69" fmla="*/ 2147483647 h 61"/>
                <a:gd name="T70" fmla="*/ 2147483647 w 102"/>
                <a:gd name="T71" fmla="*/ 2147483647 h 61"/>
                <a:gd name="T72" fmla="*/ 2147483647 w 102"/>
                <a:gd name="T73" fmla="*/ 2147483647 h 61"/>
                <a:gd name="T74" fmla="*/ 2147483647 w 102"/>
                <a:gd name="T75" fmla="*/ 2147483647 h 61"/>
                <a:gd name="T76" fmla="*/ 2147483647 w 102"/>
                <a:gd name="T77" fmla="*/ 2147483647 h 61"/>
                <a:gd name="T78" fmla="*/ 2147483647 w 102"/>
                <a:gd name="T79" fmla="*/ 2147483647 h 61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02"/>
                <a:gd name="T121" fmla="*/ 0 h 61"/>
                <a:gd name="T122" fmla="*/ 102 w 102"/>
                <a:gd name="T123" fmla="*/ 61 h 61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02" h="61">
                  <a:moveTo>
                    <a:pt x="102" y="38"/>
                  </a:moveTo>
                  <a:lnTo>
                    <a:pt x="92" y="37"/>
                  </a:lnTo>
                  <a:lnTo>
                    <a:pt x="81" y="37"/>
                  </a:lnTo>
                  <a:lnTo>
                    <a:pt x="75" y="33"/>
                  </a:lnTo>
                  <a:lnTo>
                    <a:pt x="69" y="33"/>
                  </a:lnTo>
                  <a:lnTo>
                    <a:pt x="66" y="27"/>
                  </a:lnTo>
                  <a:lnTo>
                    <a:pt x="62" y="21"/>
                  </a:lnTo>
                  <a:lnTo>
                    <a:pt x="54" y="17"/>
                  </a:lnTo>
                  <a:lnTo>
                    <a:pt x="54" y="12"/>
                  </a:lnTo>
                  <a:lnTo>
                    <a:pt x="50" y="10"/>
                  </a:lnTo>
                  <a:lnTo>
                    <a:pt x="43" y="10"/>
                  </a:lnTo>
                  <a:lnTo>
                    <a:pt x="37" y="10"/>
                  </a:lnTo>
                  <a:lnTo>
                    <a:pt x="31" y="2"/>
                  </a:lnTo>
                  <a:lnTo>
                    <a:pt x="27" y="0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2" y="0"/>
                  </a:lnTo>
                  <a:lnTo>
                    <a:pt x="4" y="6"/>
                  </a:lnTo>
                  <a:lnTo>
                    <a:pt x="0" y="14"/>
                  </a:lnTo>
                  <a:lnTo>
                    <a:pt x="2" y="21"/>
                  </a:lnTo>
                  <a:lnTo>
                    <a:pt x="8" y="23"/>
                  </a:lnTo>
                  <a:lnTo>
                    <a:pt x="10" y="29"/>
                  </a:lnTo>
                  <a:lnTo>
                    <a:pt x="18" y="31"/>
                  </a:lnTo>
                  <a:lnTo>
                    <a:pt x="23" y="35"/>
                  </a:lnTo>
                  <a:lnTo>
                    <a:pt x="33" y="38"/>
                  </a:lnTo>
                  <a:lnTo>
                    <a:pt x="41" y="38"/>
                  </a:lnTo>
                  <a:lnTo>
                    <a:pt x="44" y="42"/>
                  </a:lnTo>
                  <a:lnTo>
                    <a:pt x="48" y="48"/>
                  </a:lnTo>
                  <a:lnTo>
                    <a:pt x="54" y="48"/>
                  </a:lnTo>
                  <a:lnTo>
                    <a:pt x="60" y="54"/>
                  </a:lnTo>
                  <a:lnTo>
                    <a:pt x="69" y="54"/>
                  </a:lnTo>
                  <a:lnTo>
                    <a:pt x="81" y="60"/>
                  </a:lnTo>
                  <a:lnTo>
                    <a:pt x="87" y="60"/>
                  </a:lnTo>
                  <a:lnTo>
                    <a:pt x="94" y="61"/>
                  </a:lnTo>
                  <a:lnTo>
                    <a:pt x="100" y="60"/>
                  </a:lnTo>
                  <a:lnTo>
                    <a:pt x="102" y="58"/>
                  </a:lnTo>
                  <a:lnTo>
                    <a:pt x="102" y="54"/>
                  </a:lnTo>
                  <a:lnTo>
                    <a:pt x="98" y="50"/>
                  </a:lnTo>
                  <a:lnTo>
                    <a:pt x="102" y="46"/>
                  </a:lnTo>
                  <a:lnTo>
                    <a:pt x="102" y="38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37" name="Freeform 480">
              <a:extLst>
                <a:ext uri="{FF2B5EF4-FFF2-40B4-BE49-F238E27FC236}">
                  <a16:creationId xmlns:a16="http://schemas.microsoft.com/office/drawing/2014/main" id="{835F0BBF-0EB5-4527-A992-B107032183DA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886325" y="4606925"/>
              <a:ext cx="354013" cy="393700"/>
            </a:xfrm>
            <a:custGeom>
              <a:avLst/>
              <a:gdLst>
                <a:gd name="T0" fmla="*/ 2147483647 w 171"/>
                <a:gd name="T1" fmla="*/ 2147483647 h 190"/>
                <a:gd name="T2" fmla="*/ 2147483647 w 171"/>
                <a:gd name="T3" fmla="*/ 2147483647 h 190"/>
                <a:gd name="T4" fmla="*/ 2147483647 w 171"/>
                <a:gd name="T5" fmla="*/ 2147483647 h 190"/>
                <a:gd name="T6" fmla="*/ 2147483647 w 171"/>
                <a:gd name="T7" fmla="*/ 2147483647 h 190"/>
                <a:gd name="T8" fmla="*/ 2147483647 w 171"/>
                <a:gd name="T9" fmla="*/ 2147483647 h 190"/>
                <a:gd name="T10" fmla="*/ 2147483647 w 171"/>
                <a:gd name="T11" fmla="*/ 2147483647 h 190"/>
                <a:gd name="T12" fmla="*/ 2147483647 w 171"/>
                <a:gd name="T13" fmla="*/ 2147483647 h 190"/>
                <a:gd name="T14" fmla="*/ 2147483647 w 171"/>
                <a:gd name="T15" fmla="*/ 2147483647 h 190"/>
                <a:gd name="T16" fmla="*/ 2147483647 w 171"/>
                <a:gd name="T17" fmla="*/ 2147483647 h 190"/>
                <a:gd name="T18" fmla="*/ 2147483647 w 171"/>
                <a:gd name="T19" fmla="*/ 2147483647 h 190"/>
                <a:gd name="T20" fmla="*/ 2147483647 w 171"/>
                <a:gd name="T21" fmla="*/ 2147483647 h 190"/>
                <a:gd name="T22" fmla="*/ 2147483647 w 171"/>
                <a:gd name="T23" fmla="*/ 2147483647 h 190"/>
                <a:gd name="T24" fmla="*/ 2147483647 w 171"/>
                <a:gd name="T25" fmla="*/ 2147483647 h 190"/>
                <a:gd name="T26" fmla="*/ 2147483647 w 171"/>
                <a:gd name="T27" fmla="*/ 2147483647 h 190"/>
                <a:gd name="T28" fmla="*/ 2147483647 w 171"/>
                <a:gd name="T29" fmla="*/ 2147483647 h 190"/>
                <a:gd name="T30" fmla="*/ 2147483647 w 171"/>
                <a:gd name="T31" fmla="*/ 2147483647 h 190"/>
                <a:gd name="T32" fmla="*/ 2147483647 w 171"/>
                <a:gd name="T33" fmla="*/ 2147483647 h 190"/>
                <a:gd name="T34" fmla="*/ 2147483647 w 171"/>
                <a:gd name="T35" fmla="*/ 2147483647 h 190"/>
                <a:gd name="T36" fmla="*/ 2147483647 w 171"/>
                <a:gd name="T37" fmla="*/ 2147483647 h 190"/>
                <a:gd name="T38" fmla="*/ 2147483647 w 171"/>
                <a:gd name="T39" fmla="*/ 2147483647 h 190"/>
                <a:gd name="T40" fmla="*/ 2147483647 w 171"/>
                <a:gd name="T41" fmla="*/ 2147483647 h 190"/>
                <a:gd name="T42" fmla="*/ 2147483647 w 171"/>
                <a:gd name="T43" fmla="*/ 2147483647 h 190"/>
                <a:gd name="T44" fmla="*/ 2147483647 w 171"/>
                <a:gd name="T45" fmla="*/ 0 h 190"/>
                <a:gd name="T46" fmla="*/ 2147483647 w 171"/>
                <a:gd name="T47" fmla="*/ 2147483647 h 190"/>
                <a:gd name="T48" fmla="*/ 0 w 171"/>
                <a:gd name="T49" fmla="*/ 2147483647 h 190"/>
                <a:gd name="T50" fmla="*/ 2147483647 w 171"/>
                <a:gd name="T51" fmla="*/ 2147483647 h 190"/>
                <a:gd name="T52" fmla="*/ 2147483647 w 171"/>
                <a:gd name="T53" fmla="*/ 2147483647 h 190"/>
                <a:gd name="T54" fmla="*/ 2147483647 w 171"/>
                <a:gd name="T55" fmla="*/ 2147483647 h 190"/>
                <a:gd name="T56" fmla="*/ 2147483647 w 171"/>
                <a:gd name="T57" fmla="*/ 2147483647 h 190"/>
                <a:gd name="T58" fmla="*/ 2147483647 w 171"/>
                <a:gd name="T59" fmla="*/ 2147483647 h 190"/>
                <a:gd name="T60" fmla="*/ 2147483647 w 171"/>
                <a:gd name="T61" fmla="*/ 2147483647 h 190"/>
                <a:gd name="T62" fmla="*/ 2147483647 w 171"/>
                <a:gd name="T63" fmla="*/ 2147483647 h 190"/>
                <a:gd name="T64" fmla="*/ 2147483647 w 171"/>
                <a:gd name="T65" fmla="*/ 2147483647 h 190"/>
                <a:gd name="T66" fmla="*/ 2147483647 w 171"/>
                <a:gd name="T67" fmla="*/ 2147483647 h 190"/>
                <a:gd name="T68" fmla="*/ 2147483647 w 171"/>
                <a:gd name="T69" fmla="*/ 2147483647 h 190"/>
                <a:gd name="T70" fmla="*/ 2147483647 w 171"/>
                <a:gd name="T71" fmla="*/ 2147483647 h 190"/>
                <a:gd name="T72" fmla="*/ 2147483647 w 171"/>
                <a:gd name="T73" fmla="*/ 2147483647 h 190"/>
                <a:gd name="T74" fmla="*/ 2147483647 w 171"/>
                <a:gd name="T75" fmla="*/ 2147483647 h 190"/>
                <a:gd name="T76" fmla="*/ 2147483647 w 171"/>
                <a:gd name="T77" fmla="*/ 2147483647 h 190"/>
                <a:gd name="T78" fmla="*/ 2147483647 w 171"/>
                <a:gd name="T79" fmla="*/ 2147483647 h 19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71"/>
                <a:gd name="T121" fmla="*/ 0 h 190"/>
                <a:gd name="T122" fmla="*/ 171 w 171"/>
                <a:gd name="T123" fmla="*/ 190 h 19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71" h="190">
                  <a:moveTo>
                    <a:pt x="60" y="190"/>
                  </a:moveTo>
                  <a:lnTo>
                    <a:pt x="64" y="188"/>
                  </a:lnTo>
                  <a:lnTo>
                    <a:pt x="68" y="182"/>
                  </a:lnTo>
                  <a:lnTo>
                    <a:pt x="69" y="180"/>
                  </a:lnTo>
                  <a:lnTo>
                    <a:pt x="73" y="180"/>
                  </a:lnTo>
                  <a:lnTo>
                    <a:pt x="73" y="182"/>
                  </a:lnTo>
                  <a:lnTo>
                    <a:pt x="73" y="186"/>
                  </a:lnTo>
                  <a:lnTo>
                    <a:pt x="77" y="188"/>
                  </a:lnTo>
                  <a:lnTo>
                    <a:pt x="81" y="190"/>
                  </a:lnTo>
                  <a:lnTo>
                    <a:pt x="85" y="190"/>
                  </a:lnTo>
                  <a:lnTo>
                    <a:pt x="87" y="190"/>
                  </a:lnTo>
                  <a:lnTo>
                    <a:pt x="91" y="188"/>
                  </a:lnTo>
                  <a:lnTo>
                    <a:pt x="92" y="184"/>
                  </a:lnTo>
                  <a:lnTo>
                    <a:pt x="98" y="182"/>
                  </a:lnTo>
                  <a:lnTo>
                    <a:pt x="100" y="182"/>
                  </a:lnTo>
                  <a:lnTo>
                    <a:pt x="102" y="132"/>
                  </a:lnTo>
                  <a:lnTo>
                    <a:pt x="102" y="77"/>
                  </a:lnTo>
                  <a:lnTo>
                    <a:pt x="116" y="77"/>
                  </a:lnTo>
                  <a:lnTo>
                    <a:pt x="116" y="25"/>
                  </a:lnTo>
                  <a:lnTo>
                    <a:pt x="125" y="25"/>
                  </a:lnTo>
                  <a:lnTo>
                    <a:pt x="154" y="21"/>
                  </a:lnTo>
                  <a:lnTo>
                    <a:pt x="156" y="23"/>
                  </a:lnTo>
                  <a:lnTo>
                    <a:pt x="158" y="19"/>
                  </a:lnTo>
                  <a:lnTo>
                    <a:pt x="162" y="19"/>
                  </a:lnTo>
                  <a:lnTo>
                    <a:pt x="165" y="19"/>
                  </a:lnTo>
                  <a:lnTo>
                    <a:pt x="167" y="15"/>
                  </a:lnTo>
                  <a:lnTo>
                    <a:pt x="171" y="15"/>
                  </a:lnTo>
                  <a:lnTo>
                    <a:pt x="169" y="15"/>
                  </a:lnTo>
                  <a:lnTo>
                    <a:pt x="167" y="12"/>
                  </a:lnTo>
                  <a:lnTo>
                    <a:pt x="164" y="10"/>
                  </a:lnTo>
                  <a:lnTo>
                    <a:pt x="162" y="12"/>
                  </a:lnTo>
                  <a:lnTo>
                    <a:pt x="146" y="13"/>
                  </a:lnTo>
                  <a:lnTo>
                    <a:pt x="119" y="17"/>
                  </a:lnTo>
                  <a:lnTo>
                    <a:pt x="116" y="15"/>
                  </a:lnTo>
                  <a:lnTo>
                    <a:pt x="110" y="15"/>
                  </a:lnTo>
                  <a:lnTo>
                    <a:pt x="108" y="13"/>
                  </a:lnTo>
                  <a:lnTo>
                    <a:pt x="104" y="15"/>
                  </a:lnTo>
                  <a:lnTo>
                    <a:pt x="100" y="13"/>
                  </a:lnTo>
                  <a:lnTo>
                    <a:pt x="94" y="12"/>
                  </a:lnTo>
                  <a:lnTo>
                    <a:pt x="91" y="12"/>
                  </a:lnTo>
                  <a:lnTo>
                    <a:pt x="89" y="10"/>
                  </a:lnTo>
                  <a:lnTo>
                    <a:pt x="85" y="8"/>
                  </a:lnTo>
                  <a:lnTo>
                    <a:pt x="83" y="4"/>
                  </a:lnTo>
                  <a:lnTo>
                    <a:pt x="27" y="4"/>
                  </a:lnTo>
                  <a:lnTo>
                    <a:pt x="25" y="2"/>
                  </a:lnTo>
                  <a:lnTo>
                    <a:pt x="21" y="0"/>
                  </a:lnTo>
                  <a:lnTo>
                    <a:pt x="18" y="2"/>
                  </a:lnTo>
                  <a:lnTo>
                    <a:pt x="14" y="4"/>
                  </a:lnTo>
                  <a:lnTo>
                    <a:pt x="6" y="4"/>
                  </a:lnTo>
                  <a:lnTo>
                    <a:pt x="0" y="4"/>
                  </a:lnTo>
                  <a:lnTo>
                    <a:pt x="0" y="17"/>
                  </a:lnTo>
                  <a:lnTo>
                    <a:pt x="2" y="23"/>
                  </a:lnTo>
                  <a:lnTo>
                    <a:pt x="6" y="23"/>
                  </a:lnTo>
                  <a:lnTo>
                    <a:pt x="18" y="37"/>
                  </a:lnTo>
                  <a:lnTo>
                    <a:pt x="18" y="48"/>
                  </a:lnTo>
                  <a:lnTo>
                    <a:pt x="20" y="58"/>
                  </a:lnTo>
                  <a:lnTo>
                    <a:pt x="23" y="63"/>
                  </a:lnTo>
                  <a:lnTo>
                    <a:pt x="29" y="69"/>
                  </a:lnTo>
                  <a:lnTo>
                    <a:pt x="29" y="75"/>
                  </a:lnTo>
                  <a:lnTo>
                    <a:pt x="29" y="79"/>
                  </a:lnTo>
                  <a:lnTo>
                    <a:pt x="33" y="83"/>
                  </a:lnTo>
                  <a:lnTo>
                    <a:pt x="37" y="86"/>
                  </a:lnTo>
                  <a:lnTo>
                    <a:pt x="35" y="98"/>
                  </a:lnTo>
                  <a:lnTo>
                    <a:pt x="35" y="109"/>
                  </a:lnTo>
                  <a:lnTo>
                    <a:pt x="37" y="117"/>
                  </a:lnTo>
                  <a:lnTo>
                    <a:pt x="41" y="125"/>
                  </a:lnTo>
                  <a:lnTo>
                    <a:pt x="41" y="148"/>
                  </a:lnTo>
                  <a:lnTo>
                    <a:pt x="45" y="169"/>
                  </a:lnTo>
                  <a:lnTo>
                    <a:pt x="48" y="175"/>
                  </a:lnTo>
                  <a:lnTo>
                    <a:pt x="52" y="180"/>
                  </a:lnTo>
                  <a:lnTo>
                    <a:pt x="54" y="180"/>
                  </a:lnTo>
                  <a:lnTo>
                    <a:pt x="58" y="180"/>
                  </a:lnTo>
                  <a:lnTo>
                    <a:pt x="58" y="186"/>
                  </a:lnTo>
                  <a:lnTo>
                    <a:pt x="60" y="190"/>
                  </a:lnTo>
                  <a:close/>
                  <a:moveTo>
                    <a:pt x="39" y="44"/>
                  </a:moveTo>
                  <a:lnTo>
                    <a:pt x="39" y="46"/>
                  </a:lnTo>
                  <a:lnTo>
                    <a:pt x="37" y="48"/>
                  </a:lnTo>
                  <a:lnTo>
                    <a:pt x="37" y="46"/>
                  </a:lnTo>
                  <a:lnTo>
                    <a:pt x="39" y="44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38" name="Freeform 481">
              <a:extLst>
                <a:ext uri="{FF2B5EF4-FFF2-40B4-BE49-F238E27FC236}">
                  <a16:creationId xmlns:a16="http://schemas.microsoft.com/office/drawing/2014/main" id="{5AB5193E-7BBB-4CD4-B30D-EA575243F2B6}"/>
                </a:ext>
              </a:extLst>
            </p:cNvPr>
            <p:cNvSpPr>
              <a:spLocks/>
            </p:cNvSpPr>
            <p:nvPr/>
          </p:nvSpPr>
          <p:spPr bwMode="gray">
            <a:xfrm>
              <a:off x="5802313" y="2700338"/>
              <a:ext cx="26987" cy="31750"/>
            </a:xfrm>
            <a:custGeom>
              <a:avLst/>
              <a:gdLst>
                <a:gd name="T0" fmla="*/ 2147483647 w 13"/>
                <a:gd name="T1" fmla="*/ 2147483647 h 15"/>
                <a:gd name="T2" fmla="*/ 2147483647 w 13"/>
                <a:gd name="T3" fmla="*/ 2147483647 h 15"/>
                <a:gd name="T4" fmla="*/ 0 w 13"/>
                <a:gd name="T5" fmla="*/ 2147483647 h 15"/>
                <a:gd name="T6" fmla="*/ 2147483647 w 13"/>
                <a:gd name="T7" fmla="*/ 0 h 15"/>
                <a:gd name="T8" fmla="*/ 2147483647 w 13"/>
                <a:gd name="T9" fmla="*/ 2147483647 h 15"/>
                <a:gd name="T10" fmla="*/ 2147483647 w 13"/>
                <a:gd name="T11" fmla="*/ 2147483647 h 15"/>
                <a:gd name="T12" fmla="*/ 2147483647 w 13"/>
                <a:gd name="T13" fmla="*/ 2147483647 h 15"/>
                <a:gd name="T14" fmla="*/ 2147483647 w 13"/>
                <a:gd name="T15" fmla="*/ 2147483647 h 15"/>
                <a:gd name="T16" fmla="*/ 2147483647 w 13"/>
                <a:gd name="T17" fmla="*/ 2147483647 h 15"/>
                <a:gd name="T18" fmla="*/ 2147483647 w 13"/>
                <a:gd name="T19" fmla="*/ 2147483647 h 15"/>
                <a:gd name="T20" fmla="*/ 2147483647 w 13"/>
                <a:gd name="T21" fmla="*/ 2147483647 h 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"/>
                <a:gd name="T34" fmla="*/ 0 h 15"/>
                <a:gd name="T35" fmla="*/ 13 w 13"/>
                <a:gd name="T36" fmla="*/ 15 h 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" h="15">
                  <a:moveTo>
                    <a:pt x="9" y="15"/>
                  </a:moveTo>
                  <a:lnTo>
                    <a:pt x="4" y="9"/>
                  </a:lnTo>
                  <a:lnTo>
                    <a:pt x="0" y="2"/>
                  </a:lnTo>
                  <a:lnTo>
                    <a:pt x="6" y="0"/>
                  </a:lnTo>
                  <a:lnTo>
                    <a:pt x="7" y="4"/>
                  </a:lnTo>
                  <a:lnTo>
                    <a:pt x="6" y="4"/>
                  </a:lnTo>
                  <a:lnTo>
                    <a:pt x="7" y="9"/>
                  </a:lnTo>
                  <a:lnTo>
                    <a:pt x="11" y="9"/>
                  </a:lnTo>
                  <a:lnTo>
                    <a:pt x="13" y="13"/>
                  </a:lnTo>
                  <a:lnTo>
                    <a:pt x="11" y="15"/>
                  </a:lnTo>
                  <a:lnTo>
                    <a:pt x="9" y="15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39" name="Freeform 482">
              <a:extLst>
                <a:ext uri="{FF2B5EF4-FFF2-40B4-BE49-F238E27FC236}">
                  <a16:creationId xmlns:a16="http://schemas.microsoft.com/office/drawing/2014/main" id="{EA4A7F24-9BB7-400B-8930-BDD6CD1F6730}"/>
                </a:ext>
              </a:extLst>
            </p:cNvPr>
            <p:cNvSpPr>
              <a:spLocks/>
            </p:cNvSpPr>
            <p:nvPr/>
          </p:nvSpPr>
          <p:spPr bwMode="gray">
            <a:xfrm>
              <a:off x="5368925" y="4421188"/>
              <a:ext cx="266700" cy="504825"/>
            </a:xfrm>
            <a:custGeom>
              <a:avLst/>
              <a:gdLst>
                <a:gd name="T0" fmla="*/ 2147483647 w 128"/>
                <a:gd name="T1" fmla="*/ 2147483647 h 244"/>
                <a:gd name="T2" fmla="*/ 2147483647 w 128"/>
                <a:gd name="T3" fmla="*/ 2147483647 h 244"/>
                <a:gd name="T4" fmla="*/ 2147483647 w 128"/>
                <a:gd name="T5" fmla="*/ 2147483647 h 244"/>
                <a:gd name="T6" fmla="*/ 2147483647 w 128"/>
                <a:gd name="T7" fmla="*/ 2147483647 h 244"/>
                <a:gd name="T8" fmla="*/ 2147483647 w 128"/>
                <a:gd name="T9" fmla="*/ 2147483647 h 244"/>
                <a:gd name="T10" fmla="*/ 2147483647 w 128"/>
                <a:gd name="T11" fmla="*/ 2147483647 h 244"/>
                <a:gd name="T12" fmla="*/ 2147483647 w 128"/>
                <a:gd name="T13" fmla="*/ 2147483647 h 244"/>
                <a:gd name="T14" fmla="*/ 2147483647 w 128"/>
                <a:gd name="T15" fmla="*/ 2147483647 h 244"/>
                <a:gd name="T16" fmla="*/ 2147483647 w 128"/>
                <a:gd name="T17" fmla="*/ 2147483647 h 244"/>
                <a:gd name="T18" fmla="*/ 2147483647 w 128"/>
                <a:gd name="T19" fmla="*/ 2147483647 h 244"/>
                <a:gd name="T20" fmla="*/ 2147483647 w 128"/>
                <a:gd name="T21" fmla="*/ 2147483647 h 244"/>
                <a:gd name="T22" fmla="*/ 0 w 128"/>
                <a:gd name="T23" fmla="*/ 2147483647 h 244"/>
                <a:gd name="T24" fmla="*/ 2147483647 w 128"/>
                <a:gd name="T25" fmla="*/ 2147483647 h 244"/>
                <a:gd name="T26" fmla="*/ 2147483647 w 128"/>
                <a:gd name="T27" fmla="*/ 2147483647 h 244"/>
                <a:gd name="T28" fmla="*/ 2147483647 w 128"/>
                <a:gd name="T29" fmla="*/ 2147483647 h 244"/>
                <a:gd name="T30" fmla="*/ 2147483647 w 128"/>
                <a:gd name="T31" fmla="*/ 2147483647 h 244"/>
                <a:gd name="T32" fmla="*/ 2147483647 w 128"/>
                <a:gd name="T33" fmla="*/ 2147483647 h 244"/>
                <a:gd name="T34" fmla="*/ 2147483647 w 128"/>
                <a:gd name="T35" fmla="*/ 2147483647 h 244"/>
                <a:gd name="T36" fmla="*/ 2147483647 w 128"/>
                <a:gd name="T37" fmla="*/ 2147483647 h 244"/>
                <a:gd name="T38" fmla="*/ 2147483647 w 128"/>
                <a:gd name="T39" fmla="*/ 2147483647 h 244"/>
                <a:gd name="T40" fmla="*/ 2147483647 w 128"/>
                <a:gd name="T41" fmla="*/ 2147483647 h 244"/>
                <a:gd name="T42" fmla="*/ 2147483647 w 128"/>
                <a:gd name="T43" fmla="*/ 2147483647 h 244"/>
                <a:gd name="T44" fmla="*/ 2147483647 w 128"/>
                <a:gd name="T45" fmla="*/ 2147483647 h 244"/>
                <a:gd name="T46" fmla="*/ 2147483647 w 128"/>
                <a:gd name="T47" fmla="*/ 2147483647 h 244"/>
                <a:gd name="T48" fmla="*/ 2147483647 w 128"/>
                <a:gd name="T49" fmla="*/ 2147483647 h 244"/>
                <a:gd name="T50" fmla="*/ 2147483647 w 128"/>
                <a:gd name="T51" fmla="*/ 2147483647 h 244"/>
                <a:gd name="T52" fmla="*/ 2147483647 w 128"/>
                <a:gd name="T53" fmla="*/ 2147483647 h 244"/>
                <a:gd name="T54" fmla="*/ 2147483647 w 128"/>
                <a:gd name="T55" fmla="*/ 2147483647 h 244"/>
                <a:gd name="T56" fmla="*/ 2147483647 w 128"/>
                <a:gd name="T57" fmla="*/ 2147483647 h 244"/>
                <a:gd name="T58" fmla="*/ 2147483647 w 128"/>
                <a:gd name="T59" fmla="*/ 2147483647 h 244"/>
                <a:gd name="T60" fmla="*/ 2147483647 w 128"/>
                <a:gd name="T61" fmla="*/ 2147483647 h 244"/>
                <a:gd name="T62" fmla="*/ 2147483647 w 128"/>
                <a:gd name="T63" fmla="*/ 2147483647 h 244"/>
                <a:gd name="T64" fmla="*/ 2147483647 w 128"/>
                <a:gd name="T65" fmla="*/ 2147483647 h 244"/>
                <a:gd name="T66" fmla="*/ 2147483647 w 128"/>
                <a:gd name="T67" fmla="*/ 2147483647 h 244"/>
                <a:gd name="T68" fmla="*/ 2147483647 w 128"/>
                <a:gd name="T69" fmla="*/ 2147483647 h 244"/>
                <a:gd name="T70" fmla="*/ 2147483647 w 128"/>
                <a:gd name="T71" fmla="*/ 2147483647 h 244"/>
                <a:gd name="T72" fmla="*/ 2147483647 w 128"/>
                <a:gd name="T73" fmla="*/ 2147483647 h 244"/>
                <a:gd name="T74" fmla="*/ 2147483647 w 128"/>
                <a:gd name="T75" fmla="*/ 2147483647 h 244"/>
                <a:gd name="T76" fmla="*/ 2147483647 w 128"/>
                <a:gd name="T77" fmla="*/ 2147483647 h 244"/>
                <a:gd name="T78" fmla="*/ 2147483647 w 128"/>
                <a:gd name="T79" fmla="*/ 2147483647 h 244"/>
                <a:gd name="T80" fmla="*/ 2147483647 w 128"/>
                <a:gd name="T81" fmla="*/ 2147483647 h 244"/>
                <a:gd name="T82" fmla="*/ 2147483647 w 128"/>
                <a:gd name="T83" fmla="*/ 2147483647 h 244"/>
                <a:gd name="T84" fmla="*/ 2147483647 w 128"/>
                <a:gd name="T85" fmla="*/ 2147483647 h 244"/>
                <a:gd name="T86" fmla="*/ 2147483647 w 128"/>
                <a:gd name="T87" fmla="*/ 2147483647 h 244"/>
                <a:gd name="T88" fmla="*/ 2147483647 w 128"/>
                <a:gd name="T89" fmla="*/ 2147483647 h 244"/>
                <a:gd name="T90" fmla="*/ 2147483647 w 128"/>
                <a:gd name="T91" fmla="*/ 2147483647 h 244"/>
                <a:gd name="T92" fmla="*/ 2147483647 w 128"/>
                <a:gd name="T93" fmla="*/ 2147483647 h 244"/>
                <a:gd name="T94" fmla="*/ 2147483647 w 128"/>
                <a:gd name="T95" fmla="*/ 2147483647 h 244"/>
                <a:gd name="T96" fmla="*/ 2147483647 w 128"/>
                <a:gd name="T97" fmla="*/ 2147483647 h 244"/>
                <a:gd name="T98" fmla="*/ 2147483647 w 128"/>
                <a:gd name="T99" fmla="*/ 2147483647 h 244"/>
                <a:gd name="T100" fmla="*/ 2147483647 w 128"/>
                <a:gd name="T101" fmla="*/ 2147483647 h 24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28"/>
                <a:gd name="T154" fmla="*/ 0 h 244"/>
                <a:gd name="T155" fmla="*/ 128 w 128"/>
                <a:gd name="T156" fmla="*/ 244 h 24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28" h="244">
                  <a:moveTo>
                    <a:pt x="57" y="46"/>
                  </a:moveTo>
                  <a:lnTo>
                    <a:pt x="57" y="46"/>
                  </a:lnTo>
                  <a:lnTo>
                    <a:pt x="57" y="48"/>
                  </a:lnTo>
                  <a:lnTo>
                    <a:pt x="61" y="52"/>
                  </a:lnTo>
                  <a:lnTo>
                    <a:pt x="65" y="54"/>
                  </a:lnTo>
                  <a:lnTo>
                    <a:pt x="69" y="57"/>
                  </a:lnTo>
                  <a:lnTo>
                    <a:pt x="69" y="63"/>
                  </a:lnTo>
                  <a:lnTo>
                    <a:pt x="69" y="67"/>
                  </a:lnTo>
                  <a:lnTo>
                    <a:pt x="69" y="71"/>
                  </a:lnTo>
                  <a:lnTo>
                    <a:pt x="69" y="73"/>
                  </a:lnTo>
                  <a:lnTo>
                    <a:pt x="67" y="75"/>
                  </a:lnTo>
                  <a:lnTo>
                    <a:pt x="63" y="75"/>
                  </a:lnTo>
                  <a:lnTo>
                    <a:pt x="61" y="73"/>
                  </a:lnTo>
                  <a:lnTo>
                    <a:pt x="61" y="79"/>
                  </a:lnTo>
                  <a:lnTo>
                    <a:pt x="63" y="84"/>
                  </a:lnTo>
                  <a:lnTo>
                    <a:pt x="63" y="88"/>
                  </a:lnTo>
                  <a:lnTo>
                    <a:pt x="59" y="92"/>
                  </a:lnTo>
                  <a:lnTo>
                    <a:pt x="57" y="88"/>
                  </a:lnTo>
                  <a:lnTo>
                    <a:pt x="57" y="86"/>
                  </a:lnTo>
                  <a:lnTo>
                    <a:pt x="53" y="84"/>
                  </a:lnTo>
                  <a:lnTo>
                    <a:pt x="49" y="80"/>
                  </a:lnTo>
                  <a:lnTo>
                    <a:pt x="46" y="77"/>
                  </a:lnTo>
                  <a:lnTo>
                    <a:pt x="44" y="73"/>
                  </a:lnTo>
                  <a:lnTo>
                    <a:pt x="46" y="71"/>
                  </a:lnTo>
                  <a:lnTo>
                    <a:pt x="48" y="65"/>
                  </a:lnTo>
                  <a:lnTo>
                    <a:pt x="48" y="61"/>
                  </a:lnTo>
                  <a:lnTo>
                    <a:pt x="46" y="57"/>
                  </a:lnTo>
                  <a:lnTo>
                    <a:pt x="46" y="56"/>
                  </a:lnTo>
                  <a:lnTo>
                    <a:pt x="42" y="56"/>
                  </a:lnTo>
                  <a:lnTo>
                    <a:pt x="36" y="57"/>
                  </a:lnTo>
                  <a:lnTo>
                    <a:pt x="34" y="57"/>
                  </a:lnTo>
                  <a:lnTo>
                    <a:pt x="34" y="54"/>
                  </a:lnTo>
                  <a:lnTo>
                    <a:pt x="32" y="50"/>
                  </a:lnTo>
                  <a:lnTo>
                    <a:pt x="28" y="48"/>
                  </a:lnTo>
                  <a:lnTo>
                    <a:pt x="0" y="57"/>
                  </a:lnTo>
                  <a:lnTo>
                    <a:pt x="3" y="61"/>
                  </a:lnTo>
                  <a:lnTo>
                    <a:pt x="3" y="65"/>
                  </a:lnTo>
                  <a:lnTo>
                    <a:pt x="3" y="75"/>
                  </a:lnTo>
                  <a:lnTo>
                    <a:pt x="5" y="75"/>
                  </a:lnTo>
                  <a:lnTo>
                    <a:pt x="9" y="75"/>
                  </a:lnTo>
                  <a:lnTo>
                    <a:pt x="11" y="77"/>
                  </a:lnTo>
                  <a:lnTo>
                    <a:pt x="15" y="79"/>
                  </a:lnTo>
                  <a:lnTo>
                    <a:pt x="19" y="80"/>
                  </a:lnTo>
                  <a:lnTo>
                    <a:pt x="23" y="82"/>
                  </a:lnTo>
                  <a:lnTo>
                    <a:pt x="26" y="84"/>
                  </a:lnTo>
                  <a:lnTo>
                    <a:pt x="30" y="86"/>
                  </a:lnTo>
                  <a:lnTo>
                    <a:pt x="32" y="90"/>
                  </a:lnTo>
                  <a:lnTo>
                    <a:pt x="32" y="94"/>
                  </a:lnTo>
                  <a:lnTo>
                    <a:pt x="30" y="94"/>
                  </a:lnTo>
                  <a:lnTo>
                    <a:pt x="28" y="100"/>
                  </a:lnTo>
                  <a:lnTo>
                    <a:pt x="28" y="103"/>
                  </a:lnTo>
                  <a:lnTo>
                    <a:pt x="30" y="109"/>
                  </a:lnTo>
                  <a:lnTo>
                    <a:pt x="32" y="113"/>
                  </a:lnTo>
                  <a:lnTo>
                    <a:pt x="34" y="115"/>
                  </a:lnTo>
                  <a:lnTo>
                    <a:pt x="34" y="117"/>
                  </a:lnTo>
                  <a:lnTo>
                    <a:pt x="30" y="121"/>
                  </a:lnTo>
                  <a:lnTo>
                    <a:pt x="28" y="123"/>
                  </a:lnTo>
                  <a:lnTo>
                    <a:pt x="28" y="127"/>
                  </a:lnTo>
                  <a:lnTo>
                    <a:pt x="30" y="128"/>
                  </a:lnTo>
                  <a:lnTo>
                    <a:pt x="30" y="130"/>
                  </a:lnTo>
                  <a:lnTo>
                    <a:pt x="30" y="134"/>
                  </a:lnTo>
                  <a:lnTo>
                    <a:pt x="28" y="140"/>
                  </a:lnTo>
                  <a:lnTo>
                    <a:pt x="30" y="144"/>
                  </a:lnTo>
                  <a:lnTo>
                    <a:pt x="30" y="150"/>
                  </a:lnTo>
                  <a:lnTo>
                    <a:pt x="28" y="153"/>
                  </a:lnTo>
                  <a:lnTo>
                    <a:pt x="32" y="155"/>
                  </a:lnTo>
                  <a:lnTo>
                    <a:pt x="28" y="161"/>
                  </a:lnTo>
                  <a:lnTo>
                    <a:pt x="26" y="165"/>
                  </a:lnTo>
                  <a:lnTo>
                    <a:pt x="17" y="176"/>
                  </a:lnTo>
                  <a:lnTo>
                    <a:pt x="17" y="182"/>
                  </a:lnTo>
                  <a:lnTo>
                    <a:pt x="17" y="190"/>
                  </a:lnTo>
                  <a:lnTo>
                    <a:pt x="15" y="196"/>
                  </a:lnTo>
                  <a:lnTo>
                    <a:pt x="17" y="203"/>
                  </a:lnTo>
                  <a:lnTo>
                    <a:pt x="17" y="211"/>
                  </a:lnTo>
                  <a:lnTo>
                    <a:pt x="17" y="217"/>
                  </a:lnTo>
                  <a:lnTo>
                    <a:pt x="15" y="221"/>
                  </a:lnTo>
                  <a:lnTo>
                    <a:pt x="17" y="224"/>
                  </a:lnTo>
                  <a:lnTo>
                    <a:pt x="19" y="226"/>
                  </a:lnTo>
                  <a:lnTo>
                    <a:pt x="19" y="228"/>
                  </a:lnTo>
                  <a:lnTo>
                    <a:pt x="21" y="230"/>
                  </a:lnTo>
                  <a:lnTo>
                    <a:pt x="25" y="234"/>
                  </a:lnTo>
                  <a:lnTo>
                    <a:pt x="23" y="240"/>
                  </a:lnTo>
                  <a:lnTo>
                    <a:pt x="23" y="244"/>
                  </a:lnTo>
                  <a:lnTo>
                    <a:pt x="30" y="244"/>
                  </a:lnTo>
                  <a:lnTo>
                    <a:pt x="30" y="240"/>
                  </a:lnTo>
                  <a:lnTo>
                    <a:pt x="26" y="238"/>
                  </a:lnTo>
                  <a:lnTo>
                    <a:pt x="25" y="234"/>
                  </a:lnTo>
                  <a:lnTo>
                    <a:pt x="34" y="226"/>
                  </a:lnTo>
                  <a:lnTo>
                    <a:pt x="46" y="221"/>
                  </a:lnTo>
                  <a:lnTo>
                    <a:pt x="53" y="219"/>
                  </a:lnTo>
                  <a:lnTo>
                    <a:pt x="59" y="217"/>
                  </a:lnTo>
                  <a:lnTo>
                    <a:pt x="61" y="213"/>
                  </a:lnTo>
                  <a:lnTo>
                    <a:pt x="63" y="205"/>
                  </a:lnTo>
                  <a:lnTo>
                    <a:pt x="63" y="196"/>
                  </a:lnTo>
                  <a:lnTo>
                    <a:pt x="61" y="186"/>
                  </a:lnTo>
                  <a:lnTo>
                    <a:pt x="59" y="167"/>
                  </a:lnTo>
                  <a:lnTo>
                    <a:pt x="57" y="153"/>
                  </a:lnTo>
                  <a:lnTo>
                    <a:pt x="53" y="153"/>
                  </a:lnTo>
                  <a:lnTo>
                    <a:pt x="51" y="146"/>
                  </a:lnTo>
                  <a:lnTo>
                    <a:pt x="53" y="140"/>
                  </a:lnTo>
                  <a:lnTo>
                    <a:pt x="53" y="136"/>
                  </a:lnTo>
                  <a:lnTo>
                    <a:pt x="55" y="136"/>
                  </a:lnTo>
                  <a:lnTo>
                    <a:pt x="59" y="134"/>
                  </a:lnTo>
                  <a:lnTo>
                    <a:pt x="61" y="130"/>
                  </a:lnTo>
                  <a:lnTo>
                    <a:pt x="63" y="125"/>
                  </a:lnTo>
                  <a:lnTo>
                    <a:pt x="67" y="125"/>
                  </a:lnTo>
                  <a:lnTo>
                    <a:pt x="69" y="117"/>
                  </a:lnTo>
                  <a:lnTo>
                    <a:pt x="71" y="109"/>
                  </a:lnTo>
                  <a:lnTo>
                    <a:pt x="76" y="107"/>
                  </a:lnTo>
                  <a:lnTo>
                    <a:pt x="84" y="107"/>
                  </a:lnTo>
                  <a:lnTo>
                    <a:pt x="88" y="103"/>
                  </a:lnTo>
                  <a:lnTo>
                    <a:pt x="92" y="100"/>
                  </a:lnTo>
                  <a:lnTo>
                    <a:pt x="97" y="100"/>
                  </a:lnTo>
                  <a:lnTo>
                    <a:pt x="103" y="98"/>
                  </a:lnTo>
                  <a:lnTo>
                    <a:pt x="109" y="94"/>
                  </a:lnTo>
                  <a:lnTo>
                    <a:pt x="117" y="84"/>
                  </a:lnTo>
                  <a:lnTo>
                    <a:pt x="122" y="75"/>
                  </a:lnTo>
                  <a:lnTo>
                    <a:pt x="126" y="67"/>
                  </a:lnTo>
                  <a:lnTo>
                    <a:pt x="124" y="61"/>
                  </a:lnTo>
                  <a:lnTo>
                    <a:pt x="124" y="54"/>
                  </a:lnTo>
                  <a:lnTo>
                    <a:pt x="126" y="42"/>
                  </a:lnTo>
                  <a:lnTo>
                    <a:pt x="128" y="32"/>
                  </a:lnTo>
                  <a:lnTo>
                    <a:pt x="126" y="21"/>
                  </a:lnTo>
                  <a:lnTo>
                    <a:pt x="124" y="8"/>
                  </a:lnTo>
                  <a:lnTo>
                    <a:pt x="124" y="4"/>
                  </a:lnTo>
                  <a:lnTo>
                    <a:pt x="124" y="0"/>
                  </a:lnTo>
                  <a:lnTo>
                    <a:pt x="122" y="0"/>
                  </a:lnTo>
                  <a:lnTo>
                    <a:pt x="117" y="2"/>
                  </a:lnTo>
                  <a:lnTo>
                    <a:pt x="113" y="4"/>
                  </a:lnTo>
                  <a:lnTo>
                    <a:pt x="107" y="4"/>
                  </a:lnTo>
                  <a:lnTo>
                    <a:pt x="103" y="6"/>
                  </a:lnTo>
                  <a:lnTo>
                    <a:pt x="101" y="8"/>
                  </a:lnTo>
                  <a:lnTo>
                    <a:pt x="97" y="9"/>
                  </a:lnTo>
                  <a:lnTo>
                    <a:pt x="96" y="8"/>
                  </a:lnTo>
                  <a:lnTo>
                    <a:pt x="94" y="9"/>
                  </a:lnTo>
                  <a:lnTo>
                    <a:pt x="92" y="11"/>
                  </a:lnTo>
                  <a:lnTo>
                    <a:pt x="86" y="13"/>
                  </a:lnTo>
                  <a:lnTo>
                    <a:pt x="82" y="13"/>
                  </a:lnTo>
                  <a:lnTo>
                    <a:pt x="78" y="13"/>
                  </a:lnTo>
                  <a:lnTo>
                    <a:pt x="73" y="15"/>
                  </a:lnTo>
                  <a:lnTo>
                    <a:pt x="69" y="13"/>
                  </a:lnTo>
                  <a:lnTo>
                    <a:pt x="67" y="9"/>
                  </a:lnTo>
                  <a:lnTo>
                    <a:pt x="65" y="9"/>
                  </a:lnTo>
                  <a:lnTo>
                    <a:pt x="61" y="11"/>
                  </a:lnTo>
                  <a:lnTo>
                    <a:pt x="57" y="13"/>
                  </a:lnTo>
                  <a:lnTo>
                    <a:pt x="51" y="13"/>
                  </a:lnTo>
                  <a:lnTo>
                    <a:pt x="51" y="17"/>
                  </a:lnTo>
                  <a:lnTo>
                    <a:pt x="51" y="21"/>
                  </a:lnTo>
                  <a:lnTo>
                    <a:pt x="55" y="25"/>
                  </a:lnTo>
                  <a:lnTo>
                    <a:pt x="55" y="34"/>
                  </a:lnTo>
                  <a:lnTo>
                    <a:pt x="57" y="46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40" name="Freeform 483">
              <a:extLst>
                <a:ext uri="{FF2B5EF4-FFF2-40B4-BE49-F238E27FC236}">
                  <a16:creationId xmlns:a16="http://schemas.microsoft.com/office/drawing/2014/main" id="{6BAAE039-88E4-42AA-876B-D7186E992743}"/>
                </a:ext>
              </a:extLst>
            </p:cNvPr>
            <p:cNvSpPr>
              <a:spLocks/>
            </p:cNvSpPr>
            <p:nvPr/>
          </p:nvSpPr>
          <p:spPr bwMode="gray">
            <a:xfrm>
              <a:off x="4273550" y="2874963"/>
              <a:ext cx="282575" cy="284162"/>
            </a:xfrm>
            <a:custGeom>
              <a:avLst/>
              <a:gdLst>
                <a:gd name="T0" fmla="*/ 2147483647 w 136"/>
                <a:gd name="T1" fmla="*/ 2147483647 h 137"/>
                <a:gd name="T2" fmla="*/ 2147483647 w 136"/>
                <a:gd name="T3" fmla="*/ 2147483647 h 137"/>
                <a:gd name="T4" fmla="*/ 2147483647 w 136"/>
                <a:gd name="T5" fmla="*/ 2147483647 h 137"/>
                <a:gd name="T6" fmla="*/ 2147483647 w 136"/>
                <a:gd name="T7" fmla="*/ 2147483647 h 137"/>
                <a:gd name="T8" fmla="*/ 2147483647 w 136"/>
                <a:gd name="T9" fmla="*/ 2147483647 h 137"/>
                <a:gd name="T10" fmla="*/ 2147483647 w 136"/>
                <a:gd name="T11" fmla="*/ 2147483647 h 137"/>
                <a:gd name="T12" fmla="*/ 2147483647 w 136"/>
                <a:gd name="T13" fmla="*/ 2147483647 h 137"/>
                <a:gd name="T14" fmla="*/ 2147483647 w 136"/>
                <a:gd name="T15" fmla="*/ 2147483647 h 137"/>
                <a:gd name="T16" fmla="*/ 2147483647 w 136"/>
                <a:gd name="T17" fmla="*/ 2147483647 h 137"/>
                <a:gd name="T18" fmla="*/ 2147483647 w 136"/>
                <a:gd name="T19" fmla="*/ 2147483647 h 137"/>
                <a:gd name="T20" fmla="*/ 2147483647 w 136"/>
                <a:gd name="T21" fmla="*/ 2147483647 h 137"/>
                <a:gd name="T22" fmla="*/ 2147483647 w 136"/>
                <a:gd name="T23" fmla="*/ 2147483647 h 137"/>
                <a:gd name="T24" fmla="*/ 2147483647 w 136"/>
                <a:gd name="T25" fmla="*/ 2147483647 h 137"/>
                <a:gd name="T26" fmla="*/ 2147483647 w 136"/>
                <a:gd name="T27" fmla="*/ 2147483647 h 137"/>
                <a:gd name="T28" fmla="*/ 2147483647 w 136"/>
                <a:gd name="T29" fmla="*/ 2147483647 h 137"/>
                <a:gd name="T30" fmla="*/ 2147483647 w 136"/>
                <a:gd name="T31" fmla="*/ 2147483647 h 137"/>
                <a:gd name="T32" fmla="*/ 2147483647 w 136"/>
                <a:gd name="T33" fmla="*/ 2147483647 h 137"/>
                <a:gd name="T34" fmla="*/ 2147483647 w 136"/>
                <a:gd name="T35" fmla="*/ 2147483647 h 137"/>
                <a:gd name="T36" fmla="*/ 2147483647 w 136"/>
                <a:gd name="T37" fmla="*/ 2147483647 h 137"/>
                <a:gd name="T38" fmla="*/ 2147483647 w 136"/>
                <a:gd name="T39" fmla="*/ 2147483647 h 137"/>
                <a:gd name="T40" fmla="*/ 2147483647 w 136"/>
                <a:gd name="T41" fmla="*/ 2147483647 h 137"/>
                <a:gd name="T42" fmla="*/ 2147483647 w 136"/>
                <a:gd name="T43" fmla="*/ 2147483647 h 137"/>
                <a:gd name="T44" fmla="*/ 2147483647 w 136"/>
                <a:gd name="T45" fmla="*/ 2147483647 h 137"/>
                <a:gd name="T46" fmla="*/ 2147483647 w 136"/>
                <a:gd name="T47" fmla="*/ 2147483647 h 137"/>
                <a:gd name="T48" fmla="*/ 2147483647 w 136"/>
                <a:gd name="T49" fmla="*/ 2147483647 h 137"/>
                <a:gd name="T50" fmla="*/ 2147483647 w 136"/>
                <a:gd name="T51" fmla="*/ 2147483647 h 137"/>
                <a:gd name="T52" fmla="*/ 2147483647 w 136"/>
                <a:gd name="T53" fmla="*/ 2147483647 h 137"/>
                <a:gd name="T54" fmla="*/ 2147483647 w 136"/>
                <a:gd name="T55" fmla="*/ 2147483647 h 137"/>
                <a:gd name="T56" fmla="*/ 2147483647 w 136"/>
                <a:gd name="T57" fmla="*/ 2147483647 h 137"/>
                <a:gd name="T58" fmla="*/ 2147483647 w 136"/>
                <a:gd name="T59" fmla="*/ 2147483647 h 137"/>
                <a:gd name="T60" fmla="*/ 2147483647 w 136"/>
                <a:gd name="T61" fmla="*/ 2147483647 h 137"/>
                <a:gd name="T62" fmla="*/ 2147483647 w 136"/>
                <a:gd name="T63" fmla="*/ 2147483647 h 137"/>
                <a:gd name="T64" fmla="*/ 0 w 136"/>
                <a:gd name="T65" fmla="*/ 2147483647 h 1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36"/>
                <a:gd name="T100" fmla="*/ 0 h 137"/>
                <a:gd name="T101" fmla="*/ 136 w 136"/>
                <a:gd name="T102" fmla="*/ 137 h 13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36" h="137">
                  <a:moveTo>
                    <a:pt x="0" y="137"/>
                  </a:moveTo>
                  <a:lnTo>
                    <a:pt x="52" y="137"/>
                  </a:lnTo>
                  <a:lnTo>
                    <a:pt x="52" y="123"/>
                  </a:lnTo>
                  <a:lnTo>
                    <a:pt x="52" y="121"/>
                  </a:lnTo>
                  <a:lnTo>
                    <a:pt x="55" y="119"/>
                  </a:lnTo>
                  <a:lnTo>
                    <a:pt x="57" y="115"/>
                  </a:lnTo>
                  <a:lnTo>
                    <a:pt x="61" y="112"/>
                  </a:lnTo>
                  <a:lnTo>
                    <a:pt x="65" y="110"/>
                  </a:lnTo>
                  <a:lnTo>
                    <a:pt x="71" y="108"/>
                  </a:lnTo>
                  <a:lnTo>
                    <a:pt x="79" y="106"/>
                  </a:lnTo>
                  <a:lnTo>
                    <a:pt x="84" y="102"/>
                  </a:lnTo>
                  <a:lnTo>
                    <a:pt x="88" y="98"/>
                  </a:lnTo>
                  <a:lnTo>
                    <a:pt x="92" y="98"/>
                  </a:lnTo>
                  <a:lnTo>
                    <a:pt x="96" y="96"/>
                  </a:lnTo>
                  <a:lnTo>
                    <a:pt x="100" y="94"/>
                  </a:lnTo>
                  <a:lnTo>
                    <a:pt x="107" y="85"/>
                  </a:lnTo>
                  <a:lnTo>
                    <a:pt x="109" y="79"/>
                  </a:lnTo>
                  <a:lnTo>
                    <a:pt x="113" y="79"/>
                  </a:lnTo>
                  <a:lnTo>
                    <a:pt x="117" y="77"/>
                  </a:lnTo>
                  <a:lnTo>
                    <a:pt x="121" y="73"/>
                  </a:lnTo>
                  <a:lnTo>
                    <a:pt x="121" y="69"/>
                  </a:lnTo>
                  <a:lnTo>
                    <a:pt x="123" y="66"/>
                  </a:lnTo>
                  <a:lnTo>
                    <a:pt x="126" y="62"/>
                  </a:lnTo>
                  <a:lnTo>
                    <a:pt x="130" y="56"/>
                  </a:lnTo>
                  <a:lnTo>
                    <a:pt x="136" y="54"/>
                  </a:lnTo>
                  <a:lnTo>
                    <a:pt x="136" y="50"/>
                  </a:lnTo>
                  <a:lnTo>
                    <a:pt x="132" y="46"/>
                  </a:lnTo>
                  <a:lnTo>
                    <a:pt x="130" y="43"/>
                  </a:lnTo>
                  <a:lnTo>
                    <a:pt x="130" y="37"/>
                  </a:lnTo>
                  <a:lnTo>
                    <a:pt x="128" y="33"/>
                  </a:lnTo>
                  <a:lnTo>
                    <a:pt x="126" y="29"/>
                  </a:lnTo>
                  <a:lnTo>
                    <a:pt x="128" y="23"/>
                  </a:lnTo>
                  <a:lnTo>
                    <a:pt x="128" y="19"/>
                  </a:lnTo>
                  <a:lnTo>
                    <a:pt x="128" y="14"/>
                  </a:lnTo>
                  <a:lnTo>
                    <a:pt x="126" y="12"/>
                  </a:lnTo>
                  <a:lnTo>
                    <a:pt x="121" y="10"/>
                  </a:lnTo>
                  <a:lnTo>
                    <a:pt x="119" y="6"/>
                  </a:lnTo>
                  <a:lnTo>
                    <a:pt x="115" y="8"/>
                  </a:lnTo>
                  <a:lnTo>
                    <a:pt x="115" y="10"/>
                  </a:lnTo>
                  <a:lnTo>
                    <a:pt x="103" y="12"/>
                  </a:lnTo>
                  <a:lnTo>
                    <a:pt x="94" y="12"/>
                  </a:lnTo>
                  <a:lnTo>
                    <a:pt x="90" y="6"/>
                  </a:lnTo>
                  <a:lnTo>
                    <a:pt x="86" y="0"/>
                  </a:lnTo>
                  <a:lnTo>
                    <a:pt x="80" y="2"/>
                  </a:lnTo>
                  <a:lnTo>
                    <a:pt x="79" y="2"/>
                  </a:lnTo>
                  <a:lnTo>
                    <a:pt x="73" y="18"/>
                  </a:lnTo>
                  <a:lnTo>
                    <a:pt x="67" y="33"/>
                  </a:lnTo>
                  <a:lnTo>
                    <a:pt x="59" y="39"/>
                  </a:lnTo>
                  <a:lnTo>
                    <a:pt x="54" y="43"/>
                  </a:lnTo>
                  <a:lnTo>
                    <a:pt x="50" y="43"/>
                  </a:lnTo>
                  <a:lnTo>
                    <a:pt x="46" y="43"/>
                  </a:lnTo>
                  <a:lnTo>
                    <a:pt x="40" y="50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6" y="64"/>
                  </a:lnTo>
                  <a:lnTo>
                    <a:pt x="32" y="69"/>
                  </a:lnTo>
                  <a:lnTo>
                    <a:pt x="29" y="77"/>
                  </a:lnTo>
                  <a:lnTo>
                    <a:pt x="31" y="83"/>
                  </a:lnTo>
                  <a:lnTo>
                    <a:pt x="32" y="89"/>
                  </a:lnTo>
                  <a:lnTo>
                    <a:pt x="32" y="98"/>
                  </a:lnTo>
                  <a:lnTo>
                    <a:pt x="31" y="106"/>
                  </a:lnTo>
                  <a:lnTo>
                    <a:pt x="27" y="114"/>
                  </a:lnTo>
                  <a:lnTo>
                    <a:pt x="23" y="119"/>
                  </a:lnTo>
                  <a:lnTo>
                    <a:pt x="11" y="127"/>
                  </a:lnTo>
                  <a:lnTo>
                    <a:pt x="2" y="135"/>
                  </a:lnTo>
                  <a:lnTo>
                    <a:pt x="0" y="137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41" name="Freeform 485">
              <a:extLst>
                <a:ext uri="{FF2B5EF4-FFF2-40B4-BE49-F238E27FC236}">
                  <a16:creationId xmlns:a16="http://schemas.microsoft.com/office/drawing/2014/main" id="{946357D3-8CA4-43F6-9ECC-50F1464D75CA}"/>
                </a:ext>
              </a:extLst>
            </p:cNvPr>
            <p:cNvSpPr>
              <a:spLocks/>
            </p:cNvSpPr>
            <p:nvPr/>
          </p:nvSpPr>
          <p:spPr bwMode="gray">
            <a:xfrm>
              <a:off x="4759325" y="2589213"/>
              <a:ext cx="17463" cy="20637"/>
            </a:xfrm>
            <a:custGeom>
              <a:avLst/>
              <a:gdLst>
                <a:gd name="T0" fmla="*/ 2147483647 w 8"/>
                <a:gd name="T1" fmla="*/ 2147483647 h 10"/>
                <a:gd name="T2" fmla="*/ 2147483647 w 8"/>
                <a:gd name="T3" fmla="*/ 0 h 10"/>
                <a:gd name="T4" fmla="*/ 0 w 8"/>
                <a:gd name="T5" fmla="*/ 2147483647 h 10"/>
                <a:gd name="T6" fmla="*/ 2147483647 w 8"/>
                <a:gd name="T7" fmla="*/ 2147483647 h 10"/>
                <a:gd name="T8" fmla="*/ 2147483647 w 8"/>
                <a:gd name="T9" fmla="*/ 2147483647 h 10"/>
                <a:gd name="T10" fmla="*/ 2147483647 w 8"/>
                <a:gd name="T11" fmla="*/ 2147483647 h 10"/>
                <a:gd name="T12" fmla="*/ 2147483647 w 8"/>
                <a:gd name="T13" fmla="*/ 2147483647 h 10"/>
                <a:gd name="T14" fmla="*/ 2147483647 w 8"/>
                <a:gd name="T15" fmla="*/ 2147483647 h 10"/>
                <a:gd name="T16" fmla="*/ 2147483647 w 8"/>
                <a:gd name="T17" fmla="*/ 2147483647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"/>
                <a:gd name="T28" fmla="*/ 0 h 10"/>
                <a:gd name="T29" fmla="*/ 8 w 8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" h="10">
                  <a:moveTo>
                    <a:pt x="8" y="4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4" y="10"/>
                  </a:lnTo>
                  <a:lnTo>
                    <a:pt x="4" y="8"/>
                  </a:lnTo>
                  <a:lnTo>
                    <a:pt x="6" y="6"/>
                  </a:lnTo>
                  <a:lnTo>
                    <a:pt x="8" y="4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42" name="Freeform 486">
              <a:extLst>
                <a:ext uri="{FF2B5EF4-FFF2-40B4-BE49-F238E27FC236}">
                  <a16:creationId xmlns:a16="http://schemas.microsoft.com/office/drawing/2014/main" id="{EBD6D18D-6808-4C81-83D5-B82AA9433CFF}"/>
                </a:ext>
              </a:extLst>
            </p:cNvPr>
            <p:cNvSpPr>
              <a:spLocks/>
            </p:cNvSpPr>
            <p:nvPr/>
          </p:nvSpPr>
          <p:spPr bwMode="gray">
            <a:xfrm>
              <a:off x="5284788" y="2401888"/>
              <a:ext cx="98425" cy="122237"/>
            </a:xfrm>
            <a:custGeom>
              <a:avLst/>
              <a:gdLst>
                <a:gd name="T0" fmla="*/ 2147483647 w 48"/>
                <a:gd name="T1" fmla="*/ 2147483647 h 59"/>
                <a:gd name="T2" fmla="*/ 2147483647 w 48"/>
                <a:gd name="T3" fmla="*/ 2147483647 h 59"/>
                <a:gd name="T4" fmla="*/ 2147483647 w 48"/>
                <a:gd name="T5" fmla="*/ 2147483647 h 59"/>
                <a:gd name="T6" fmla="*/ 2147483647 w 48"/>
                <a:gd name="T7" fmla="*/ 2147483647 h 59"/>
                <a:gd name="T8" fmla="*/ 2147483647 w 48"/>
                <a:gd name="T9" fmla="*/ 2147483647 h 59"/>
                <a:gd name="T10" fmla="*/ 2147483647 w 48"/>
                <a:gd name="T11" fmla="*/ 2147483647 h 59"/>
                <a:gd name="T12" fmla="*/ 2147483647 w 48"/>
                <a:gd name="T13" fmla="*/ 2147483647 h 59"/>
                <a:gd name="T14" fmla="*/ 2147483647 w 48"/>
                <a:gd name="T15" fmla="*/ 2147483647 h 59"/>
                <a:gd name="T16" fmla="*/ 2147483647 w 48"/>
                <a:gd name="T17" fmla="*/ 2147483647 h 59"/>
                <a:gd name="T18" fmla="*/ 2147483647 w 48"/>
                <a:gd name="T19" fmla="*/ 2147483647 h 59"/>
                <a:gd name="T20" fmla="*/ 2147483647 w 48"/>
                <a:gd name="T21" fmla="*/ 2147483647 h 59"/>
                <a:gd name="T22" fmla="*/ 2147483647 w 48"/>
                <a:gd name="T23" fmla="*/ 2147483647 h 59"/>
                <a:gd name="T24" fmla="*/ 2147483647 w 48"/>
                <a:gd name="T25" fmla="*/ 2147483647 h 59"/>
                <a:gd name="T26" fmla="*/ 2147483647 w 48"/>
                <a:gd name="T27" fmla="*/ 2147483647 h 59"/>
                <a:gd name="T28" fmla="*/ 2147483647 w 48"/>
                <a:gd name="T29" fmla="*/ 2147483647 h 59"/>
                <a:gd name="T30" fmla="*/ 2147483647 w 48"/>
                <a:gd name="T31" fmla="*/ 2147483647 h 59"/>
                <a:gd name="T32" fmla="*/ 2147483647 w 48"/>
                <a:gd name="T33" fmla="*/ 2147483647 h 59"/>
                <a:gd name="T34" fmla="*/ 2147483647 w 48"/>
                <a:gd name="T35" fmla="*/ 2147483647 h 59"/>
                <a:gd name="T36" fmla="*/ 2147483647 w 48"/>
                <a:gd name="T37" fmla="*/ 2147483647 h 59"/>
                <a:gd name="T38" fmla="*/ 2147483647 w 48"/>
                <a:gd name="T39" fmla="*/ 2147483647 h 59"/>
                <a:gd name="T40" fmla="*/ 2147483647 w 48"/>
                <a:gd name="T41" fmla="*/ 2147483647 h 59"/>
                <a:gd name="T42" fmla="*/ 2147483647 w 48"/>
                <a:gd name="T43" fmla="*/ 2147483647 h 59"/>
                <a:gd name="T44" fmla="*/ 2147483647 w 48"/>
                <a:gd name="T45" fmla="*/ 0 h 59"/>
                <a:gd name="T46" fmla="*/ 2147483647 w 48"/>
                <a:gd name="T47" fmla="*/ 0 h 59"/>
                <a:gd name="T48" fmla="*/ 2147483647 w 48"/>
                <a:gd name="T49" fmla="*/ 2147483647 h 59"/>
                <a:gd name="T50" fmla="*/ 0 w 48"/>
                <a:gd name="T51" fmla="*/ 2147483647 h 59"/>
                <a:gd name="T52" fmla="*/ 2147483647 w 48"/>
                <a:gd name="T53" fmla="*/ 2147483647 h 59"/>
                <a:gd name="T54" fmla="*/ 2147483647 w 48"/>
                <a:gd name="T55" fmla="*/ 2147483647 h 59"/>
                <a:gd name="T56" fmla="*/ 2147483647 w 48"/>
                <a:gd name="T57" fmla="*/ 2147483647 h 59"/>
                <a:gd name="T58" fmla="*/ 2147483647 w 48"/>
                <a:gd name="T59" fmla="*/ 2147483647 h 59"/>
                <a:gd name="T60" fmla="*/ 2147483647 w 48"/>
                <a:gd name="T61" fmla="*/ 2147483647 h 59"/>
                <a:gd name="T62" fmla="*/ 2147483647 w 48"/>
                <a:gd name="T63" fmla="*/ 2147483647 h 59"/>
                <a:gd name="T64" fmla="*/ 2147483647 w 48"/>
                <a:gd name="T65" fmla="*/ 2147483647 h 59"/>
                <a:gd name="T66" fmla="*/ 2147483647 w 48"/>
                <a:gd name="T67" fmla="*/ 2147483647 h 59"/>
                <a:gd name="T68" fmla="*/ 2147483647 w 48"/>
                <a:gd name="T69" fmla="*/ 2147483647 h 59"/>
                <a:gd name="T70" fmla="*/ 2147483647 w 48"/>
                <a:gd name="T71" fmla="*/ 2147483647 h 59"/>
                <a:gd name="T72" fmla="*/ 2147483647 w 48"/>
                <a:gd name="T73" fmla="*/ 2147483647 h 59"/>
                <a:gd name="T74" fmla="*/ 2147483647 w 48"/>
                <a:gd name="T75" fmla="*/ 2147483647 h 59"/>
                <a:gd name="T76" fmla="*/ 2147483647 w 48"/>
                <a:gd name="T77" fmla="*/ 2147483647 h 59"/>
                <a:gd name="T78" fmla="*/ 2147483647 w 48"/>
                <a:gd name="T79" fmla="*/ 2147483647 h 59"/>
                <a:gd name="T80" fmla="*/ 2147483647 w 48"/>
                <a:gd name="T81" fmla="*/ 2147483647 h 59"/>
                <a:gd name="T82" fmla="*/ 2147483647 w 48"/>
                <a:gd name="T83" fmla="*/ 2147483647 h 5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8"/>
                <a:gd name="T127" fmla="*/ 0 h 59"/>
                <a:gd name="T128" fmla="*/ 48 w 48"/>
                <a:gd name="T129" fmla="*/ 59 h 5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8" h="59">
                  <a:moveTo>
                    <a:pt x="25" y="59"/>
                  </a:moveTo>
                  <a:lnTo>
                    <a:pt x="27" y="57"/>
                  </a:lnTo>
                  <a:lnTo>
                    <a:pt x="29" y="52"/>
                  </a:lnTo>
                  <a:lnTo>
                    <a:pt x="31" y="48"/>
                  </a:lnTo>
                  <a:lnTo>
                    <a:pt x="35" y="44"/>
                  </a:lnTo>
                  <a:lnTo>
                    <a:pt x="37" y="44"/>
                  </a:lnTo>
                  <a:lnTo>
                    <a:pt x="41" y="46"/>
                  </a:lnTo>
                  <a:lnTo>
                    <a:pt x="44" y="48"/>
                  </a:lnTo>
                  <a:lnTo>
                    <a:pt x="48" y="50"/>
                  </a:lnTo>
                  <a:lnTo>
                    <a:pt x="41" y="40"/>
                  </a:lnTo>
                  <a:lnTo>
                    <a:pt x="39" y="38"/>
                  </a:lnTo>
                  <a:lnTo>
                    <a:pt x="37" y="31"/>
                  </a:lnTo>
                  <a:lnTo>
                    <a:pt x="37" y="29"/>
                  </a:lnTo>
                  <a:lnTo>
                    <a:pt x="35" y="25"/>
                  </a:lnTo>
                  <a:lnTo>
                    <a:pt x="33" y="21"/>
                  </a:lnTo>
                  <a:lnTo>
                    <a:pt x="31" y="17"/>
                  </a:lnTo>
                  <a:lnTo>
                    <a:pt x="31" y="13"/>
                  </a:lnTo>
                  <a:lnTo>
                    <a:pt x="27" y="10"/>
                  </a:lnTo>
                  <a:lnTo>
                    <a:pt x="25" y="8"/>
                  </a:lnTo>
                  <a:lnTo>
                    <a:pt x="21" y="6"/>
                  </a:lnTo>
                  <a:lnTo>
                    <a:pt x="19" y="2"/>
                  </a:lnTo>
                  <a:lnTo>
                    <a:pt x="16" y="2"/>
                  </a:lnTo>
                  <a:lnTo>
                    <a:pt x="12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6"/>
                  </a:lnTo>
                  <a:lnTo>
                    <a:pt x="4" y="8"/>
                  </a:lnTo>
                  <a:lnTo>
                    <a:pt x="10" y="13"/>
                  </a:lnTo>
                  <a:lnTo>
                    <a:pt x="12" y="19"/>
                  </a:lnTo>
                  <a:lnTo>
                    <a:pt x="14" y="23"/>
                  </a:lnTo>
                  <a:lnTo>
                    <a:pt x="18" y="27"/>
                  </a:lnTo>
                  <a:lnTo>
                    <a:pt x="19" y="31"/>
                  </a:lnTo>
                  <a:lnTo>
                    <a:pt x="19" y="36"/>
                  </a:lnTo>
                  <a:lnTo>
                    <a:pt x="19" y="38"/>
                  </a:lnTo>
                  <a:lnTo>
                    <a:pt x="21" y="42"/>
                  </a:lnTo>
                  <a:lnTo>
                    <a:pt x="19" y="44"/>
                  </a:lnTo>
                  <a:lnTo>
                    <a:pt x="19" y="50"/>
                  </a:lnTo>
                  <a:lnTo>
                    <a:pt x="19" y="52"/>
                  </a:lnTo>
                  <a:lnTo>
                    <a:pt x="19" y="56"/>
                  </a:lnTo>
                  <a:lnTo>
                    <a:pt x="21" y="59"/>
                  </a:lnTo>
                  <a:lnTo>
                    <a:pt x="23" y="59"/>
                  </a:lnTo>
                  <a:lnTo>
                    <a:pt x="25" y="59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43" name="Freeform 488">
              <a:extLst>
                <a:ext uri="{FF2B5EF4-FFF2-40B4-BE49-F238E27FC236}">
                  <a16:creationId xmlns:a16="http://schemas.microsoft.com/office/drawing/2014/main" id="{218F9C97-F9F8-433E-93EC-1758BC4FC565}"/>
                </a:ext>
              </a:extLst>
            </p:cNvPr>
            <p:cNvSpPr>
              <a:spLocks/>
            </p:cNvSpPr>
            <p:nvPr/>
          </p:nvSpPr>
          <p:spPr bwMode="gray">
            <a:xfrm>
              <a:off x="6057900" y="4714875"/>
              <a:ext cx="14288" cy="22225"/>
            </a:xfrm>
            <a:custGeom>
              <a:avLst/>
              <a:gdLst>
                <a:gd name="T0" fmla="*/ 2147483647 w 7"/>
                <a:gd name="T1" fmla="*/ 0 h 11"/>
                <a:gd name="T2" fmla="*/ 2147483647 w 7"/>
                <a:gd name="T3" fmla="*/ 2147483647 h 11"/>
                <a:gd name="T4" fmla="*/ 0 w 7"/>
                <a:gd name="T5" fmla="*/ 2147483647 h 11"/>
                <a:gd name="T6" fmla="*/ 0 w 7"/>
                <a:gd name="T7" fmla="*/ 2147483647 h 11"/>
                <a:gd name="T8" fmla="*/ 0 w 7"/>
                <a:gd name="T9" fmla="*/ 2147483647 h 11"/>
                <a:gd name="T10" fmla="*/ 2147483647 w 7"/>
                <a:gd name="T11" fmla="*/ 2147483647 h 11"/>
                <a:gd name="T12" fmla="*/ 2147483647 w 7"/>
                <a:gd name="T13" fmla="*/ 2147483647 h 11"/>
                <a:gd name="T14" fmla="*/ 2147483647 w 7"/>
                <a:gd name="T15" fmla="*/ 2147483647 h 11"/>
                <a:gd name="T16" fmla="*/ 2147483647 w 7"/>
                <a:gd name="T17" fmla="*/ 2147483647 h 11"/>
                <a:gd name="T18" fmla="*/ 2147483647 w 7"/>
                <a:gd name="T19" fmla="*/ 2147483647 h 11"/>
                <a:gd name="T20" fmla="*/ 2147483647 w 7"/>
                <a:gd name="T21" fmla="*/ 2147483647 h 11"/>
                <a:gd name="T22" fmla="*/ 2147483647 w 7"/>
                <a:gd name="T23" fmla="*/ 0 h 11"/>
                <a:gd name="T24" fmla="*/ 2147483647 w 7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11"/>
                <a:gd name="T41" fmla="*/ 7 w 7"/>
                <a:gd name="T42" fmla="*/ 11 h 1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11">
                  <a:moveTo>
                    <a:pt x="3" y="0"/>
                  </a:moveTo>
                  <a:lnTo>
                    <a:pt x="2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2" y="9"/>
                  </a:lnTo>
                  <a:lnTo>
                    <a:pt x="5" y="11"/>
                  </a:lnTo>
                  <a:lnTo>
                    <a:pt x="5" y="9"/>
                  </a:lnTo>
                  <a:lnTo>
                    <a:pt x="7" y="6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44" name="Freeform 490">
              <a:extLst>
                <a:ext uri="{FF2B5EF4-FFF2-40B4-BE49-F238E27FC236}">
                  <a16:creationId xmlns:a16="http://schemas.microsoft.com/office/drawing/2014/main" id="{8DAA5C21-F1E3-4589-B5D6-74EBE38AC0F7}"/>
                </a:ext>
              </a:extLst>
            </p:cNvPr>
            <p:cNvSpPr>
              <a:spLocks/>
            </p:cNvSpPr>
            <p:nvPr/>
          </p:nvSpPr>
          <p:spPr bwMode="gray">
            <a:xfrm>
              <a:off x="4273550" y="3241675"/>
              <a:ext cx="425450" cy="506413"/>
            </a:xfrm>
            <a:custGeom>
              <a:avLst/>
              <a:gdLst>
                <a:gd name="T0" fmla="*/ 2147483647 w 205"/>
                <a:gd name="T1" fmla="*/ 2147483647 h 244"/>
                <a:gd name="T2" fmla="*/ 2147483647 w 205"/>
                <a:gd name="T3" fmla="*/ 2147483647 h 244"/>
                <a:gd name="T4" fmla="*/ 2147483647 w 205"/>
                <a:gd name="T5" fmla="*/ 2147483647 h 244"/>
                <a:gd name="T6" fmla="*/ 2147483647 w 205"/>
                <a:gd name="T7" fmla="*/ 2147483647 h 244"/>
                <a:gd name="T8" fmla="*/ 2147483647 w 205"/>
                <a:gd name="T9" fmla="*/ 2147483647 h 244"/>
                <a:gd name="T10" fmla="*/ 2147483647 w 205"/>
                <a:gd name="T11" fmla="*/ 2147483647 h 244"/>
                <a:gd name="T12" fmla="*/ 2147483647 w 205"/>
                <a:gd name="T13" fmla="*/ 2147483647 h 244"/>
                <a:gd name="T14" fmla="*/ 2147483647 w 205"/>
                <a:gd name="T15" fmla="*/ 2147483647 h 244"/>
                <a:gd name="T16" fmla="*/ 2147483647 w 205"/>
                <a:gd name="T17" fmla="*/ 2147483647 h 244"/>
                <a:gd name="T18" fmla="*/ 2147483647 w 205"/>
                <a:gd name="T19" fmla="*/ 2147483647 h 244"/>
                <a:gd name="T20" fmla="*/ 2147483647 w 205"/>
                <a:gd name="T21" fmla="*/ 2147483647 h 244"/>
                <a:gd name="T22" fmla="*/ 2147483647 w 205"/>
                <a:gd name="T23" fmla="*/ 2147483647 h 244"/>
                <a:gd name="T24" fmla="*/ 2147483647 w 205"/>
                <a:gd name="T25" fmla="*/ 2147483647 h 244"/>
                <a:gd name="T26" fmla="*/ 2147483647 w 205"/>
                <a:gd name="T27" fmla="*/ 2147483647 h 244"/>
                <a:gd name="T28" fmla="*/ 2147483647 w 205"/>
                <a:gd name="T29" fmla="*/ 2147483647 h 244"/>
                <a:gd name="T30" fmla="*/ 2147483647 w 205"/>
                <a:gd name="T31" fmla="*/ 2147483647 h 244"/>
                <a:gd name="T32" fmla="*/ 2147483647 w 205"/>
                <a:gd name="T33" fmla="*/ 2147483647 h 244"/>
                <a:gd name="T34" fmla="*/ 2147483647 w 205"/>
                <a:gd name="T35" fmla="*/ 2147483647 h 244"/>
                <a:gd name="T36" fmla="*/ 2147483647 w 205"/>
                <a:gd name="T37" fmla="*/ 2147483647 h 244"/>
                <a:gd name="T38" fmla="*/ 2147483647 w 205"/>
                <a:gd name="T39" fmla="*/ 2147483647 h 244"/>
                <a:gd name="T40" fmla="*/ 2147483647 w 205"/>
                <a:gd name="T41" fmla="*/ 2147483647 h 244"/>
                <a:gd name="T42" fmla="*/ 2147483647 w 205"/>
                <a:gd name="T43" fmla="*/ 2147483647 h 244"/>
                <a:gd name="T44" fmla="*/ 2147483647 w 205"/>
                <a:gd name="T45" fmla="*/ 2147483647 h 244"/>
                <a:gd name="T46" fmla="*/ 2147483647 w 205"/>
                <a:gd name="T47" fmla="*/ 2147483647 h 244"/>
                <a:gd name="T48" fmla="*/ 2147483647 w 205"/>
                <a:gd name="T49" fmla="*/ 2147483647 h 244"/>
                <a:gd name="T50" fmla="*/ 2147483647 w 205"/>
                <a:gd name="T51" fmla="*/ 2147483647 h 244"/>
                <a:gd name="T52" fmla="*/ 2147483647 w 205"/>
                <a:gd name="T53" fmla="*/ 2147483647 h 244"/>
                <a:gd name="T54" fmla="*/ 2147483647 w 205"/>
                <a:gd name="T55" fmla="*/ 2147483647 h 244"/>
                <a:gd name="T56" fmla="*/ 2147483647 w 205"/>
                <a:gd name="T57" fmla="*/ 2147483647 h 244"/>
                <a:gd name="T58" fmla="*/ 2147483647 w 205"/>
                <a:gd name="T59" fmla="*/ 2147483647 h 244"/>
                <a:gd name="T60" fmla="*/ 2147483647 w 205"/>
                <a:gd name="T61" fmla="*/ 2147483647 h 244"/>
                <a:gd name="T62" fmla="*/ 2147483647 w 205"/>
                <a:gd name="T63" fmla="*/ 2147483647 h 244"/>
                <a:gd name="T64" fmla="*/ 2147483647 w 205"/>
                <a:gd name="T65" fmla="*/ 2147483647 h 244"/>
                <a:gd name="T66" fmla="*/ 2147483647 w 205"/>
                <a:gd name="T67" fmla="*/ 2147483647 h 244"/>
                <a:gd name="T68" fmla="*/ 2147483647 w 205"/>
                <a:gd name="T69" fmla="*/ 2147483647 h 244"/>
                <a:gd name="T70" fmla="*/ 2147483647 w 205"/>
                <a:gd name="T71" fmla="*/ 2147483647 h 244"/>
                <a:gd name="T72" fmla="*/ 2147483647 w 205"/>
                <a:gd name="T73" fmla="*/ 2147483647 h 244"/>
                <a:gd name="T74" fmla="*/ 2147483647 w 205"/>
                <a:gd name="T75" fmla="*/ 2147483647 h 244"/>
                <a:gd name="T76" fmla="*/ 2147483647 w 205"/>
                <a:gd name="T77" fmla="*/ 2147483647 h 244"/>
                <a:gd name="T78" fmla="*/ 2147483647 w 205"/>
                <a:gd name="T79" fmla="*/ 2147483647 h 244"/>
                <a:gd name="T80" fmla="*/ 2147483647 w 205"/>
                <a:gd name="T81" fmla="*/ 2147483647 h 244"/>
                <a:gd name="T82" fmla="*/ 2147483647 w 205"/>
                <a:gd name="T83" fmla="*/ 2147483647 h 244"/>
                <a:gd name="T84" fmla="*/ 2147483647 w 205"/>
                <a:gd name="T85" fmla="*/ 2147483647 h 244"/>
                <a:gd name="T86" fmla="*/ 2147483647 w 205"/>
                <a:gd name="T87" fmla="*/ 2147483647 h 244"/>
                <a:gd name="T88" fmla="*/ 2147483647 w 205"/>
                <a:gd name="T89" fmla="*/ 2147483647 h 244"/>
                <a:gd name="T90" fmla="*/ 2147483647 w 205"/>
                <a:gd name="T91" fmla="*/ 2147483647 h 24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05"/>
                <a:gd name="T139" fmla="*/ 0 h 244"/>
                <a:gd name="T140" fmla="*/ 205 w 205"/>
                <a:gd name="T141" fmla="*/ 244 h 24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05" h="244">
                  <a:moveTo>
                    <a:pt x="57" y="244"/>
                  </a:moveTo>
                  <a:lnTo>
                    <a:pt x="59" y="242"/>
                  </a:lnTo>
                  <a:lnTo>
                    <a:pt x="63" y="240"/>
                  </a:lnTo>
                  <a:lnTo>
                    <a:pt x="65" y="240"/>
                  </a:lnTo>
                  <a:lnTo>
                    <a:pt x="65" y="242"/>
                  </a:lnTo>
                  <a:lnTo>
                    <a:pt x="69" y="234"/>
                  </a:lnTo>
                  <a:lnTo>
                    <a:pt x="71" y="232"/>
                  </a:lnTo>
                  <a:lnTo>
                    <a:pt x="73" y="234"/>
                  </a:lnTo>
                  <a:lnTo>
                    <a:pt x="77" y="236"/>
                  </a:lnTo>
                  <a:lnTo>
                    <a:pt x="79" y="232"/>
                  </a:lnTo>
                  <a:lnTo>
                    <a:pt x="80" y="230"/>
                  </a:lnTo>
                  <a:lnTo>
                    <a:pt x="82" y="226"/>
                  </a:lnTo>
                  <a:lnTo>
                    <a:pt x="82" y="221"/>
                  </a:lnTo>
                  <a:lnTo>
                    <a:pt x="84" y="215"/>
                  </a:lnTo>
                  <a:lnTo>
                    <a:pt x="86" y="213"/>
                  </a:lnTo>
                  <a:lnTo>
                    <a:pt x="84" y="209"/>
                  </a:lnTo>
                  <a:lnTo>
                    <a:pt x="84" y="205"/>
                  </a:lnTo>
                  <a:lnTo>
                    <a:pt x="86" y="203"/>
                  </a:lnTo>
                  <a:lnTo>
                    <a:pt x="86" y="201"/>
                  </a:lnTo>
                  <a:lnTo>
                    <a:pt x="90" y="197"/>
                  </a:lnTo>
                  <a:lnTo>
                    <a:pt x="92" y="197"/>
                  </a:lnTo>
                  <a:lnTo>
                    <a:pt x="94" y="199"/>
                  </a:lnTo>
                  <a:lnTo>
                    <a:pt x="94" y="196"/>
                  </a:lnTo>
                  <a:lnTo>
                    <a:pt x="96" y="188"/>
                  </a:lnTo>
                  <a:lnTo>
                    <a:pt x="98" y="184"/>
                  </a:lnTo>
                  <a:lnTo>
                    <a:pt x="102" y="182"/>
                  </a:lnTo>
                  <a:lnTo>
                    <a:pt x="105" y="180"/>
                  </a:lnTo>
                  <a:lnTo>
                    <a:pt x="111" y="178"/>
                  </a:lnTo>
                  <a:lnTo>
                    <a:pt x="115" y="176"/>
                  </a:lnTo>
                  <a:lnTo>
                    <a:pt x="117" y="173"/>
                  </a:lnTo>
                  <a:lnTo>
                    <a:pt x="117" y="169"/>
                  </a:lnTo>
                  <a:lnTo>
                    <a:pt x="121" y="165"/>
                  </a:lnTo>
                  <a:lnTo>
                    <a:pt x="125" y="163"/>
                  </a:lnTo>
                  <a:lnTo>
                    <a:pt x="126" y="161"/>
                  </a:lnTo>
                  <a:lnTo>
                    <a:pt x="128" y="155"/>
                  </a:lnTo>
                  <a:lnTo>
                    <a:pt x="132" y="151"/>
                  </a:lnTo>
                  <a:lnTo>
                    <a:pt x="136" y="151"/>
                  </a:lnTo>
                  <a:lnTo>
                    <a:pt x="138" y="148"/>
                  </a:lnTo>
                  <a:lnTo>
                    <a:pt x="138" y="146"/>
                  </a:lnTo>
                  <a:lnTo>
                    <a:pt x="140" y="146"/>
                  </a:lnTo>
                  <a:lnTo>
                    <a:pt x="142" y="144"/>
                  </a:lnTo>
                  <a:lnTo>
                    <a:pt x="142" y="146"/>
                  </a:lnTo>
                  <a:lnTo>
                    <a:pt x="146" y="146"/>
                  </a:lnTo>
                  <a:lnTo>
                    <a:pt x="148" y="146"/>
                  </a:lnTo>
                  <a:lnTo>
                    <a:pt x="150" y="150"/>
                  </a:lnTo>
                  <a:lnTo>
                    <a:pt x="151" y="151"/>
                  </a:lnTo>
                  <a:lnTo>
                    <a:pt x="153" y="151"/>
                  </a:lnTo>
                  <a:lnTo>
                    <a:pt x="155" y="150"/>
                  </a:lnTo>
                  <a:lnTo>
                    <a:pt x="157" y="150"/>
                  </a:lnTo>
                  <a:lnTo>
                    <a:pt x="163" y="148"/>
                  </a:lnTo>
                  <a:lnTo>
                    <a:pt x="169" y="146"/>
                  </a:lnTo>
                  <a:lnTo>
                    <a:pt x="176" y="146"/>
                  </a:lnTo>
                  <a:lnTo>
                    <a:pt x="186" y="142"/>
                  </a:lnTo>
                  <a:lnTo>
                    <a:pt x="192" y="140"/>
                  </a:lnTo>
                  <a:lnTo>
                    <a:pt x="199" y="140"/>
                  </a:lnTo>
                  <a:lnTo>
                    <a:pt x="199" y="138"/>
                  </a:lnTo>
                  <a:lnTo>
                    <a:pt x="201" y="136"/>
                  </a:lnTo>
                  <a:lnTo>
                    <a:pt x="201" y="130"/>
                  </a:lnTo>
                  <a:lnTo>
                    <a:pt x="201" y="128"/>
                  </a:lnTo>
                  <a:lnTo>
                    <a:pt x="205" y="126"/>
                  </a:lnTo>
                  <a:lnTo>
                    <a:pt x="203" y="90"/>
                  </a:lnTo>
                  <a:lnTo>
                    <a:pt x="197" y="92"/>
                  </a:lnTo>
                  <a:lnTo>
                    <a:pt x="190" y="92"/>
                  </a:lnTo>
                  <a:lnTo>
                    <a:pt x="192" y="90"/>
                  </a:lnTo>
                  <a:lnTo>
                    <a:pt x="190" y="86"/>
                  </a:lnTo>
                  <a:lnTo>
                    <a:pt x="190" y="82"/>
                  </a:lnTo>
                  <a:lnTo>
                    <a:pt x="190" y="79"/>
                  </a:lnTo>
                  <a:lnTo>
                    <a:pt x="190" y="75"/>
                  </a:lnTo>
                  <a:lnTo>
                    <a:pt x="186" y="71"/>
                  </a:lnTo>
                  <a:lnTo>
                    <a:pt x="182" y="69"/>
                  </a:lnTo>
                  <a:lnTo>
                    <a:pt x="176" y="67"/>
                  </a:lnTo>
                  <a:lnTo>
                    <a:pt x="174" y="63"/>
                  </a:lnTo>
                  <a:lnTo>
                    <a:pt x="173" y="61"/>
                  </a:lnTo>
                  <a:lnTo>
                    <a:pt x="94" y="0"/>
                  </a:lnTo>
                  <a:lnTo>
                    <a:pt x="71" y="2"/>
                  </a:lnTo>
                  <a:lnTo>
                    <a:pt x="80" y="128"/>
                  </a:lnTo>
                  <a:lnTo>
                    <a:pt x="82" y="128"/>
                  </a:lnTo>
                  <a:lnTo>
                    <a:pt x="84" y="130"/>
                  </a:lnTo>
                  <a:lnTo>
                    <a:pt x="84" y="132"/>
                  </a:lnTo>
                  <a:lnTo>
                    <a:pt x="80" y="140"/>
                  </a:lnTo>
                  <a:lnTo>
                    <a:pt x="34" y="142"/>
                  </a:lnTo>
                  <a:lnTo>
                    <a:pt x="32" y="140"/>
                  </a:lnTo>
                  <a:lnTo>
                    <a:pt x="31" y="138"/>
                  </a:lnTo>
                  <a:lnTo>
                    <a:pt x="29" y="140"/>
                  </a:lnTo>
                  <a:lnTo>
                    <a:pt x="29" y="144"/>
                  </a:lnTo>
                  <a:lnTo>
                    <a:pt x="29" y="146"/>
                  </a:lnTo>
                  <a:lnTo>
                    <a:pt x="25" y="148"/>
                  </a:lnTo>
                  <a:lnTo>
                    <a:pt x="23" y="148"/>
                  </a:lnTo>
                  <a:lnTo>
                    <a:pt x="19" y="148"/>
                  </a:lnTo>
                  <a:lnTo>
                    <a:pt x="13" y="146"/>
                  </a:lnTo>
                  <a:lnTo>
                    <a:pt x="9" y="144"/>
                  </a:lnTo>
                  <a:lnTo>
                    <a:pt x="8" y="146"/>
                  </a:lnTo>
                  <a:lnTo>
                    <a:pt x="8" y="150"/>
                  </a:lnTo>
                  <a:lnTo>
                    <a:pt x="8" y="155"/>
                  </a:lnTo>
                  <a:lnTo>
                    <a:pt x="6" y="159"/>
                  </a:lnTo>
                  <a:lnTo>
                    <a:pt x="2" y="159"/>
                  </a:lnTo>
                  <a:lnTo>
                    <a:pt x="0" y="163"/>
                  </a:lnTo>
                  <a:lnTo>
                    <a:pt x="2" y="167"/>
                  </a:lnTo>
                  <a:lnTo>
                    <a:pt x="2" y="173"/>
                  </a:lnTo>
                  <a:lnTo>
                    <a:pt x="0" y="178"/>
                  </a:lnTo>
                  <a:lnTo>
                    <a:pt x="0" y="180"/>
                  </a:lnTo>
                  <a:lnTo>
                    <a:pt x="2" y="182"/>
                  </a:lnTo>
                  <a:lnTo>
                    <a:pt x="4" y="186"/>
                  </a:lnTo>
                  <a:lnTo>
                    <a:pt x="6" y="188"/>
                  </a:lnTo>
                  <a:lnTo>
                    <a:pt x="6" y="194"/>
                  </a:lnTo>
                  <a:lnTo>
                    <a:pt x="8" y="197"/>
                  </a:lnTo>
                  <a:lnTo>
                    <a:pt x="8" y="201"/>
                  </a:lnTo>
                  <a:lnTo>
                    <a:pt x="11" y="201"/>
                  </a:lnTo>
                  <a:lnTo>
                    <a:pt x="15" y="199"/>
                  </a:lnTo>
                  <a:lnTo>
                    <a:pt x="17" y="201"/>
                  </a:lnTo>
                  <a:lnTo>
                    <a:pt x="21" y="203"/>
                  </a:lnTo>
                  <a:lnTo>
                    <a:pt x="23" y="201"/>
                  </a:lnTo>
                  <a:lnTo>
                    <a:pt x="23" y="199"/>
                  </a:lnTo>
                  <a:lnTo>
                    <a:pt x="25" y="199"/>
                  </a:lnTo>
                  <a:lnTo>
                    <a:pt x="31" y="201"/>
                  </a:lnTo>
                  <a:lnTo>
                    <a:pt x="34" y="201"/>
                  </a:lnTo>
                  <a:lnTo>
                    <a:pt x="36" y="203"/>
                  </a:lnTo>
                  <a:lnTo>
                    <a:pt x="36" y="209"/>
                  </a:lnTo>
                  <a:lnTo>
                    <a:pt x="36" y="213"/>
                  </a:lnTo>
                  <a:lnTo>
                    <a:pt x="34" y="217"/>
                  </a:lnTo>
                  <a:lnTo>
                    <a:pt x="38" y="219"/>
                  </a:lnTo>
                  <a:lnTo>
                    <a:pt x="38" y="222"/>
                  </a:lnTo>
                  <a:lnTo>
                    <a:pt x="40" y="224"/>
                  </a:lnTo>
                  <a:lnTo>
                    <a:pt x="44" y="224"/>
                  </a:lnTo>
                  <a:lnTo>
                    <a:pt x="34" y="230"/>
                  </a:lnTo>
                  <a:lnTo>
                    <a:pt x="36" y="232"/>
                  </a:lnTo>
                  <a:lnTo>
                    <a:pt x="40" y="230"/>
                  </a:lnTo>
                  <a:lnTo>
                    <a:pt x="42" y="232"/>
                  </a:lnTo>
                  <a:lnTo>
                    <a:pt x="46" y="234"/>
                  </a:lnTo>
                  <a:lnTo>
                    <a:pt x="48" y="236"/>
                  </a:lnTo>
                  <a:lnTo>
                    <a:pt x="50" y="240"/>
                  </a:lnTo>
                  <a:lnTo>
                    <a:pt x="54" y="242"/>
                  </a:lnTo>
                  <a:lnTo>
                    <a:pt x="57" y="244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45" name="Freeform 491">
              <a:extLst>
                <a:ext uri="{FF2B5EF4-FFF2-40B4-BE49-F238E27FC236}">
                  <a16:creationId xmlns:a16="http://schemas.microsoft.com/office/drawing/2014/main" id="{B556422C-3243-4E64-90CF-161D4AD5B41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188200" y="3843338"/>
              <a:ext cx="477838" cy="190500"/>
            </a:xfrm>
            <a:custGeom>
              <a:avLst/>
              <a:gdLst>
                <a:gd name="T0" fmla="*/ 2147483647 w 230"/>
                <a:gd name="T1" fmla="*/ 2147483647 h 92"/>
                <a:gd name="T2" fmla="*/ 2147483647 w 230"/>
                <a:gd name="T3" fmla="*/ 2147483647 h 92"/>
                <a:gd name="T4" fmla="*/ 2147483647 w 230"/>
                <a:gd name="T5" fmla="*/ 2147483647 h 92"/>
                <a:gd name="T6" fmla="*/ 2147483647 w 230"/>
                <a:gd name="T7" fmla="*/ 2147483647 h 92"/>
                <a:gd name="T8" fmla="*/ 2147483647 w 230"/>
                <a:gd name="T9" fmla="*/ 2147483647 h 92"/>
                <a:gd name="T10" fmla="*/ 2147483647 w 230"/>
                <a:gd name="T11" fmla="*/ 2147483647 h 92"/>
                <a:gd name="T12" fmla="*/ 2147483647 w 230"/>
                <a:gd name="T13" fmla="*/ 2147483647 h 92"/>
                <a:gd name="T14" fmla="*/ 2147483647 w 230"/>
                <a:gd name="T15" fmla="*/ 2147483647 h 92"/>
                <a:gd name="T16" fmla="*/ 2147483647 w 230"/>
                <a:gd name="T17" fmla="*/ 2147483647 h 92"/>
                <a:gd name="T18" fmla="*/ 2147483647 w 230"/>
                <a:gd name="T19" fmla="*/ 2147483647 h 92"/>
                <a:gd name="T20" fmla="*/ 2147483647 w 230"/>
                <a:gd name="T21" fmla="*/ 2147483647 h 92"/>
                <a:gd name="T22" fmla="*/ 2147483647 w 230"/>
                <a:gd name="T23" fmla="*/ 2147483647 h 92"/>
                <a:gd name="T24" fmla="*/ 2147483647 w 230"/>
                <a:gd name="T25" fmla="*/ 2147483647 h 92"/>
                <a:gd name="T26" fmla="*/ 2147483647 w 230"/>
                <a:gd name="T27" fmla="*/ 2147483647 h 92"/>
                <a:gd name="T28" fmla="*/ 2147483647 w 230"/>
                <a:gd name="T29" fmla="*/ 2147483647 h 92"/>
                <a:gd name="T30" fmla="*/ 2147483647 w 230"/>
                <a:gd name="T31" fmla="*/ 2147483647 h 92"/>
                <a:gd name="T32" fmla="*/ 2147483647 w 230"/>
                <a:gd name="T33" fmla="*/ 2147483647 h 92"/>
                <a:gd name="T34" fmla="*/ 2147483647 w 230"/>
                <a:gd name="T35" fmla="*/ 2147483647 h 92"/>
                <a:gd name="T36" fmla="*/ 2147483647 w 230"/>
                <a:gd name="T37" fmla="*/ 2147483647 h 92"/>
                <a:gd name="T38" fmla="*/ 2147483647 w 230"/>
                <a:gd name="T39" fmla="*/ 2147483647 h 92"/>
                <a:gd name="T40" fmla="*/ 2147483647 w 230"/>
                <a:gd name="T41" fmla="*/ 2147483647 h 92"/>
                <a:gd name="T42" fmla="*/ 2147483647 w 230"/>
                <a:gd name="T43" fmla="*/ 2147483647 h 92"/>
                <a:gd name="T44" fmla="*/ 2147483647 w 230"/>
                <a:gd name="T45" fmla="*/ 2147483647 h 92"/>
                <a:gd name="T46" fmla="*/ 2147483647 w 230"/>
                <a:gd name="T47" fmla="*/ 2147483647 h 92"/>
                <a:gd name="T48" fmla="*/ 2147483647 w 230"/>
                <a:gd name="T49" fmla="*/ 2147483647 h 92"/>
                <a:gd name="T50" fmla="*/ 2147483647 w 230"/>
                <a:gd name="T51" fmla="*/ 2147483647 h 92"/>
                <a:gd name="T52" fmla="*/ 2147483647 w 230"/>
                <a:gd name="T53" fmla="*/ 2147483647 h 92"/>
                <a:gd name="T54" fmla="*/ 2147483647 w 230"/>
                <a:gd name="T55" fmla="*/ 2147483647 h 92"/>
                <a:gd name="T56" fmla="*/ 2147483647 w 230"/>
                <a:gd name="T57" fmla="*/ 2147483647 h 92"/>
                <a:gd name="T58" fmla="*/ 2147483647 w 230"/>
                <a:gd name="T59" fmla="*/ 2147483647 h 92"/>
                <a:gd name="T60" fmla="*/ 2147483647 w 230"/>
                <a:gd name="T61" fmla="*/ 0 h 92"/>
                <a:gd name="T62" fmla="*/ 2147483647 w 230"/>
                <a:gd name="T63" fmla="*/ 2147483647 h 92"/>
                <a:gd name="T64" fmla="*/ 2147483647 w 230"/>
                <a:gd name="T65" fmla="*/ 2147483647 h 92"/>
                <a:gd name="T66" fmla="*/ 2147483647 w 230"/>
                <a:gd name="T67" fmla="*/ 2147483647 h 92"/>
                <a:gd name="T68" fmla="*/ 2147483647 w 230"/>
                <a:gd name="T69" fmla="*/ 2147483647 h 92"/>
                <a:gd name="T70" fmla="*/ 2147483647 w 230"/>
                <a:gd name="T71" fmla="*/ 2147483647 h 92"/>
                <a:gd name="T72" fmla="*/ 2147483647 w 230"/>
                <a:gd name="T73" fmla="*/ 2147483647 h 92"/>
                <a:gd name="T74" fmla="*/ 2147483647 w 230"/>
                <a:gd name="T75" fmla="*/ 2147483647 h 92"/>
                <a:gd name="T76" fmla="*/ 2147483647 w 230"/>
                <a:gd name="T77" fmla="*/ 2147483647 h 92"/>
                <a:gd name="T78" fmla="*/ 2147483647 w 230"/>
                <a:gd name="T79" fmla="*/ 2147483647 h 92"/>
                <a:gd name="T80" fmla="*/ 2147483647 w 230"/>
                <a:gd name="T81" fmla="*/ 2147483647 h 92"/>
                <a:gd name="T82" fmla="*/ 2147483647 w 230"/>
                <a:gd name="T83" fmla="*/ 2147483647 h 92"/>
                <a:gd name="T84" fmla="*/ 2147483647 w 230"/>
                <a:gd name="T85" fmla="*/ 2147483647 h 92"/>
                <a:gd name="T86" fmla="*/ 2147483647 w 230"/>
                <a:gd name="T87" fmla="*/ 2147483647 h 92"/>
                <a:gd name="T88" fmla="*/ 2147483647 w 230"/>
                <a:gd name="T89" fmla="*/ 2147483647 h 92"/>
                <a:gd name="T90" fmla="*/ 2147483647 w 230"/>
                <a:gd name="T91" fmla="*/ 2147483647 h 92"/>
                <a:gd name="T92" fmla="*/ 0 w 230"/>
                <a:gd name="T93" fmla="*/ 2147483647 h 92"/>
                <a:gd name="T94" fmla="*/ 2147483647 w 230"/>
                <a:gd name="T95" fmla="*/ 2147483647 h 92"/>
                <a:gd name="T96" fmla="*/ 2147483647 w 230"/>
                <a:gd name="T97" fmla="*/ 2147483647 h 92"/>
                <a:gd name="T98" fmla="*/ 2147483647 w 230"/>
                <a:gd name="T99" fmla="*/ 2147483647 h 92"/>
                <a:gd name="T100" fmla="*/ 2147483647 w 230"/>
                <a:gd name="T101" fmla="*/ 2147483647 h 92"/>
                <a:gd name="T102" fmla="*/ 2147483647 w 230"/>
                <a:gd name="T103" fmla="*/ 2147483647 h 92"/>
                <a:gd name="T104" fmla="*/ 2147483647 w 230"/>
                <a:gd name="T105" fmla="*/ 2147483647 h 9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30"/>
                <a:gd name="T160" fmla="*/ 0 h 92"/>
                <a:gd name="T161" fmla="*/ 230 w 230"/>
                <a:gd name="T162" fmla="*/ 92 h 9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30" h="92">
                  <a:moveTo>
                    <a:pt x="186" y="32"/>
                  </a:moveTo>
                  <a:lnTo>
                    <a:pt x="190" y="40"/>
                  </a:lnTo>
                  <a:lnTo>
                    <a:pt x="188" y="42"/>
                  </a:lnTo>
                  <a:lnTo>
                    <a:pt x="184" y="40"/>
                  </a:lnTo>
                  <a:lnTo>
                    <a:pt x="182" y="42"/>
                  </a:lnTo>
                  <a:lnTo>
                    <a:pt x="180" y="44"/>
                  </a:lnTo>
                  <a:lnTo>
                    <a:pt x="176" y="46"/>
                  </a:lnTo>
                  <a:lnTo>
                    <a:pt x="172" y="40"/>
                  </a:lnTo>
                  <a:lnTo>
                    <a:pt x="170" y="40"/>
                  </a:lnTo>
                  <a:lnTo>
                    <a:pt x="169" y="40"/>
                  </a:lnTo>
                  <a:lnTo>
                    <a:pt x="163" y="51"/>
                  </a:lnTo>
                  <a:lnTo>
                    <a:pt x="157" y="61"/>
                  </a:lnTo>
                  <a:lnTo>
                    <a:pt x="151" y="61"/>
                  </a:lnTo>
                  <a:lnTo>
                    <a:pt x="145" y="61"/>
                  </a:lnTo>
                  <a:lnTo>
                    <a:pt x="142" y="63"/>
                  </a:lnTo>
                  <a:lnTo>
                    <a:pt x="138" y="65"/>
                  </a:lnTo>
                  <a:lnTo>
                    <a:pt x="136" y="67"/>
                  </a:lnTo>
                  <a:lnTo>
                    <a:pt x="134" y="71"/>
                  </a:lnTo>
                  <a:lnTo>
                    <a:pt x="132" y="78"/>
                  </a:lnTo>
                  <a:lnTo>
                    <a:pt x="132" y="84"/>
                  </a:lnTo>
                  <a:lnTo>
                    <a:pt x="122" y="80"/>
                  </a:lnTo>
                  <a:lnTo>
                    <a:pt x="113" y="74"/>
                  </a:lnTo>
                  <a:lnTo>
                    <a:pt x="113" y="82"/>
                  </a:lnTo>
                  <a:lnTo>
                    <a:pt x="117" y="88"/>
                  </a:lnTo>
                  <a:lnTo>
                    <a:pt x="121" y="90"/>
                  </a:lnTo>
                  <a:lnTo>
                    <a:pt x="124" y="92"/>
                  </a:lnTo>
                  <a:lnTo>
                    <a:pt x="130" y="92"/>
                  </a:lnTo>
                  <a:lnTo>
                    <a:pt x="136" y="92"/>
                  </a:lnTo>
                  <a:lnTo>
                    <a:pt x="144" y="90"/>
                  </a:lnTo>
                  <a:lnTo>
                    <a:pt x="145" y="88"/>
                  </a:lnTo>
                  <a:lnTo>
                    <a:pt x="153" y="86"/>
                  </a:lnTo>
                  <a:lnTo>
                    <a:pt x="155" y="88"/>
                  </a:lnTo>
                  <a:lnTo>
                    <a:pt x="163" y="88"/>
                  </a:lnTo>
                  <a:lnTo>
                    <a:pt x="169" y="84"/>
                  </a:lnTo>
                  <a:lnTo>
                    <a:pt x="170" y="82"/>
                  </a:lnTo>
                  <a:lnTo>
                    <a:pt x="172" y="74"/>
                  </a:lnTo>
                  <a:lnTo>
                    <a:pt x="174" y="71"/>
                  </a:lnTo>
                  <a:lnTo>
                    <a:pt x="178" y="69"/>
                  </a:lnTo>
                  <a:lnTo>
                    <a:pt x="180" y="65"/>
                  </a:lnTo>
                  <a:lnTo>
                    <a:pt x="182" y="61"/>
                  </a:lnTo>
                  <a:lnTo>
                    <a:pt x="186" y="57"/>
                  </a:lnTo>
                  <a:lnTo>
                    <a:pt x="188" y="50"/>
                  </a:lnTo>
                  <a:lnTo>
                    <a:pt x="190" y="44"/>
                  </a:lnTo>
                  <a:lnTo>
                    <a:pt x="199" y="46"/>
                  </a:lnTo>
                  <a:lnTo>
                    <a:pt x="207" y="46"/>
                  </a:lnTo>
                  <a:lnTo>
                    <a:pt x="207" y="44"/>
                  </a:lnTo>
                  <a:lnTo>
                    <a:pt x="213" y="44"/>
                  </a:lnTo>
                  <a:lnTo>
                    <a:pt x="217" y="42"/>
                  </a:lnTo>
                  <a:lnTo>
                    <a:pt x="220" y="34"/>
                  </a:lnTo>
                  <a:lnTo>
                    <a:pt x="218" y="30"/>
                  </a:lnTo>
                  <a:lnTo>
                    <a:pt x="220" y="30"/>
                  </a:lnTo>
                  <a:lnTo>
                    <a:pt x="224" y="32"/>
                  </a:lnTo>
                  <a:lnTo>
                    <a:pt x="228" y="28"/>
                  </a:lnTo>
                  <a:lnTo>
                    <a:pt x="230" y="28"/>
                  </a:lnTo>
                  <a:lnTo>
                    <a:pt x="228" y="25"/>
                  </a:lnTo>
                  <a:lnTo>
                    <a:pt x="224" y="19"/>
                  </a:lnTo>
                  <a:lnTo>
                    <a:pt x="218" y="17"/>
                  </a:lnTo>
                  <a:lnTo>
                    <a:pt x="215" y="15"/>
                  </a:lnTo>
                  <a:lnTo>
                    <a:pt x="215" y="11"/>
                  </a:lnTo>
                  <a:lnTo>
                    <a:pt x="217" y="9"/>
                  </a:lnTo>
                  <a:lnTo>
                    <a:pt x="209" y="3"/>
                  </a:lnTo>
                  <a:lnTo>
                    <a:pt x="199" y="0"/>
                  </a:lnTo>
                  <a:lnTo>
                    <a:pt x="199" y="3"/>
                  </a:lnTo>
                  <a:lnTo>
                    <a:pt x="199" y="7"/>
                  </a:lnTo>
                  <a:lnTo>
                    <a:pt x="195" y="9"/>
                  </a:lnTo>
                  <a:lnTo>
                    <a:pt x="192" y="15"/>
                  </a:lnTo>
                  <a:lnTo>
                    <a:pt x="188" y="21"/>
                  </a:lnTo>
                  <a:lnTo>
                    <a:pt x="188" y="26"/>
                  </a:lnTo>
                  <a:lnTo>
                    <a:pt x="188" y="32"/>
                  </a:lnTo>
                  <a:lnTo>
                    <a:pt x="186" y="32"/>
                  </a:lnTo>
                  <a:close/>
                  <a:moveTo>
                    <a:pt x="32" y="80"/>
                  </a:moveTo>
                  <a:lnTo>
                    <a:pt x="38" y="76"/>
                  </a:lnTo>
                  <a:lnTo>
                    <a:pt x="46" y="78"/>
                  </a:lnTo>
                  <a:lnTo>
                    <a:pt x="44" y="71"/>
                  </a:lnTo>
                  <a:lnTo>
                    <a:pt x="42" y="63"/>
                  </a:lnTo>
                  <a:lnTo>
                    <a:pt x="38" y="63"/>
                  </a:lnTo>
                  <a:lnTo>
                    <a:pt x="38" y="55"/>
                  </a:lnTo>
                  <a:lnTo>
                    <a:pt x="36" y="48"/>
                  </a:lnTo>
                  <a:lnTo>
                    <a:pt x="38" y="48"/>
                  </a:lnTo>
                  <a:lnTo>
                    <a:pt x="38" y="38"/>
                  </a:lnTo>
                  <a:lnTo>
                    <a:pt x="36" y="30"/>
                  </a:lnTo>
                  <a:lnTo>
                    <a:pt x="32" y="23"/>
                  </a:lnTo>
                  <a:lnTo>
                    <a:pt x="28" y="15"/>
                  </a:lnTo>
                  <a:lnTo>
                    <a:pt x="25" y="13"/>
                  </a:lnTo>
                  <a:lnTo>
                    <a:pt x="19" y="9"/>
                  </a:lnTo>
                  <a:lnTo>
                    <a:pt x="19" y="13"/>
                  </a:lnTo>
                  <a:lnTo>
                    <a:pt x="17" y="21"/>
                  </a:lnTo>
                  <a:lnTo>
                    <a:pt x="13" y="19"/>
                  </a:lnTo>
                  <a:lnTo>
                    <a:pt x="13" y="23"/>
                  </a:lnTo>
                  <a:lnTo>
                    <a:pt x="9" y="23"/>
                  </a:lnTo>
                  <a:lnTo>
                    <a:pt x="9" y="17"/>
                  </a:lnTo>
                  <a:lnTo>
                    <a:pt x="3" y="13"/>
                  </a:lnTo>
                  <a:lnTo>
                    <a:pt x="0" y="13"/>
                  </a:lnTo>
                  <a:lnTo>
                    <a:pt x="0" y="23"/>
                  </a:lnTo>
                  <a:lnTo>
                    <a:pt x="0" y="32"/>
                  </a:lnTo>
                  <a:lnTo>
                    <a:pt x="2" y="32"/>
                  </a:lnTo>
                  <a:lnTo>
                    <a:pt x="3" y="42"/>
                  </a:lnTo>
                  <a:lnTo>
                    <a:pt x="5" y="51"/>
                  </a:lnTo>
                  <a:lnTo>
                    <a:pt x="7" y="53"/>
                  </a:lnTo>
                  <a:lnTo>
                    <a:pt x="11" y="57"/>
                  </a:lnTo>
                  <a:lnTo>
                    <a:pt x="11" y="61"/>
                  </a:lnTo>
                  <a:lnTo>
                    <a:pt x="11" y="65"/>
                  </a:lnTo>
                  <a:lnTo>
                    <a:pt x="15" y="67"/>
                  </a:lnTo>
                  <a:lnTo>
                    <a:pt x="19" y="69"/>
                  </a:lnTo>
                  <a:lnTo>
                    <a:pt x="27" y="76"/>
                  </a:lnTo>
                  <a:lnTo>
                    <a:pt x="32" y="8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46" name="Freeform 492">
              <a:extLst>
                <a:ext uri="{FF2B5EF4-FFF2-40B4-BE49-F238E27FC236}">
                  <a16:creationId xmlns:a16="http://schemas.microsoft.com/office/drawing/2014/main" id="{3E1E9891-7AA0-48BF-9E6C-757294D2B733}"/>
                </a:ext>
              </a:extLst>
            </p:cNvPr>
            <p:cNvSpPr>
              <a:spLocks/>
            </p:cNvSpPr>
            <p:nvPr/>
          </p:nvSpPr>
          <p:spPr bwMode="gray">
            <a:xfrm>
              <a:off x="5686425" y="4468813"/>
              <a:ext cx="200025" cy="428625"/>
            </a:xfrm>
            <a:custGeom>
              <a:avLst/>
              <a:gdLst>
                <a:gd name="T0" fmla="*/ 2147483647 w 96"/>
                <a:gd name="T1" fmla="*/ 2147483647 h 207"/>
                <a:gd name="T2" fmla="*/ 2147483647 w 96"/>
                <a:gd name="T3" fmla="*/ 2147483647 h 207"/>
                <a:gd name="T4" fmla="*/ 2147483647 w 96"/>
                <a:gd name="T5" fmla="*/ 2147483647 h 207"/>
                <a:gd name="T6" fmla="*/ 2147483647 w 96"/>
                <a:gd name="T7" fmla="*/ 2147483647 h 207"/>
                <a:gd name="T8" fmla="*/ 2147483647 w 96"/>
                <a:gd name="T9" fmla="*/ 2147483647 h 207"/>
                <a:gd name="T10" fmla="*/ 2147483647 w 96"/>
                <a:gd name="T11" fmla="*/ 2147483647 h 207"/>
                <a:gd name="T12" fmla="*/ 2147483647 w 96"/>
                <a:gd name="T13" fmla="*/ 2147483647 h 207"/>
                <a:gd name="T14" fmla="*/ 2147483647 w 96"/>
                <a:gd name="T15" fmla="*/ 2147483647 h 207"/>
                <a:gd name="T16" fmla="*/ 2147483647 w 96"/>
                <a:gd name="T17" fmla="*/ 2147483647 h 207"/>
                <a:gd name="T18" fmla="*/ 2147483647 w 96"/>
                <a:gd name="T19" fmla="*/ 2147483647 h 207"/>
                <a:gd name="T20" fmla="*/ 2147483647 w 96"/>
                <a:gd name="T21" fmla="*/ 2147483647 h 207"/>
                <a:gd name="T22" fmla="*/ 2147483647 w 96"/>
                <a:gd name="T23" fmla="*/ 2147483647 h 207"/>
                <a:gd name="T24" fmla="*/ 2147483647 w 96"/>
                <a:gd name="T25" fmla="*/ 2147483647 h 207"/>
                <a:gd name="T26" fmla="*/ 2147483647 w 96"/>
                <a:gd name="T27" fmla="*/ 2147483647 h 207"/>
                <a:gd name="T28" fmla="*/ 2147483647 w 96"/>
                <a:gd name="T29" fmla="*/ 2147483647 h 207"/>
                <a:gd name="T30" fmla="*/ 2147483647 w 96"/>
                <a:gd name="T31" fmla="*/ 2147483647 h 207"/>
                <a:gd name="T32" fmla="*/ 2147483647 w 96"/>
                <a:gd name="T33" fmla="*/ 2147483647 h 207"/>
                <a:gd name="T34" fmla="*/ 2147483647 w 96"/>
                <a:gd name="T35" fmla="*/ 2147483647 h 207"/>
                <a:gd name="T36" fmla="*/ 0 w 96"/>
                <a:gd name="T37" fmla="*/ 2147483647 h 207"/>
                <a:gd name="T38" fmla="*/ 2147483647 w 96"/>
                <a:gd name="T39" fmla="*/ 2147483647 h 207"/>
                <a:gd name="T40" fmla="*/ 2147483647 w 96"/>
                <a:gd name="T41" fmla="*/ 2147483647 h 207"/>
                <a:gd name="T42" fmla="*/ 2147483647 w 96"/>
                <a:gd name="T43" fmla="*/ 2147483647 h 207"/>
                <a:gd name="T44" fmla="*/ 2147483647 w 96"/>
                <a:gd name="T45" fmla="*/ 2147483647 h 207"/>
                <a:gd name="T46" fmla="*/ 2147483647 w 96"/>
                <a:gd name="T47" fmla="*/ 2147483647 h 207"/>
                <a:gd name="T48" fmla="*/ 2147483647 w 96"/>
                <a:gd name="T49" fmla="*/ 2147483647 h 207"/>
                <a:gd name="T50" fmla="*/ 2147483647 w 96"/>
                <a:gd name="T51" fmla="*/ 2147483647 h 207"/>
                <a:gd name="T52" fmla="*/ 2147483647 w 96"/>
                <a:gd name="T53" fmla="*/ 2147483647 h 207"/>
                <a:gd name="T54" fmla="*/ 2147483647 w 96"/>
                <a:gd name="T55" fmla="*/ 2147483647 h 207"/>
                <a:gd name="T56" fmla="*/ 2147483647 w 96"/>
                <a:gd name="T57" fmla="*/ 2147483647 h 207"/>
                <a:gd name="T58" fmla="*/ 2147483647 w 96"/>
                <a:gd name="T59" fmla="*/ 2147483647 h 207"/>
                <a:gd name="T60" fmla="*/ 2147483647 w 96"/>
                <a:gd name="T61" fmla="*/ 2147483647 h 207"/>
                <a:gd name="T62" fmla="*/ 2147483647 w 96"/>
                <a:gd name="T63" fmla="*/ 2147483647 h 207"/>
                <a:gd name="T64" fmla="*/ 2147483647 w 96"/>
                <a:gd name="T65" fmla="*/ 2147483647 h 207"/>
                <a:gd name="T66" fmla="*/ 2147483647 w 96"/>
                <a:gd name="T67" fmla="*/ 2147483647 h 207"/>
                <a:gd name="T68" fmla="*/ 2147483647 w 96"/>
                <a:gd name="T69" fmla="*/ 2147483647 h 207"/>
                <a:gd name="T70" fmla="*/ 2147483647 w 96"/>
                <a:gd name="T71" fmla="*/ 2147483647 h 207"/>
                <a:gd name="T72" fmla="*/ 2147483647 w 96"/>
                <a:gd name="T73" fmla="*/ 2147483647 h 207"/>
                <a:gd name="T74" fmla="*/ 2147483647 w 96"/>
                <a:gd name="T75" fmla="*/ 2147483647 h 207"/>
                <a:gd name="T76" fmla="*/ 2147483647 w 96"/>
                <a:gd name="T77" fmla="*/ 2147483647 h 207"/>
                <a:gd name="T78" fmla="*/ 2147483647 w 96"/>
                <a:gd name="T79" fmla="*/ 2147483647 h 207"/>
                <a:gd name="T80" fmla="*/ 2147483647 w 96"/>
                <a:gd name="T81" fmla="*/ 2147483647 h 20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96"/>
                <a:gd name="T124" fmla="*/ 0 h 207"/>
                <a:gd name="T125" fmla="*/ 96 w 96"/>
                <a:gd name="T126" fmla="*/ 207 h 20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96" h="207">
                  <a:moveTo>
                    <a:pt x="79" y="0"/>
                  </a:moveTo>
                  <a:lnTo>
                    <a:pt x="75" y="11"/>
                  </a:lnTo>
                  <a:lnTo>
                    <a:pt x="73" y="25"/>
                  </a:lnTo>
                  <a:lnTo>
                    <a:pt x="67" y="25"/>
                  </a:lnTo>
                  <a:lnTo>
                    <a:pt x="63" y="27"/>
                  </a:lnTo>
                  <a:lnTo>
                    <a:pt x="63" y="29"/>
                  </a:lnTo>
                  <a:lnTo>
                    <a:pt x="65" y="31"/>
                  </a:lnTo>
                  <a:lnTo>
                    <a:pt x="65" y="34"/>
                  </a:lnTo>
                  <a:lnTo>
                    <a:pt x="62" y="34"/>
                  </a:lnTo>
                  <a:lnTo>
                    <a:pt x="62" y="38"/>
                  </a:lnTo>
                  <a:lnTo>
                    <a:pt x="60" y="44"/>
                  </a:lnTo>
                  <a:lnTo>
                    <a:pt x="58" y="42"/>
                  </a:lnTo>
                  <a:lnTo>
                    <a:pt x="54" y="42"/>
                  </a:lnTo>
                  <a:lnTo>
                    <a:pt x="54" y="48"/>
                  </a:lnTo>
                  <a:lnTo>
                    <a:pt x="54" y="52"/>
                  </a:lnTo>
                  <a:lnTo>
                    <a:pt x="52" y="52"/>
                  </a:lnTo>
                  <a:lnTo>
                    <a:pt x="48" y="50"/>
                  </a:lnTo>
                  <a:lnTo>
                    <a:pt x="46" y="54"/>
                  </a:lnTo>
                  <a:lnTo>
                    <a:pt x="44" y="56"/>
                  </a:lnTo>
                  <a:lnTo>
                    <a:pt x="39" y="56"/>
                  </a:lnTo>
                  <a:lnTo>
                    <a:pt x="35" y="54"/>
                  </a:lnTo>
                  <a:lnTo>
                    <a:pt x="35" y="57"/>
                  </a:lnTo>
                  <a:lnTo>
                    <a:pt x="27" y="61"/>
                  </a:lnTo>
                  <a:lnTo>
                    <a:pt x="21" y="65"/>
                  </a:lnTo>
                  <a:lnTo>
                    <a:pt x="15" y="71"/>
                  </a:lnTo>
                  <a:lnTo>
                    <a:pt x="12" y="77"/>
                  </a:lnTo>
                  <a:lnTo>
                    <a:pt x="15" y="98"/>
                  </a:lnTo>
                  <a:lnTo>
                    <a:pt x="19" y="119"/>
                  </a:lnTo>
                  <a:lnTo>
                    <a:pt x="14" y="123"/>
                  </a:lnTo>
                  <a:lnTo>
                    <a:pt x="10" y="127"/>
                  </a:lnTo>
                  <a:lnTo>
                    <a:pt x="10" y="132"/>
                  </a:lnTo>
                  <a:lnTo>
                    <a:pt x="10" y="136"/>
                  </a:lnTo>
                  <a:lnTo>
                    <a:pt x="6" y="138"/>
                  </a:lnTo>
                  <a:lnTo>
                    <a:pt x="4" y="140"/>
                  </a:lnTo>
                  <a:lnTo>
                    <a:pt x="2" y="146"/>
                  </a:lnTo>
                  <a:lnTo>
                    <a:pt x="0" y="152"/>
                  </a:lnTo>
                  <a:lnTo>
                    <a:pt x="0" y="157"/>
                  </a:lnTo>
                  <a:lnTo>
                    <a:pt x="2" y="163"/>
                  </a:lnTo>
                  <a:lnTo>
                    <a:pt x="6" y="171"/>
                  </a:lnTo>
                  <a:lnTo>
                    <a:pt x="10" y="180"/>
                  </a:lnTo>
                  <a:lnTo>
                    <a:pt x="14" y="190"/>
                  </a:lnTo>
                  <a:lnTo>
                    <a:pt x="15" y="198"/>
                  </a:lnTo>
                  <a:lnTo>
                    <a:pt x="21" y="203"/>
                  </a:lnTo>
                  <a:lnTo>
                    <a:pt x="29" y="207"/>
                  </a:lnTo>
                  <a:lnTo>
                    <a:pt x="33" y="207"/>
                  </a:lnTo>
                  <a:lnTo>
                    <a:pt x="42" y="203"/>
                  </a:lnTo>
                  <a:lnTo>
                    <a:pt x="52" y="198"/>
                  </a:lnTo>
                  <a:lnTo>
                    <a:pt x="56" y="186"/>
                  </a:lnTo>
                  <a:lnTo>
                    <a:pt x="58" y="173"/>
                  </a:lnTo>
                  <a:lnTo>
                    <a:pt x="65" y="152"/>
                  </a:lnTo>
                  <a:lnTo>
                    <a:pt x="73" y="128"/>
                  </a:lnTo>
                  <a:lnTo>
                    <a:pt x="71" y="123"/>
                  </a:lnTo>
                  <a:lnTo>
                    <a:pt x="71" y="117"/>
                  </a:lnTo>
                  <a:lnTo>
                    <a:pt x="75" y="109"/>
                  </a:lnTo>
                  <a:lnTo>
                    <a:pt x="81" y="102"/>
                  </a:lnTo>
                  <a:lnTo>
                    <a:pt x="83" y="96"/>
                  </a:lnTo>
                  <a:lnTo>
                    <a:pt x="85" y="90"/>
                  </a:lnTo>
                  <a:lnTo>
                    <a:pt x="83" y="86"/>
                  </a:lnTo>
                  <a:lnTo>
                    <a:pt x="83" y="82"/>
                  </a:lnTo>
                  <a:lnTo>
                    <a:pt x="85" y="80"/>
                  </a:lnTo>
                  <a:lnTo>
                    <a:pt x="86" y="79"/>
                  </a:lnTo>
                  <a:lnTo>
                    <a:pt x="86" y="75"/>
                  </a:lnTo>
                  <a:lnTo>
                    <a:pt x="86" y="73"/>
                  </a:lnTo>
                  <a:lnTo>
                    <a:pt x="86" y="71"/>
                  </a:lnTo>
                  <a:lnTo>
                    <a:pt x="90" y="69"/>
                  </a:lnTo>
                  <a:lnTo>
                    <a:pt x="90" y="65"/>
                  </a:lnTo>
                  <a:lnTo>
                    <a:pt x="88" y="57"/>
                  </a:lnTo>
                  <a:lnTo>
                    <a:pt x="85" y="50"/>
                  </a:lnTo>
                  <a:lnTo>
                    <a:pt x="86" y="50"/>
                  </a:lnTo>
                  <a:lnTo>
                    <a:pt x="90" y="50"/>
                  </a:lnTo>
                  <a:lnTo>
                    <a:pt x="90" y="54"/>
                  </a:lnTo>
                  <a:lnTo>
                    <a:pt x="90" y="56"/>
                  </a:lnTo>
                  <a:lnTo>
                    <a:pt x="94" y="56"/>
                  </a:lnTo>
                  <a:lnTo>
                    <a:pt x="94" y="52"/>
                  </a:lnTo>
                  <a:lnTo>
                    <a:pt x="96" y="50"/>
                  </a:lnTo>
                  <a:lnTo>
                    <a:pt x="94" y="29"/>
                  </a:lnTo>
                  <a:lnTo>
                    <a:pt x="90" y="9"/>
                  </a:lnTo>
                  <a:lnTo>
                    <a:pt x="86" y="8"/>
                  </a:lnTo>
                  <a:lnTo>
                    <a:pt x="85" y="9"/>
                  </a:lnTo>
                  <a:lnTo>
                    <a:pt x="81" y="6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47" name="Freeform 493">
              <a:extLst>
                <a:ext uri="{FF2B5EF4-FFF2-40B4-BE49-F238E27FC236}">
                  <a16:creationId xmlns:a16="http://schemas.microsoft.com/office/drawing/2014/main" id="{F5CF4F9B-F29A-420D-AE57-550F6249641E}"/>
                </a:ext>
              </a:extLst>
            </p:cNvPr>
            <p:cNvSpPr>
              <a:spLocks/>
            </p:cNvSpPr>
            <p:nvPr/>
          </p:nvSpPr>
          <p:spPr bwMode="gray">
            <a:xfrm>
              <a:off x="5126038" y="2640013"/>
              <a:ext cx="74612" cy="73025"/>
            </a:xfrm>
            <a:custGeom>
              <a:avLst/>
              <a:gdLst>
                <a:gd name="T0" fmla="*/ 2147483647 w 36"/>
                <a:gd name="T1" fmla="*/ 2147483647 h 35"/>
                <a:gd name="T2" fmla="*/ 2147483647 w 36"/>
                <a:gd name="T3" fmla="*/ 2147483647 h 35"/>
                <a:gd name="T4" fmla="*/ 2147483647 w 36"/>
                <a:gd name="T5" fmla="*/ 2147483647 h 35"/>
                <a:gd name="T6" fmla="*/ 0 w 36"/>
                <a:gd name="T7" fmla="*/ 2147483647 h 35"/>
                <a:gd name="T8" fmla="*/ 2147483647 w 36"/>
                <a:gd name="T9" fmla="*/ 2147483647 h 35"/>
                <a:gd name="T10" fmla="*/ 2147483647 w 36"/>
                <a:gd name="T11" fmla="*/ 2147483647 h 35"/>
                <a:gd name="T12" fmla="*/ 2147483647 w 36"/>
                <a:gd name="T13" fmla="*/ 2147483647 h 35"/>
                <a:gd name="T14" fmla="*/ 2147483647 w 36"/>
                <a:gd name="T15" fmla="*/ 2147483647 h 35"/>
                <a:gd name="T16" fmla="*/ 2147483647 w 36"/>
                <a:gd name="T17" fmla="*/ 2147483647 h 35"/>
                <a:gd name="T18" fmla="*/ 2147483647 w 36"/>
                <a:gd name="T19" fmla="*/ 2147483647 h 35"/>
                <a:gd name="T20" fmla="*/ 2147483647 w 36"/>
                <a:gd name="T21" fmla="*/ 2147483647 h 35"/>
                <a:gd name="T22" fmla="*/ 2147483647 w 36"/>
                <a:gd name="T23" fmla="*/ 2147483647 h 35"/>
                <a:gd name="T24" fmla="*/ 2147483647 w 36"/>
                <a:gd name="T25" fmla="*/ 2147483647 h 35"/>
                <a:gd name="T26" fmla="*/ 2147483647 w 36"/>
                <a:gd name="T27" fmla="*/ 2147483647 h 35"/>
                <a:gd name="T28" fmla="*/ 2147483647 w 36"/>
                <a:gd name="T29" fmla="*/ 2147483647 h 35"/>
                <a:gd name="T30" fmla="*/ 2147483647 w 36"/>
                <a:gd name="T31" fmla="*/ 2147483647 h 35"/>
                <a:gd name="T32" fmla="*/ 2147483647 w 36"/>
                <a:gd name="T33" fmla="*/ 2147483647 h 35"/>
                <a:gd name="T34" fmla="*/ 2147483647 w 36"/>
                <a:gd name="T35" fmla="*/ 2147483647 h 35"/>
                <a:gd name="T36" fmla="*/ 2147483647 w 36"/>
                <a:gd name="T37" fmla="*/ 2147483647 h 35"/>
                <a:gd name="T38" fmla="*/ 2147483647 w 36"/>
                <a:gd name="T39" fmla="*/ 2147483647 h 35"/>
                <a:gd name="T40" fmla="*/ 2147483647 w 36"/>
                <a:gd name="T41" fmla="*/ 2147483647 h 35"/>
                <a:gd name="T42" fmla="*/ 2147483647 w 36"/>
                <a:gd name="T43" fmla="*/ 2147483647 h 35"/>
                <a:gd name="T44" fmla="*/ 2147483647 w 36"/>
                <a:gd name="T45" fmla="*/ 2147483647 h 35"/>
                <a:gd name="T46" fmla="*/ 2147483647 w 36"/>
                <a:gd name="T47" fmla="*/ 0 h 35"/>
                <a:gd name="T48" fmla="*/ 2147483647 w 36"/>
                <a:gd name="T49" fmla="*/ 2147483647 h 35"/>
                <a:gd name="T50" fmla="*/ 2147483647 w 36"/>
                <a:gd name="T51" fmla="*/ 2147483647 h 35"/>
                <a:gd name="T52" fmla="*/ 2147483647 w 36"/>
                <a:gd name="T53" fmla="*/ 2147483647 h 35"/>
                <a:gd name="T54" fmla="*/ 2147483647 w 36"/>
                <a:gd name="T55" fmla="*/ 2147483647 h 3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6"/>
                <a:gd name="T85" fmla="*/ 0 h 35"/>
                <a:gd name="T86" fmla="*/ 36 w 36"/>
                <a:gd name="T87" fmla="*/ 35 h 3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6" h="35">
                  <a:moveTo>
                    <a:pt x="1" y="13"/>
                  </a:moveTo>
                  <a:lnTo>
                    <a:pt x="1" y="17"/>
                  </a:lnTo>
                  <a:lnTo>
                    <a:pt x="1" y="23"/>
                  </a:lnTo>
                  <a:lnTo>
                    <a:pt x="0" y="27"/>
                  </a:lnTo>
                  <a:lnTo>
                    <a:pt x="1" y="29"/>
                  </a:lnTo>
                  <a:lnTo>
                    <a:pt x="3" y="33"/>
                  </a:lnTo>
                  <a:lnTo>
                    <a:pt x="5" y="35"/>
                  </a:lnTo>
                  <a:lnTo>
                    <a:pt x="9" y="35"/>
                  </a:lnTo>
                  <a:lnTo>
                    <a:pt x="17" y="33"/>
                  </a:lnTo>
                  <a:lnTo>
                    <a:pt x="19" y="33"/>
                  </a:lnTo>
                  <a:lnTo>
                    <a:pt x="21" y="29"/>
                  </a:lnTo>
                  <a:lnTo>
                    <a:pt x="23" y="29"/>
                  </a:lnTo>
                  <a:lnTo>
                    <a:pt x="24" y="27"/>
                  </a:lnTo>
                  <a:lnTo>
                    <a:pt x="28" y="25"/>
                  </a:lnTo>
                  <a:lnTo>
                    <a:pt x="32" y="25"/>
                  </a:lnTo>
                  <a:lnTo>
                    <a:pt x="34" y="25"/>
                  </a:lnTo>
                  <a:lnTo>
                    <a:pt x="34" y="23"/>
                  </a:lnTo>
                  <a:lnTo>
                    <a:pt x="36" y="19"/>
                  </a:lnTo>
                  <a:lnTo>
                    <a:pt x="34" y="13"/>
                  </a:lnTo>
                  <a:lnTo>
                    <a:pt x="34" y="10"/>
                  </a:lnTo>
                  <a:lnTo>
                    <a:pt x="34" y="6"/>
                  </a:lnTo>
                  <a:lnTo>
                    <a:pt x="32" y="4"/>
                  </a:lnTo>
                  <a:lnTo>
                    <a:pt x="30" y="0"/>
                  </a:lnTo>
                  <a:lnTo>
                    <a:pt x="19" y="6"/>
                  </a:lnTo>
                  <a:lnTo>
                    <a:pt x="15" y="10"/>
                  </a:lnTo>
                  <a:lnTo>
                    <a:pt x="7" y="10"/>
                  </a:lnTo>
                  <a:lnTo>
                    <a:pt x="1" y="13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48" name="Freeform 494">
              <a:extLst>
                <a:ext uri="{FF2B5EF4-FFF2-40B4-BE49-F238E27FC236}">
                  <a16:creationId xmlns:a16="http://schemas.microsoft.com/office/drawing/2014/main" id="{D30521B9-9439-4546-9B8D-0CA75DDD9A02}"/>
                </a:ext>
              </a:extLst>
            </p:cNvPr>
            <p:cNvSpPr>
              <a:spLocks/>
            </p:cNvSpPr>
            <p:nvPr/>
          </p:nvSpPr>
          <p:spPr bwMode="gray">
            <a:xfrm>
              <a:off x="4738688" y="2349500"/>
              <a:ext cx="20637" cy="31750"/>
            </a:xfrm>
            <a:custGeom>
              <a:avLst/>
              <a:gdLst>
                <a:gd name="T0" fmla="*/ 2147483647 w 10"/>
                <a:gd name="T1" fmla="*/ 2147483647 h 15"/>
                <a:gd name="T2" fmla="*/ 2147483647 w 10"/>
                <a:gd name="T3" fmla="*/ 2147483647 h 15"/>
                <a:gd name="T4" fmla="*/ 0 w 10"/>
                <a:gd name="T5" fmla="*/ 2147483647 h 15"/>
                <a:gd name="T6" fmla="*/ 0 w 10"/>
                <a:gd name="T7" fmla="*/ 2147483647 h 15"/>
                <a:gd name="T8" fmla="*/ 2147483647 w 10"/>
                <a:gd name="T9" fmla="*/ 2147483647 h 15"/>
                <a:gd name="T10" fmla="*/ 2147483647 w 10"/>
                <a:gd name="T11" fmla="*/ 2147483647 h 15"/>
                <a:gd name="T12" fmla="*/ 2147483647 w 10"/>
                <a:gd name="T13" fmla="*/ 0 h 15"/>
                <a:gd name="T14" fmla="*/ 2147483647 w 10"/>
                <a:gd name="T15" fmla="*/ 0 h 15"/>
                <a:gd name="T16" fmla="*/ 2147483647 w 10"/>
                <a:gd name="T17" fmla="*/ 2147483647 h 15"/>
                <a:gd name="T18" fmla="*/ 2147483647 w 10"/>
                <a:gd name="T19" fmla="*/ 2147483647 h 15"/>
                <a:gd name="T20" fmla="*/ 2147483647 w 10"/>
                <a:gd name="T21" fmla="*/ 2147483647 h 15"/>
                <a:gd name="T22" fmla="*/ 2147483647 w 10"/>
                <a:gd name="T23" fmla="*/ 2147483647 h 15"/>
                <a:gd name="T24" fmla="*/ 2147483647 w 10"/>
                <a:gd name="T25" fmla="*/ 2147483647 h 15"/>
                <a:gd name="T26" fmla="*/ 2147483647 w 10"/>
                <a:gd name="T27" fmla="*/ 2147483647 h 15"/>
                <a:gd name="T28" fmla="*/ 2147483647 w 10"/>
                <a:gd name="T29" fmla="*/ 2147483647 h 15"/>
                <a:gd name="T30" fmla="*/ 2147483647 w 10"/>
                <a:gd name="T31" fmla="*/ 2147483647 h 15"/>
                <a:gd name="T32" fmla="*/ 2147483647 w 10"/>
                <a:gd name="T33" fmla="*/ 2147483647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"/>
                <a:gd name="T52" fmla="*/ 0 h 15"/>
                <a:gd name="T53" fmla="*/ 10 w 10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" h="15">
                  <a:moveTo>
                    <a:pt x="2" y="8"/>
                  </a:moveTo>
                  <a:lnTo>
                    <a:pt x="2" y="8"/>
                  </a:lnTo>
                  <a:lnTo>
                    <a:pt x="0" y="8"/>
                  </a:lnTo>
                  <a:lnTo>
                    <a:pt x="0" y="6"/>
                  </a:lnTo>
                  <a:lnTo>
                    <a:pt x="2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6" y="4"/>
                  </a:lnTo>
                  <a:lnTo>
                    <a:pt x="10" y="6"/>
                  </a:lnTo>
                  <a:lnTo>
                    <a:pt x="8" y="8"/>
                  </a:lnTo>
                  <a:lnTo>
                    <a:pt x="8" y="13"/>
                  </a:lnTo>
                  <a:lnTo>
                    <a:pt x="8" y="15"/>
                  </a:lnTo>
                  <a:lnTo>
                    <a:pt x="6" y="13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2" y="8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49" name="Freeform 495">
              <a:extLst>
                <a:ext uri="{FF2B5EF4-FFF2-40B4-BE49-F238E27FC236}">
                  <a16:creationId xmlns:a16="http://schemas.microsoft.com/office/drawing/2014/main" id="{8C562F6C-6DDE-4F26-9B7E-B90B31E654EE}"/>
                </a:ext>
              </a:extLst>
            </p:cNvPr>
            <p:cNvSpPr>
              <a:spLocks/>
            </p:cNvSpPr>
            <p:nvPr/>
          </p:nvSpPr>
          <p:spPr bwMode="gray">
            <a:xfrm>
              <a:off x="5132388" y="2093913"/>
              <a:ext cx="152400" cy="117475"/>
            </a:xfrm>
            <a:custGeom>
              <a:avLst/>
              <a:gdLst>
                <a:gd name="T0" fmla="*/ 0 w 73"/>
                <a:gd name="T1" fmla="*/ 2147483647 h 56"/>
                <a:gd name="T2" fmla="*/ 2147483647 w 73"/>
                <a:gd name="T3" fmla="*/ 2147483647 h 56"/>
                <a:gd name="T4" fmla="*/ 2147483647 w 73"/>
                <a:gd name="T5" fmla="*/ 2147483647 h 56"/>
                <a:gd name="T6" fmla="*/ 2147483647 w 73"/>
                <a:gd name="T7" fmla="*/ 2147483647 h 56"/>
                <a:gd name="T8" fmla="*/ 2147483647 w 73"/>
                <a:gd name="T9" fmla="*/ 2147483647 h 56"/>
                <a:gd name="T10" fmla="*/ 2147483647 w 73"/>
                <a:gd name="T11" fmla="*/ 2147483647 h 56"/>
                <a:gd name="T12" fmla="*/ 2147483647 w 73"/>
                <a:gd name="T13" fmla="*/ 2147483647 h 56"/>
                <a:gd name="T14" fmla="*/ 2147483647 w 73"/>
                <a:gd name="T15" fmla="*/ 2147483647 h 56"/>
                <a:gd name="T16" fmla="*/ 2147483647 w 73"/>
                <a:gd name="T17" fmla="*/ 2147483647 h 56"/>
                <a:gd name="T18" fmla="*/ 2147483647 w 73"/>
                <a:gd name="T19" fmla="*/ 2147483647 h 56"/>
                <a:gd name="T20" fmla="*/ 2147483647 w 73"/>
                <a:gd name="T21" fmla="*/ 2147483647 h 56"/>
                <a:gd name="T22" fmla="*/ 2147483647 w 73"/>
                <a:gd name="T23" fmla="*/ 2147483647 h 56"/>
                <a:gd name="T24" fmla="*/ 2147483647 w 73"/>
                <a:gd name="T25" fmla="*/ 2147483647 h 56"/>
                <a:gd name="T26" fmla="*/ 2147483647 w 73"/>
                <a:gd name="T27" fmla="*/ 2147483647 h 56"/>
                <a:gd name="T28" fmla="*/ 2147483647 w 73"/>
                <a:gd name="T29" fmla="*/ 2147483647 h 56"/>
                <a:gd name="T30" fmla="*/ 2147483647 w 73"/>
                <a:gd name="T31" fmla="*/ 2147483647 h 56"/>
                <a:gd name="T32" fmla="*/ 2147483647 w 73"/>
                <a:gd name="T33" fmla="*/ 2147483647 h 56"/>
                <a:gd name="T34" fmla="*/ 2147483647 w 73"/>
                <a:gd name="T35" fmla="*/ 2147483647 h 56"/>
                <a:gd name="T36" fmla="*/ 2147483647 w 73"/>
                <a:gd name="T37" fmla="*/ 2147483647 h 56"/>
                <a:gd name="T38" fmla="*/ 2147483647 w 73"/>
                <a:gd name="T39" fmla="*/ 2147483647 h 56"/>
                <a:gd name="T40" fmla="*/ 2147483647 w 73"/>
                <a:gd name="T41" fmla="*/ 2147483647 h 56"/>
                <a:gd name="T42" fmla="*/ 2147483647 w 73"/>
                <a:gd name="T43" fmla="*/ 2147483647 h 56"/>
                <a:gd name="T44" fmla="*/ 2147483647 w 73"/>
                <a:gd name="T45" fmla="*/ 2147483647 h 56"/>
                <a:gd name="T46" fmla="*/ 2147483647 w 73"/>
                <a:gd name="T47" fmla="*/ 2147483647 h 56"/>
                <a:gd name="T48" fmla="*/ 2147483647 w 73"/>
                <a:gd name="T49" fmla="*/ 2147483647 h 56"/>
                <a:gd name="T50" fmla="*/ 2147483647 w 73"/>
                <a:gd name="T51" fmla="*/ 2147483647 h 56"/>
                <a:gd name="T52" fmla="*/ 2147483647 w 73"/>
                <a:gd name="T53" fmla="*/ 2147483647 h 56"/>
                <a:gd name="T54" fmla="*/ 2147483647 w 73"/>
                <a:gd name="T55" fmla="*/ 2147483647 h 56"/>
                <a:gd name="T56" fmla="*/ 2147483647 w 73"/>
                <a:gd name="T57" fmla="*/ 2147483647 h 56"/>
                <a:gd name="T58" fmla="*/ 2147483647 w 73"/>
                <a:gd name="T59" fmla="*/ 2147483647 h 56"/>
                <a:gd name="T60" fmla="*/ 2147483647 w 73"/>
                <a:gd name="T61" fmla="*/ 2147483647 h 56"/>
                <a:gd name="T62" fmla="*/ 2147483647 w 73"/>
                <a:gd name="T63" fmla="*/ 2147483647 h 56"/>
                <a:gd name="T64" fmla="*/ 2147483647 w 73"/>
                <a:gd name="T65" fmla="*/ 2147483647 h 56"/>
                <a:gd name="T66" fmla="*/ 2147483647 w 73"/>
                <a:gd name="T67" fmla="*/ 2147483647 h 56"/>
                <a:gd name="T68" fmla="*/ 2147483647 w 73"/>
                <a:gd name="T69" fmla="*/ 2147483647 h 56"/>
                <a:gd name="T70" fmla="*/ 2147483647 w 73"/>
                <a:gd name="T71" fmla="*/ 2147483647 h 56"/>
                <a:gd name="T72" fmla="*/ 2147483647 w 73"/>
                <a:gd name="T73" fmla="*/ 0 h 56"/>
                <a:gd name="T74" fmla="*/ 2147483647 w 73"/>
                <a:gd name="T75" fmla="*/ 0 h 56"/>
                <a:gd name="T76" fmla="*/ 2147483647 w 73"/>
                <a:gd name="T77" fmla="*/ 2147483647 h 56"/>
                <a:gd name="T78" fmla="*/ 2147483647 w 73"/>
                <a:gd name="T79" fmla="*/ 2147483647 h 56"/>
                <a:gd name="T80" fmla="*/ 2147483647 w 73"/>
                <a:gd name="T81" fmla="*/ 2147483647 h 56"/>
                <a:gd name="T82" fmla="*/ 2147483647 w 73"/>
                <a:gd name="T83" fmla="*/ 2147483647 h 56"/>
                <a:gd name="T84" fmla="*/ 2147483647 w 73"/>
                <a:gd name="T85" fmla="*/ 2147483647 h 56"/>
                <a:gd name="T86" fmla="*/ 0 w 73"/>
                <a:gd name="T87" fmla="*/ 2147483647 h 5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73"/>
                <a:gd name="T133" fmla="*/ 0 h 56"/>
                <a:gd name="T134" fmla="*/ 73 w 73"/>
                <a:gd name="T135" fmla="*/ 56 h 5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73" h="56">
                  <a:moveTo>
                    <a:pt x="0" y="25"/>
                  </a:moveTo>
                  <a:lnTo>
                    <a:pt x="4" y="29"/>
                  </a:lnTo>
                  <a:lnTo>
                    <a:pt x="10" y="35"/>
                  </a:lnTo>
                  <a:lnTo>
                    <a:pt x="18" y="37"/>
                  </a:lnTo>
                  <a:lnTo>
                    <a:pt x="25" y="37"/>
                  </a:lnTo>
                  <a:lnTo>
                    <a:pt x="27" y="50"/>
                  </a:lnTo>
                  <a:lnTo>
                    <a:pt x="35" y="50"/>
                  </a:lnTo>
                  <a:lnTo>
                    <a:pt x="45" y="52"/>
                  </a:lnTo>
                  <a:lnTo>
                    <a:pt x="46" y="54"/>
                  </a:lnTo>
                  <a:lnTo>
                    <a:pt x="46" y="56"/>
                  </a:lnTo>
                  <a:lnTo>
                    <a:pt x="52" y="52"/>
                  </a:lnTo>
                  <a:lnTo>
                    <a:pt x="54" y="52"/>
                  </a:lnTo>
                  <a:lnTo>
                    <a:pt x="58" y="52"/>
                  </a:lnTo>
                  <a:lnTo>
                    <a:pt x="60" y="50"/>
                  </a:lnTo>
                  <a:lnTo>
                    <a:pt x="62" y="48"/>
                  </a:lnTo>
                  <a:lnTo>
                    <a:pt x="66" y="48"/>
                  </a:lnTo>
                  <a:lnTo>
                    <a:pt x="66" y="46"/>
                  </a:lnTo>
                  <a:lnTo>
                    <a:pt x="66" y="40"/>
                  </a:lnTo>
                  <a:lnTo>
                    <a:pt x="68" y="33"/>
                  </a:lnTo>
                  <a:lnTo>
                    <a:pt x="71" y="29"/>
                  </a:lnTo>
                  <a:lnTo>
                    <a:pt x="73" y="23"/>
                  </a:lnTo>
                  <a:lnTo>
                    <a:pt x="73" y="21"/>
                  </a:lnTo>
                  <a:lnTo>
                    <a:pt x="71" y="21"/>
                  </a:lnTo>
                  <a:lnTo>
                    <a:pt x="68" y="19"/>
                  </a:lnTo>
                  <a:lnTo>
                    <a:pt x="64" y="17"/>
                  </a:lnTo>
                  <a:lnTo>
                    <a:pt x="62" y="16"/>
                  </a:lnTo>
                  <a:lnTo>
                    <a:pt x="58" y="14"/>
                  </a:lnTo>
                  <a:lnTo>
                    <a:pt x="54" y="14"/>
                  </a:lnTo>
                  <a:lnTo>
                    <a:pt x="50" y="10"/>
                  </a:lnTo>
                  <a:lnTo>
                    <a:pt x="50" y="8"/>
                  </a:lnTo>
                  <a:lnTo>
                    <a:pt x="48" y="8"/>
                  </a:lnTo>
                  <a:lnTo>
                    <a:pt x="45" y="8"/>
                  </a:lnTo>
                  <a:lnTo>
                    <a:pt x="41" y="8"/>
                  </a:lnTo>
                  <a:lnTo>
                    <a:pt x="37" y="6"/>
                  </a:lnTo>
                  <a:lnTo>
                    <a:pt x="33" y="4"/>
                  </a:lnTo>
                  <a:lnTo>
                    <a:pt x="25" y="2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6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2" y="16"/>
                  </a:lnTo>
                  <a:lnTo>
                    <a:pt x="2" y="25"/>
                  </a:lnTo>
                  <a:lnTo>
                    <a:pt x="0" y="25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50" name="Freeform 496">
              <a:extLst>
                <a:ext uri="{FF2B5EF4-FFF2-40B4-BE49-F238E27FC236}">
                  <a16:creationId xmlns:a16="http://schemas.microsoft.com/office/drawing/2014/main" id="{FB0E71C3-E0CF-4BE4-BA6C-240B17E2ABF8}"/>
                </a:ext>
              </a:extLst>
            </p:cNvPr>
            <p:cNvSpPr>
              <a:spLocks/>
            </p:cNvSpPr>
            <p:nvPr/>
          </p:nvSpPr>
          <p:spPr bwMode="gray">
            <a:xfrm>
              <a:off x="4806950" y="2963863"/>
              <a:ext cx="438150" cy="457200"/>
            </a:xfrm>
            <a:custGeom>
              <a:avLst/>
              <a:gdLst>
                <a:gd name="T0" fmla="*/ 2147483647 w 211"/>
                <a:gd name="T1" fmla="*/ 2147483647 h 220"/>
                <a:gd name="T2" fmla="*/ 2147483647 w 211"/>
                <a:gd name="T3" fmla="*/ 2147483647 h 220"/>
                <a:gd name="T4" fmla="*/ 2147483647 w 211"/>
                <a:gd name="T5" fmla="*/ 2147483647 h 220"/>
                <a:gd name="T6" fmla="*/ 2147483647 w 211"/>
                <a:gd name="T7" fmla="*/ 2147483647 h 220"/>
                <a:gd name="T8" fmla="*/ 2147483647 w 211"/>
                <a:gd name="T9" fmla="*/ 2147483647 h 220"/>
                <a:gd name="T10" fmla="*/ 2147483647 w 211"/>
                <a:gd name="T11" fmla="*/ 2147483647 h 220"/>
                <a:gd name="T12" fmla="*/ 2147483647 w 211"/>
                <a:gd name="T13" fmla="*/ 2147483647 h 220"/>
                <a:gd name="T14" fmla="*/ 2147483647 w 211"/>
                <a:gd name="T15" fmla="*/ 2147483647 h 220"/>
                <a:gd name="T16" fmla="*/ 2147483647 w 211"/>
                <a:gd name="T17" fmla="*/ 2147483647 h 220"/>
                <a:gd name="T18" fmla="*/ 2147483647 w 211"/>
                <a:gd name="T19" fmla="*/ 2147483647 h 220"/>
                <a:gd name="T20" fmla="*/ 2147483647 w 211"/>
                <a:gd name="T21" fmla="*/ 2147483647 h 220"/>
                <a:gd name="T22" fmla="*/ 2147483647 w 211"/>
                <a:gd name="T23" fmla="*/ 2147483647 h 220"/>
                <a:gd name="T24" fmla="*/ 2147483647 w 211"/>
                <a:gd name="T25" fmla="*/ 2147483647 h 220"/>
                <a:gd name="T26" fmla="*/ 0 w 211"/>
                <a:gd name="T27" fmla="*/ 2147483647 h 220"/>
                <a:gd name="T28" fmla="*/ 2147483647 w 211"/>
                <a:gd name="T29" fmla="*/ 2147483647 h 220"/>
                <a:gd name="T30" fmla="*/ 2147483647 w 211"/>
                <a:gd name="T31" fmla="*/ 2147483647 h 220"/>
                <a:gd name="T32" fmla="*/ 2147483647 w 211"/>
                <a:gd name="T33" fmla="*/ 2147483647 h 220"/>
                <a:gd name="T34" fmla="*/ 2147483647 w 211"/>
                <a:gd name="T35" fmla="*/ 2147483647 h 220"/>
                <a:gd name="T36" fmla="*/ 2147483647 w 211"/>
                <a:gd name="T37" fmla="*/ 2147483647 h 220"/>
                <a:gd name="T38" fmla="*/ 2147483647 w 211"/>
                <a:gd name="T39" fmla="*/ 2147483647 h 220"/>
                <a:gd name="T40" fmla="*/ 2147483647 w 211"/>
                <a:gd name="T41" fmla="*/ 2147483647 h 220"/>
                <a:gd name="T42" fmla="*/ 2147483647 w 211"/>
                <a:gd name="T43" fmla="*/ 2147483647 h 220"/>
                <a:gd name="T44" fmla="*/ 2147483647 w 211"/>
                <a:gd name="T45" fmla="*/ 2147483647 h 220"/>
                <a:gd name="T46" fmla="*/ 2147483647 w 211"/>
                <a:gd name="T47" fmla="*/ 2147483647 h 220"/>
                <a:gd name="T48" fmla="*/ 2147483647 w 211"/>
                <a:gd name="T49" fmla="*/ 2147483647 h 220"/>
                <a:gd name="T50" fmla="*/ 2147483647 w 211"/>
                <a:gd name="T51" fmla="*/ 2147483647 h 220"/>
                <a:gd name="T52" fmla="*/ 2147483647 w 211"/>
                <a:gd name="T53" fmla="*/ 2147483647 h 220"/>
                <a:gd name="T54" fmla="*/ 2147483647 w 211"/>
                <a:gd name="T55" fmla="*/ 2147483647 h 220"/>
                <a:gd name="T56" fmla="*/ 2147483647 w 211"/>
                <a:gd name="T57" fmla="*/ 2147483647 h 220"/>
                <a:gd name="T58" fmla="*/ 2147483647 w 211"/>
                <a:gd name="T59" fmla="*/ 2147483647 h 220"/>
                <a:gd name="T60" fmla="*/ 2147483647 w 211"/>
                <a:gd name="T61" fmla="*/ 2147483647 h 220"/>
                <a:gd name="T62" fmla="*/ 2147483647 w 211"/>
                <a:gd name="T63" fmla="*/ 2147483647 h 220"/>
                <a:gd name="T64" fmla="*/ 2147483647 w 211"/>
                <a:gd name="T65" fmla="*/ 2147483647 h 220"/>
                <a:gd name="T66" fmla="*/ 2147483647 w 211"/>
                <a:gd name="T67" fmla="*/ 2147483647 h 220"/>
                <a:gd name="T68" fmla="*/ 2147483647 w 211"/>
                <a:gd name="T69" fmla="*/ 2147483647 h 220"/>
                <a:gd name="T70" fmla="*/ 2147483647 w 211"/>
                <a:gd name="T71" fmla="*/ 2147483647 h 220"/>
                <a:gd name="T72" fmla="*/ 2147483647 w 211"/>
                <a:gd name="T73" fmla="*/ 2147483647 h 220"/>
                <a:gd name="T74" fmla="*/ 2147483647 w 211"/>
                <a:gd name="T75" fmla="*/ 2147483647 h 220"/>
                <a:gd name="T76" fmla="*/ 2147483647 w 211"/>
                <a:gd name="T77" fmla="*/ 2147483647 h 220"/>
                <a:gd name="T78" fmla="*/ 2147483647 w 211"/>
                <a:gd name="T79" fmla="*/ 2147483647 h 220"/>
                <a:gd name="T80" fmla="*/ 2147483647 w 211"/>
                <a:gd name="T81" fmla="*/ 2147483647 h 220"/>
                <a:gd name="T82" fmla="*/ 2147483647 w 211"/>
                <a:gd name="T83" fmla="*/ 2147483647 h 220"/>
                <a:gd name="T84" fmla="*/ 2147483647 w 211"/>
                <a:gd name="T85" fmla="*/ 2147483647 h 220"/>
                <a:gd name="T86" fmla="*/ 2147483647 w 211"/>
                <a:gd name="T87" fmla="*/ 2147483647 h 220"/>
                <a:gd name="T88" fmla="*/ 2147483647 w 211"/>
                <a:gd name="T89" fmla="*/ 2147483647 h 2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11"/>
                <a:gd name="T136" fmla="*/ 0 h 220"/>
                <a:gd name="T137" fmla="*/ 211 w 211"/>
                <a:gd name="T138" fmla="*/ 220 h 22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11" h="220">
                  <a:moveTo>
                    <a:pt x="36" y="0"/>
                  </a:moveTo>
                  <a:lnTo>
                    <a:pt x="33" y="5"/>
                  </a:lnTo>
                  <a:lnTo>
                    <a:pt x="35" y="9"/>
                  </a:lnTo>
                  <a:lnTo>
                    <a:pt x="31" y="13"/>
                  </a:lnTo>
                  <a:lnTo>
                    <a:pt x="27" y="17"/>
                  </a:lnTo>
                  <a:lnTo>
                    <a:pt x="23" y="19"/>
                  </a:lnTo>
                  <a:lnTo>
                    <a:pt x="19" y="21"/>
                  </a:lnTo>
                  <a:lnTo>
                    <a:pt x="17" y="23"/>
                  </a:lnTo>
                  <a:lnTo>
                    <a:pt x="17" y="26"/>
                  </a:lnTo>
                  <a:lnTo>
                    <a:pt x="17" y="32"/>
                  </a:lnTo>
                  <a:lnTo>
                    <a:pt x="17" y="36"/>
                  </a:lnTo>
                  <a:lnTo>
                    <a:pt x="15" y="40"/>
                  </a:lnTo>
                  <a:lnTo>
                    <a:pt x="13" y="44"/>
                  </a:lnTo>
                  <a:lnTo>
                    <a:pt x="10" y="44"/>
                  </a:lnTo>
                  <a:lnTo>
                    <a:pt x="8" y="44"/>
                  </a:lnTo>
                  <a:lnTo>
                    <a:pt x="6" y="46"/>
                  </a:lnTo>
                  <a:lnTo>
                    <a:pt x="6" y="49"/>
                  </a:lnTo>
                  <a:lnTo>
                    <a:pt x="8" y="51"/>
                  </a:lnTo>
                  <a:lnTo>
                    <a:pt x="6" y="76"/>
                  </a:lnTo>
                  <a:lnTo>
                    <a:pt x="12" y="82"/>
                  </a:lnTo>
                  <a:lnTo>
                    <a:pt x="8" y="84"/>
                  </a:lnTo>
                  <a:lnTo>
                    <a:pt x="8" y="86"/>
                  </a:lnTo>
                  <a:lnTo>
                    <a:pt x="8" y="90"/>
                  </a:lnTo>
                  <a:lnTo>
                    <a:pt x="8" y="92"/>
                  </a:lnTo>
                  <a:lnTo>
                    <a:pt x="8" y="97"/>
                  </a:lnTo>
                  <a:lnTo>
                    <a:pt x="8" y="107"/>
                  </a:lnTo>
                  <a:lnTo>
                    <a:pt x="4" y="113"/>
                  </a:lnTo>
                  <a:lnTo>
                    <a:pt x="0" y="115"/>
                  </a:lnTo>
                  <a:lnTo>
                    <a:pt x="0" y="117"/>
                  </a:lnTo>
                  <a:lnTo>
                    <a:pt x="4" y="120"/>
                  </a:lnTo>
                  <a:lnTo>
                    <a:pt x="6" y="124"/>
                  </a:lnTo>
                  <a:lnTo>
                    <a:pt x="8" y="130"/>
                  </a:lnTo>
                  <a:lnTo>
                    <a:pt x="12" y="132"/>
                  </a:lnTo>
                  <a:lnTo>
                    <a:pt x="12" y="136"/>
                  </a:lnTo>
                  <a:lnTo>
                    <a:pt x="13" y="142"/>
                  </a:lnTo>
                  <a:lnTo>
                    <a:pt x="17" y="145"/>
                  </a:lnTo>
                  <a:lnTo>
                    <a:pt x="21" y="145"/>
                  </a:lnTo>
                  <a:lnTo>
                    <a:pt x="25" y="147"/>
                  </a:lnTo>
                  <a:lnTo>
                    <a:pt x="29" y="149"/>
                  </a:lnTo>
                  <a:lnTo>
                    <a:pt x="31" y="151"/>
                  </a:lnTo>
                  <a:lnTo>
                    <a:pt x="36" y="155"/>
                  </a:lnTo>
                  <a:lnTo>
                    <a:pt x="38" y="157"/>
                  </a:lnTo>
                  <a:lnTo>
                    <a:pt x="67" y="174"/>
                  </a:lnTo>
                  <a:lnTo>
                    <a:pt x="69" y="172"/>
                  </a:lnTo>
                  <a:lnTo>
                    <a:pt x="79" y="165"/>
                  </a:lnTo>
                  <a:lnTo>
                    <a:pt x="90" y="157"/>
                  </a:lnTo>
                  <a:lnTo>
                    <a:pt x="198" y="220"/>
                  </a:lnTo>
                  <a:lnTo>
                    <a:pt x="198" y="209"/>
                  </a:lnTo>
                  <a:lnTo>
                    <a:pt x="211" y="209"/>
                  </a:lnTo>
                  <a:lnTo>
                    <a:pt x="211" y="180"/>
                  </a:lnTo>
                  <a:lnTo>
                    <a:pt x="209" y="67"/>
                  </a:lnTo>
                  <a:lnTo>
                    <a:pt x="207" y="63"/>
                  </a:lnTo>
                  <a:lnTo>
                    <a:pt x="205" y="61"/>
                  </a:lnTo>
                  <a:lnTo>
                    <a:pt x="205" y="55"/>
                  </a:lnTo>
                  <a:lnTo>
                    <a:pt x="205" y="49"/>
                  </a:lnTo>
                  <a:lnTo>
                    <a:pt x="207" y="46"/>
                  </a:lnTo>
                  <a:lnTo>
                    <a:pt x="207" y="40"/>
                  </a:lnTo>
                  <a:lnTo>
                    <a:pt x="205" y="34"/>
                  </a:lnTo>
                  <a:lnTo>
                    <a:pt x="203" y="28"/>
                  </a:lnTo>
                  <a:lnTo>
                    <a:pt x="203" y="26"/>
                  </a:lnTo>
                  <a:lnTo>
                    <a:pt x="198" y="23"/>
                  </a:lnTo>
                  <a:lnTo>
                    <a:pt x="196" y="21"/>
                  </a:lnTo>
                  <a:lnTo>
                    <a:pt x="188" y="21"/>
                  </a:lnTo>
                  <a:lnTo>
                    <a:pt x="182" y="21"/>
                  </a:lnTo>
                  <a:lnTo>
                    <a:pt x="180" y="13"/>
                  </a:lnTo>
                  <a:lnTo>
                    <a:pt x="169" y="9"/>
                  </a:lnTo>
                  <a:lnTo>
                    <a:pt x="161" y="7"/>
                  </a:lnTo>
                  <a:lnTo>
                    <a:pt x="155" y="9"/>
                  </a:lnTo>
                  <a:lnTo>
                    <a:pt x="150" y="15"/>
                  </a:lnTo>
                  <a:lnTo>
                    <a:pt x="144" y="19"/>
                  </a:lnTo>
                  <a:lnTo>
                    <a:pt x="140" y="24"/>
                  </a:lnTo>
                  <a:lnTo>
                    <a:pt x="142" y="28"/>
                  </a:lnTo>
                  <a:lnTo>
                    <a:pt x="146" y="30"/>
                  </a:lnTo>
                  <a:lnTo>
                    <a:pt x="146" y="34"/>
                  </a:lnTo>
                  <a:lnTo>
                    <a:pt x="146" y="38"/>
                  </a:lnTo>
                  <a:lnTo>
                    <a:pt x="138" y="44"/>
                  </a:lnTo>
                  <a:lnTo>
                    <a:pt x="132" y="49"/>
                  </a:lnTo>
                  <a:lnTo>
                    <a:pt x="129" y="46"/>
                  </a:lnTo>
                  <a:lnTo>
                    <a:pt x="127" y="44"/>
                  </a:lnTo>
                  <a:lnTo>
                    <a:pt x="109" y="40"/>
                  </a:lnTo>
                  <a:lnTo>
                    <a:pt x="94" y="34"/>
                  </a:lnTo>
                  <a:lnTo>
                    <a:pt x="84" y="24"/>
                  </a:lnTo>
                  <a:lnTo>
                    <a:pt x="77" y="15"/>
                  </a:lnTo>
                  <a:lnTo>
                    <a:pt x="63" y="13"/>
                  </a:lnTo>
                  <a:lnTo>
                    <a:pt x="48" y="11"/>
                  </a:lnTo>
                  <a:lnTo>
                    <a:pt x="48" y="7"/>
                  </a:lnTo>
                  <a:lnTo>
                    <a:pt x="42" y="7"/>
                  </a:lnTo>
                  <a:lnTo>
                    <a:pt x="38" y="5"/>
                  </a:lnTo>
                  <a:lnTo>
                    <a:pt x="36" y="1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51" name="Freeform 497">
              <a:extLst>
                <a:ext uri="{FF2B5EF4-FFF2-40B4-BE49-F238E27FC236}">
                  <a16:creationId xmlns:a16="http://schemas.microsoft.com/office/drawing/2014/main" id="{07248C62-69DB-48EE-9BA3-B0D8778F9D09}"/>
                </a:ext>
              </a:extLst>
            </p:cNvPr>
            <p:cNvSpPr>
              <a:spLocks/>
            </p:cNvSpPr>
            <p:nvPr/>
          </p:nvSpPr>
          <p:spPr bwMode="gray">
            <a:xfrm>
              <a:off x="4286250" y="3775075"/>
              <a:ext cx="114300" cy="150813"/>
            </a:xfrm>
            <a:custGeom>
              <a:avLst/>
              <a:gdLst>
                <a:gd name="T0" fmla="*/ 0 w 55"/>
                <a:gd name="T1" fmla="*/ 2147483647 h 73"/>
                <a:gd name="T2" fmla="*/ 2147483647 w 55"/>
                <a:gd name="T3" fmla="*/ 2147483647 h 73"/>
                <a:gd name="T4" fmla="*/ 2147483647 w 55"/>
                <a:gd name="T5" fmla="*/ 2147483647 h 73"/>
                <a:gd name="T6" fmla="*/ 2147483647 w 55"/>
                <a:gd name="T7" fmla="*/ 2147483647 h 73"/>
                <a:gd name="T8" fmla="*/ 2147483647 w 55"/>
                <a:gd name="T9" fmla="*/ 2147483647 h 73"/>
                <a:gd name="T10" fmla="*/ 2147483647 w 55"/>
                <a:gd name="T11" fmla="*/ 2147483647 h 73"/>
                <a:gd name="T12" fmla="*/ 2147483647 w 55"/>
                <a:gd name="T13" fmla="*/ 2147483647 h 73"/>
                <a:gd name="T14" fmla="*/ 2147483647 w 55"/>
                <a:gd name="T15" fmla="*/ 2147483647 h 73"/>
                <a:gd name="T16" fmla="*/ 2147483647 w 55"/>
                <a:gd name="T17" fmla="*/ 2147483647 h 73"/>
                <a:gd name="T18" fmla="*/ 2147483647 w 55"/>
                <a:gd name="T19" fmla="*/ 2147483647 h 73"/>
                <a:gd name="T20" fmla="*/ 2147483647 w 55"/>
                <a:gd name="T21" fmla="*/ 2147483647 h 73"/>
                <a:gd name="T22" fmla="*/ 2147483647 w 55"/>
                <a:gd name="T23" fmla="*/ 2147483647 h 73"/>
                <a:gd name="T24" fmla="*/ 2147483647 w 55"/>
                <a:gd name="T25" fmla="*/ 2147483647 h 73"/>
                <a:gd name="T26" fmla="*/ 2147483647 w 55"/>
                <a:gd name="T27" fmla="*/ 2147483647 h 73"/>
                <a:gd name="T28" fmla="*/ 2147483647 w 55"/>
                <a:gd name="T29" fmla="*/ 2147483647 h 73"/>
                <a:gd name="T30" fmla="*/ 2147483647 w 55"/>
                <a:gd name="T31" fmla="*/ 2147483647 h 73"/>
                <a:gd name="T32" fmla="*/ 2147483647 w 55"/>
                <a:gd name="T33" fmla="*/ 2147483647 h 73"/>
                <a:gd name="T34" fmla="*/ 2147483647 w 55"/>
                <a:gd name="T35" fmla="*/ 2147483647 h 73"/>
                <a:gd name="T36" fmla="*/ 2147483647 w 55"/>
                <a:gd name="T37" fmla="*/ 2147483647 h 73"/>
                <a:gd name="T38" fmla="*/ 2147483647 w 55"/>
                <a:gd name="T39" fmla="*/ 2147483647 h 73"/>
                <a:gd name="T40" fmla="*/ 2147483647 w 55"/>
                <a:gd name="T41" fmla="*/ 2147483647 h 73"/>
                <a:gd name="T42" fmla="*/ 2147483647 w 55"/>
                <a:gd name="T43" fmla="*/ 2147483647 h 73"/>
                <a:gd name="T44" fmla="*/ 2147483647 w 55"/>
                <a:gd name="T45" fmla="*/ 2147483647 h 73"/>
                <a:gd name="T46" fmla="*/ 2147483647 w 55"/>
                <a:gd name="T47" fmla="*/ 2147483647 h 73"/>
                <a:gd name="T48" fmla="*/ 2147483647 w 55"/>
                <a:gd name="T49" fmla="*/ 2147483647 h 73"/>
                <a:gd name="T50" fmla="*/ 2147483647 w 55"/>
                <a:gd name="T51" fmla="*/ 2147483647 h 73"/>
                <a:gd name="T52" fmla="*/ 2147483647 w 55"/>
                <a:gd name="T53" fmla="*/ 2147483647 h 73"/>
                <a:gd name="T54" fmla="*/ 2147483647 w 55"/>
                <a:gd name="T55" fmla="*/ 2147483647 h 73"/>
                <a:gd name="T56" fmla="*/ 2147483647 w 55"/>
                <a:gd name="T57" fmla="*/ 2147483647 h 73"/>
                <a:gd name="T58" fmla="*/ 2147483647 w 55"/>
                <a:gd name="T59" fmla="*/ 2147483647 h 73"/>
                <a:gd name="T60" fmla="*/ 2147483647 w 55"/>
                <a:gd name="T61" fmla="*/ 2147483647 h 73"/>
                <a:gd name="T62" fmla="*/ 2147483647 w 55"/>
                <a:gd name="T63" fmla="*/ 2147483647 h 73"/>
                <a:gd name="T64" fmla="*/ 2147483647 w 55"/>
                <a:gd name="T65" fmla="*/ 2147483647 h 73"/>
                <a:gd name="T66" fmla="*/ 2147483647 w 55"/>
                <a:gd name="T67" fmla="*/ 2147483647 h 73"/>
                <a:gd name="T68" fmla="*/ 2147483647 w 55"/>
                <a:gd name="T69" fmla="*/ 2147483647 h 73"/>
                <a:gd name="T70" fmla="*/ 2147483647 w 55"/>
                <a:gd name="T71" fmla="*/ 2147483647 h 73"/>
                <a:gd name="T72" fmla="*/ 2147483647 w 55"/>
                <a:gd name="T73" fmla="*/ 2147483647 h 73"/>
                <a:gd name="T74" fmla="*/ 2147483647 w 55"/>
                <a:gd name="T75" fmla="*/ 0 h 73"/>
                <a:gd name="T76" fmla="*/ 2147483647 w 55"/>
                <a:gd name="T77" fmla="*/ 2147483647 h 73"/>
                <a:gd name="T78" fmla="*/ 2147483647 w 55"/>
                <a:gd name="T79" fmla="*/ 2147483647 h 73"/>
                <a:gd name="T80" fmla="*/ 2147483647 w 55"/>
                <a:gd name="T81" fmla="*/ 2147483647 h 73"/>
                <a:gd name="T82" fmla="*/ 2147483647 w 55"/>
                <a:gd name="T83" fmla="*/ 2147483647 h 73"/>
                <a:gd name="T84" fmla="*/ 2147483647 w 55"/>
                <a:gd name="T85" fmla="*/ 2147483647 h 73"/>
                <a:gd name="T86" fmla="*/ 2147483647 w 55"/>
                <a:gd name="T87" fmla="*/ 2147483647 h 73"/>
                <a:gd name="T88" fmla="*/ 2147483647 w 55"/>
                <a:gd name="T89" fmla="*/ 2147483647 h 73"/>
                <a:gd name="T90" fmla="*/ 2147483647 w 55"/>
                <a:gd name="T91" fmla="*/ 2147483647 h 73"/>
                <a:gd name="T92" fmla="*/ 2147483647 w 55"/>
                <a:gd name="T93" fmla="*/ 2147483647 h 73"/>
                <a:gd name="T94" fmla="*/ 2147483647 w 55"/>
                <a:gd name="T95" fmla="*/ 2147483647 h 73"/>
                <a:gd name="T96" fmla="*/ 2147483647 w 55"/>
                <a:gd name="T97" fmla="*/ 2147483647 h 73"/>
                <a:gd name="T98" fmla="*/ 0 w 55"/>
                <a:gd name="T99" fmla="*/ 2147483647 h 7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5"/>
                <a:gd name="T151" fmla="*/ 0 h 73"/>
                <a:gd name="T152" fmla="*/ 55 w 55"/>
                <a:gd name="T153" fmla="*/ 73 h 73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5" h="73">
                  <a:moveTo>
                    <a:pt x="0" y="33"/>
                  </a:moveTo>
                  <a:lnTo>
                    <a:pt x="2" y="36"/>
                  </a:lnTo>
                  <a:lnTo>
                    <a:pt x="3" y="40"/>
                  </a:lnTo>
                  <a:lnTo>
                    <a:pt x="11" y="46"/>
                  </a:lnTo>
                  <a:lnTo>
                    <a:pt x="19" y="50"/>
                  </a:lnTo>
                  <a:lnTo>
                    <a:pt x="25" y="58"/>
                  </a:lnTo>
                  <a:lnTo>
                    <a:pt x="32" y="65"/>
                  </a:lnTo>
                  <a:lnTo>
                    <a:pt x="36" y="69"/>
                  </a:lnTo>
                  <a:lnTo>
                    <a:pt x="40" y="71"/>
                  </a:lnTo>
                  <a:lnTo>
                    <a:pt x="46" y="73"/>
                  </a:lnTo>
                  <a:lnTo>
                    <a:pt x="51" y="73"/>
                  </a:lnTo>
                  <a:lnTo>
                    <a:pt x="51" y="71"/>
                  </a:lnTo>
                  <a:lnTo>
                    <a:pt x="51" y="67"/>
                  </a:lnTo>
                  <a:lnTo>
                    <a:pt x="49" y="63"/>
                  </a:lnTo>
                  <a:lnTo>
                    <a:pt x="51" y="61"/>
                  </a:lnTo>
                  <a:lnTo>
                    <a:pt x="53" y="58"/>
                  </a:lnTo>
                  <a:lnTo>
                    <a:pt x="53" y="54"/>
                  </a:lnTo>
                  <a:lnTo>
                    <a:pt x="55" y="50"/>
                  </a:lnTo>
                  <a:lnTo>
                    <a:pt x="53" y="50"/>
                  </a:lnTo>
                  <a:lnTo>
                    <a:pt x="49" y="48"/>
                  </a:lnTo>
                  <a:lnTo>
                    <a:pt x="48" y="42"/>
                  </a:lnTo>
                  <a:lnTo>
                    <a:pt x="46" y="38"/>
                  </a:lnTo>
                  <a:lnTo>
                    <a:pt x="44" y="35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8" y="29"/>
                  </a:lnTo>
                  <a:lnTo>
                    <a:pt x="42" y="23"/>
                  </a:lnTo>
                  <a:lnTo>
                    <a:pt x="42" y="17"/>
                  </a:lnTo>
                  <a:lnTo>
                    <a:pt x="40" y="13"/>
                  </a:lnTo>
                  <a:lnTo>
                    <a:pt x="40" y="11"/>
                  </a:lnTo>
                  <a:lnTo>
                    <a:pt x="36" y="13"/>
                  </a:lnTo>
                  <a:lnTo>
                    <a:pt x="32" y="19"/>
                  </a:lnTo>
                  <a:lnTo>
                    <a:pt x="30" y="21"/>
                  </a:lnTo>
                  <a:lnTo>
                    <a:pt x="28" y="17"/>
                  </a:lnTo>
                  <a:lnTo>
                    <a:pt x="30" y="15"/>
                  </a:lnTo>
                  <a:lnTo>
                    <a:pt x="30" y="8"/>
                  </a:lnTo>
                  <a:lnTo>
                    <a:pt x="28" y="2"/>
                  </a:lnTo>
                  <a:lnTo>
                    <a:pt x="26" y="0"/>
                  </a:lnTo>
                  <a:lnTo>
                    <a:pt x="26" y="2"/>
                  </a:lnTo>
                  <a:lnTo>
                    <a:pt x="25" y="4"/>
                  </a:lnTo>
                  <a:lnTo>
                    <a:pt x="21" y="4"/>
                  </a:lnTo>
                  <a:lnTo>
                    <a:pt x="19" y="4"/>
                  </a:lnTo>
                  <a:lnTo>
                    <a:pt x="19" y="6"/>
                  </a:lnTo>
                  <a:lnTo>
                    <a:pt x="17" y="10"/>
                  </a:lnTo>
                  <a:lnTo>
                    <a:pt x="13" y="11"/>
                  </a:lnTo>
                  <a:lnTo>
                    <a:pt x="11" y="13"/>
                  </a:lnTo>
                  <a:lnTo>
                    <a:pt x="9" y="17"/>
                  </a:lnTo>
                  <a:lnTo>
                    <a:pt x="5" y="23"/>
                  </a:lnTo>
                  <a:lnTo>
                    <a:pt x="2" y="29"/>
                  </a:lnTo>
                  <a:lnTo>
                    <a:pt x="0" y="33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52" name="Freeform 498">
              <a:extLst>
                <a:ext uri="{FF2B5EF4-FFF2-40B4-BE49-F238E27FC236}">
                  <a16:creationId xmlns:a16="http://schemas.microsoft.com/office/drawing/2014/main" id="{14BBA287-E388-41E8-A7C5-536311EAA8EF}"/>
                </a:ext>
              </a:extLst>
            </p:cNvPr>
            <p:cNvSpPr>
              <a:spLocks/>
            </p:cNvSpPr>
            <p:nvPr/>
          </p:nvSpPr>
          <p:spPr bwMode="gray">
            <a:xfrm>
              <a:off x="5284788" y="5010150"/>
              <a:ext cx="47625" cy="42863"/>
            </a:xfrm>
            <a:custGeom>
              <a:avLst/>
              <a:gdLst>
                <a:gd name="T0" fmla="*/ 2147483647 w 23"/>
                <a:gd name="T1" fmla="*/ 2147483647 h 21"/>
                <a:gd name="T2" fmla="*/ 2147483647 w 23"/>
                <a:gd name="T3" fmla="*/ 2147483647 h 21"/>
                <a:gd name="T4" fmla="*/ 2147483647 w 23"/>
                <a:gd name="T5" fmla="*/ 2147483647 h 21"/>
                <a:gd name="T6" fmla="*/ 2147483647 w 23"/>
                <a:gd name="T7" fmla="*/ 2147483647 h 21"/>
                <a:gd name="T8" fmla="*/ 2147483647 w 23"/>
                <a:gd name="T9" fmla="*/ 2147483647 h 21"/>
                <a:gd name="T10" fmla="*/ 2147483647 w 23"/>
                <a:gd name="T11" fmla="*/ 2147483647 h 21"/>
                <a:gd name="T12" fmla="*/ 2147483647 w 23"/>
                <a:gd name="T13" fmla="*/ 2147483647 h 21"/>
                <a:gd name="T14" fmla="*/ 2147483647 w 23"/>
                <a:gd name="T15" fmla="*/ 2147483647 h 21"/>
                <a:gd name="T16" fmla="*/ 2147483647 w 23"/>
                <a:gd name="T17" fmla="*/ 2147483647 h 21"/>
                <a:gd name="T18" fmla="*/ 2147483647 w 23"/>
                <a:gd name="T19" fmla="*/ 2147483647 h 21"/>
                <a:gd name="T20" fmla="*/ 2147483647 w 23"/>
                <a:gd name="T21" fmla="*/ 2147483647 h 21"/>
                <a:gd name="T22" fmla="*/ 2147483647 w 23"/>
                <a:gd name="T23" fmla="*/ 0 h 21"/>
                <a:gd name="T24" fmla="*/ 2147483647 w 23"/>
                <a:gd name="T25" fmla="*/ 0 h 21"/>
                <a:gd name="T26" fmla="*/ 2147483647 w 23"/>
                <a:gd name="T27" fmla="*/ 2147483647 h 21"/>
                <a:gd name="T28" fmla="*/ 2147483647 w 23"/>
                <a:gd name="T29" fmla="*/ 2147483647 h 21"/>
                <a:gd name="T30" fmla="*/ 2147483647 w 23"/>
                <a:gd name="T31" fmla="*/ 2147483647 h 21"/>
                <a:gd name="T32" fmla="*/ 2147483647 w 23"/>
                <a:gd name="T33" fmla="*/ 2147483647 h 21"/>
                <a:gd name="T34" fmla="*/ 0 w 23"/>
                <a:gd name="T35" fmla="*/ 2147483647 h 21"/>
                <a:gd name="T36" fmla="*/ 0 w 23"/>
                <a:gd name="T37" fmla="*/ 2147483647 h 21"/>
                <a:gd name="T38" fmla="*/ 2147483647 w 23"/>
                <a:gd name="T39" fmla="*/ 2147483647 h 21"/>
                <a:gd name="T40" fmla="*/ 2147483647 w 23"/>
                <a:gd name="T41" fmla="*/ 2147483647 h 21"/>
                <a:gd name="T42" fmla="*/ 2147483647 w 23"/>
                <a:gd name="T43" fmla="*/ 2147483647 h 21"/>
                <a:gd name="T44" fmla="*/ 2147483647 w 23"/>
                <a:gd name="T45" fmla="*/ 2147483647 h 21"/>
                <a:gd name="T46" fmla="*/ 2147483647 w 23"/>
                <a:gd name="T47" fmla="*/ 2147483647 h 21"/>
                <a:gd name="T48" fmla="*/ 2147483647 w 23"/>
                <a:gd name="T49" fmla="*/ 2147483647 h 2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3"/>
                <a:gd name="T76" fmla="*/ 0 h 21"/>
                <a:gd name="T77" fmla="*/ 23 w 23"/>
                <a:gd name="T78" fmla="*/ 21 h 2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3" h="21">
                  <a:moveTo>
                    <a:pt x="12" y="19"/>
                  </a:moveTo>
                  <a:lnTo>
                    <a:pt x="12" y="19"/>
                  </a:lnTo>
                  <a:lnTo>
                    <a:pt x="14" y="17"/>
                  </a:lnTo>
                  <a:lnTo>
                    <a:pt x="16" y="15"/>
                  </a:lnTo>
                  <a:lnTo>
                    <a:pt x="18" y="15"/>
                  </a:lnTo>
                  <a:lnTo>
                    <a:pt x="21" y="13"/>
                  </a:lnTo>
                  <a:lnTo>
                    <a:pt x="23" y="13"/>
                  </a:lnTo>
                  <a:lnTo>
                    <a:pt x="23" y="9"/>
                  </a:lnTo>
                  <a:lnTo>
                    <a:pt x="21" y="8"/>
                  </a:lnTo>
                  <a:lnTo>
                    <a:pt x="19" y="6"/>
                  </a:lnTo>
                  <a:lnTo>
                    <a:pt x="18" y="2"/>
                  </a:lnTo>
                  <a:lnTo>
                    <a:pt x="16" y="0"/>
                  </a:lnTo>
                  <a:lnTo>
                    <a:pt x="12" y="2"/>
                  </a:lnTo>
                  <a:lnTo>
                    <a:pt x="8" y="6"/>
                  </a:lnTo>
                  <a:lnTo>
                    <a:pt x="4" y="8"/>
                  </a:lnTo>
                  <a:lnTo>
                    <a:pt x="2" y="8"/>
                  </a:lnTo>
                  <a:lnTo>
                    <a:pt x="0" y="9"/>
                  </a:lnTo>
                  <a:lnTo>
                    <a:pt x="0" y="11"/>
                  </a:lnTo>
                  <a:lnTo>
                    <a:pt x="2" y="13"/>
                  </a:lnTo>
                  <a:lnTo>
                    <a:pt x="2" y="17"/>
                  </a:lnTo>
                  <a:lnTo>
                    <a:pt x="4" y="21"/>
                  </a:lnTo>
                  <a:lnTo>
                    <a:pt x="6" y="21"/>
                  </a:lnTo>
                  <a:lnTo>
                    <a:pt x="10" y="21"/>
                  </a:lnTo>
                  <a:lnTo>
                    <a:pt x="12" y="19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53" name="Freeform 499">
              <a:extLst>
                <a:ext uri="{FF2B5EF4-FFF2-40B4-BE49-F238E27FC236}">
                  <a16:creationId xmlns:a16="http://schemas.microsoft.com/office/drawing/2014/main" id="{D45EDF28-D8B8-4F3D-B20D-ABE774CDA90C}"/>
                </a:ext>
              </a:extLst>
            </p:cNvPr>
            <p:cNvSpPr>
              <a:spLocks/>
            </p:cNvSpPr>
            <p:nvPr/>
          </p:nvSpPr>
          <p:spPr bwMode="gray">
            <a:xfrm>
              <a:off x="5503863" y="2914650"/>
              <a:ext cx="47625" cy="68263"/>
            </a:xfrm>
            <a:custGeom>
              <a:avLst/>
              <a:gdLst>
                <a:gd name="T0" fmla="*/ 2147483647 w 23"/>
                <a:gd name="T1" fmla="*/ 2147483647 h 33"/>
                <a:gd name="T2" fmla="*/ 2147483647 w 23"/>
                <a:gd name="T3" fmla="*/ 2147483647 h 33"/>
                <a:gd name="T4" fmla="*/ 2147483647 w 23"/>
                <a:gd name="T5" fmla="*/ 2147483647 h 33"/>
                <a:gd name="T6" fmla="*/ 2147483647 w 23"/>
                <a:gd name="T7" fmla="*/ 2147483647 h 33"/>
                <a:gd name="T8" fmla="*/ 2147483647 w 23"/>
                <a:gd name="T9" fmla="*/ 2147483647 h 33"/>
                <a:gd name="T10" fmla="*/ 2147483647 w 23"/>
                <a:gd name="T11" fmla="*/ 2147483647 h 33"/>
                <a:gd name="T12" fmla="*/ 2147483647 w 23"/>
                <a:gd name="T13" fmla="*/ 2147483647 h 33"/>
                <a:gd name="T14" fmla="*/ 2147483647 w 23"/>
                <a:gd name="T15" fmla="*/ 2147483647 h 33"/>
                <a:gd name="T16" fmla="*/ 2147483647 w 23"/>
                <a:gd name="T17" fmla="*/ 2147483647 h 33"/>
                <a:gd name="T18" fmla="*/ 2147483647 w 23"/>
                <a:gd name="T19" fmla="*/ 2147483647 h 33"/>
                <a:gd name="T20" fmla="*/ 2147483647 w 23"/>
                <a:gd name="T21" fmla="*/ 2147483647 h 33"/>
                <a:gd name="T22" fmla="*/ 2147483647 w 23"/>
                <a:gd name="T23" fmla="*/ 0 h 33"/>
                <a:gd name="T24" fmla="*/ 2147483647 w 23"/>
                <a:gd name="T25" fmla="*/ 0 h 33"/>
                <a:gd name="T26" fmla="*/ 2147483647 w 23"/>
                <a:gd name="T27" fmla="*/ 2147483647 h 33"/>
                <a:gd name="T28" fmla="*/ 2147483647 w 23"/>
                <a:gd name="T29" fmla="*/ 2147483647 h 33"/>
                <a:gd name="T30" fmla="*/ 2147483647 w 23"/>
                <a:gd name="T31" fmla="*/ 2147483647 h 33"/>
                <a:gd name="T32" fmla="*/ 0 w 23"/>
                <a:gd name="T33" fmla="*/ 2147483647 h 33"/>
                <a:gd name="T34" fmla="*/ 0 w 23"/>
                <a:gd name="T35" fmla="*/ 2147483647 h 33"/>
                <a:gd name="T36" fmla="*/ 2147483647 w 23"/>
                <a:gd name="T37" fmla="*/ 2147483647 h 3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"/>
                <a:gd name="T58" fmla="*/ 0 h 33"/>
                <a:gd name="T59" fmla="*/ 23 w 23"/>
                <a:gd name="T60" fmla="*/ 33 h 3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" h="33">
                  <a:moveTo>
                    <a:pt x="2" y="33"/>
                  </a:moveTo>
                  <a:lnTo>
                    <a:pt x="6" y="31"/>
                  </a:lnTo>
                  <a:lnTo>
                    <a:pt x="9" y="29"/>
                  </a:lnTo>
                  <a:lnTo>
                    <a:pt x="11" y="25"/>
                  </a:lnTo>
                  <a:lnTo>
                    <a:pt x="13" y="24"/>
                  </a:lnTo>
                  <a:lnTo>
                    <a:pt x="15" y="24"/>
                  </a:lnTo>
                  <a:lnTo>
                    <a:pt x="17" y="18"/>
                  </a:lnTo>
                  <a:lnTo>
                    <a:pt x="17" y="14"/>
                  </a:lnTo>
                  <a:lnTo>
                    <a:pt x="21" y="8"/>
                  </a:lnTo>
                  <a:lnTo>
                    <a:pt x="23" y="2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1" y="4"/>
                  </a:lnTo>
                  <a:lnTo>
                    <a:pt x="9" y="6"/>
                  </a:lnTo>
                  <a:lnTo>
                    <a:pt x="6" y="18"/>
                  </a:lnTo>
                  <a:lnTo>
                    <a:pt x="0" y="27"/>
                  </a:lnTo>
                  <a:lnTo>
                    <a:pt x="0" y="31"/>
                  </a:lnTo>
                  <a:lnTo>
                    <a:pt x="2" y="33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54" name="Freeform 500">
              <a:extLst>
                <a:ext uri="{FF2B5EF4-FFF2-40B4-BE49-F238E27FC236}">
                  <a16:creationId xmlns:a16="http://schemas.microsoft.com/office/drawing/2014/main" id="{DDD01DE0-C9CE-4BFD-8B5C-DD051B244239}"/>
                </a:ext>
              </a:extLst>
            </p:cNvPr>
            <p:cNvSpPr>
              <a:spLocks/>
            </p:cNvSpPr>
            <p:nvPr/>
          </p:nvSpPr>
          <p:spPr bwMode="gray">
            <a:xfrm>
              <a:off x="5137150" y="2024063"/>
              <a:ext cx="198438" cy="114300"/>
            </a:xfrm>
            <a:custGeom>
              <a:avLst/>
              <a:gdLst>
                <a:gd name="T0" fmla="*/ 2147483647 w 96"/>
                <a:gd name="T1" fmla="*/ 2147483647 h 55"/>
                <a:gd name="T2" fmla="*/ 2147483647 w 96"/>
                <a:gd name="T3" fmla="*/ 2147483647 h 55"/>
                <a:gd name="T4" fmla="*/ 2147483647 w 96"/>
                <a:gd name="T5" fmla="*/ 2147483647 h 55"/>
                <a:gd name="T6" fmla="*/ 2147483647 w 96"/>
                <a:gd name="T7" fmla="*/ 2147483647 h 55"/>
                <a:gd name="T8" fmla="*/ 2147483647 w 96"/>
                <a:gd name="T9" fmla="*/ 2147483647 h 55"/>
                <a:gd name="T10" fmla="*/ 2147483647 w 96"/>
                <a:gd name="T11" fmla="*/ 2147483647 h 55"/>
                <a:gd name="T12" fmla="*/ 2147483647 w 96"/>
                <a:gd name="T13" fmla="*/ 2147483647 h 55"/>
                <a:gd name="T14" fmla="*/ 2147483647 w 96"/>
                <a:gd name="T15" fmla="*/ 2147483647 h 55"/>
                <a:gd name="T16" fmla="*/ 2147483647 w 96"/>
                <a:gd name="T17" fmla="*/ 2147483647 h 55"/>
                <a:gd name="T18" fmla="*/ 2147483647 w 96"/>
                <a:gd name="T19" fmla="*/ 2147483647 h 55"/>
                <a:gd name="T20" fmla="*/ 2147483647 w 96"/>
                <a:gd name="T21" fmla="*/ 2147483647 h 55"/>
                <a:gd name="T22" fmla="*/ 2147483647 w 96"/>
                <a:gd name="T23" fmla="*/ 2147483647 h 55"/>
                <a:gd name="T24" fmla="*/ 2147483647 w 96"/>
                <a:gd name="T25" fmla="*/ 2147483647 h 55"/>
                <a:gd name="T26" fmla="*/ 2147483647 w 96"/>
                <a:gd name="T27" fmla="*/ 2147483647 h 55"/>
                <a:gd name="T28" fmla="*/ 2147483647 w 96"/>
                <a:gd name="T29" fmla="*/ 2147483647 h 55"/>
                <a:gd name="T30" fmla="*/ 2147483647 w 96"/>
                <a:gd name="T31" fmla="*/ 2147483647 h 55"/>
                <a:gd name="T32" fmla="*/ 2147483647 w 96"/>
                <a:gd name="T33" fmla="*/ 2147483647 h 55"/>
                <a:gd name="T34" fmla="*/ 2147483647 w 96"/>
                <a:gd name="T35" fmla="*/ 2147483647 h 55"/>
                <a:gd name="T36" fmla="*/ 2147483647 w 96"/>
                <a:gd name="T37" fmla="*/ 2147483647 h 55"/>
                <a:gd name="T38" fmla="*/ 2147483647 w 96"/>
                <a:gd name="T39" fmla="*/ 2147483647 h 55"/>
                <a:gd name="T40" fmla="*/ 2147483647 w 96"/>
                <a:gd name="T41" fmla="*/ 2147483647 h 55"/>
                <a:gd name="T42" fmla="*/ 2147483647 w 96"/>
                <a:gd name="T43" fmla="*/ 2147483647 h 55"/>
                <a:gd name="T44" fmla="*/ 2147483647 w 96"/>
                <a:gd name="T45" fmla="*/ 2147483647 h 55"/>
                <a:gd name="T46" fmla="*/ 2147483647 w 96"/>
                <a:gd name="T47" fmla="*/ 2147483647 h 55"/>
                <a:gd name="T48" fmla="*/ 2147483647 w 96"/>
                <a:gd name="T49" fmla="*/ 2147483647 h 55"/>
                <a:gd name="T50" fmla="*/ 2147483647 w 96"/>
                <a:gd name="T51" fmla="*/ 2147483647 h 55"/>
                <a:gd name="T52" fmla="*/ 2147483647 w 96"/>
                <a:gd name="T53" fmla="*/ 2147483647 h 55"/>
                <a:gd name="T54" fmla="*/ 2147483647 w 96"/>
                <a:gd name="T55" fmla="*/ 2147483647 h 55"/>
                <a:gd name="T56" fmla="*/ 2147483647 w 96"/>
                <a:gd name="T57" fmla="*/ 2147483647 h 55"/>
                <a:gd name="T58" fmla="*/ 2147483647 w 96"/>
                <a:gd name="T59" fmla="*/ 0 h 55"/>
                <a:gd name="T60" fmla="*/ 2147483647 w 96"/>
                <a:gd name="T61" fmla="*/ 0 h 55"/>
                <a:gd name="T62" fmla="*/ 2147483647 w 96"/>
                <a:gd name="T63" fmla="*/ 2147483647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6"/>
                <a:gd name="T97" fmla="*/ 0 h 55"/>
                <a:gd name="T98" fmla="*/ 96 w 96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6" h="55">
                  <a:moveTo>
                    <a:pt x="41" y="2"/>
                  </a:moveTo>
                  <a:lnTo>
                    <a:pt x="39" y="13"/>
                  </a:lnTo>
                  <a:lnTo>
                    <a:pt x="37" y="21"/>
                  </a:lnTo>
                  <a:lnTo>
                    <a:pt x="31" y="21"/>
                  </a:lnTo>
                  <a:lnTo>
                    <a:pt x="25" y="21"/>
                  </a:lnTo>
                  <a:lnTo>
                    <a:pt x="21" y="13"/>
                  </a:lnTo>
                  <a:lnTo>
                    <a:pt x="18" y="5"/>
                  </a:lnTo>
                  <a:lnTo>
                    <a:pt x="14" y="7"/>
                  </a:lnTo>
                  <a:lnTo>
                    <a:pt x="10" y="9"/>
                  </a:lnTo>
                  <a:lnTo>
                    <a:pt x="10" y="15"/>
                  </a:lnTo>
                  <a:lnTo>
                    <a:pt x="10" y="21"/>
                  </a:lnTo>
                  <a:lnTo>
                    <a:pt x="6" y="26"/>
                  </a:lnTo>
                  <a:lnTo>
                    <a:pt x="2" y="32"/>
                  </a:lnTo>
                  <a:lnTo>
                    <a:pt x="2" y="34"/>
                  </a:lnTo>
                  <a:lnTo>
                    <a:pt x="0" y="36"/>
                  </a:lnTo>
                  <a:lnTo>
                    <a:pt x="6" y="34"/>
                  </a:lnTo>
                  <a:lnTo>
                    <a:pt x="12" y="34"/>
                  </a:lnTo>
                  <a:lnTo>
                    <a:pt x="16" y="34"/>
                  </a:lnTo>
                  <a:lnTo>
                    <a:pt x="23" y="36"/>
                  </a:lnTo>
                  <a:lnTo>
                    <a:pt x="31" y="38"/>
                  </a:lnTo>
                  <a:lnTo>
                    <a:pt x="35" y="40"/>
                  </a:lnTo>
                  <a:lnTo>
                    <a:pt x="39" y="42"/>
                  </a:lnTo>
                  <a:lnTo>
                    <a:pt x="43" y="42"/>
                  </a:lnTo>
                  <a:lnTo>
                    <a:pt x="46" y="42"/>
                  </a:lnTo>
                  <a:lnTo>
                    <a:pt x="48" y="42"/>
                  </a:lnTo>
                  <a:lnTo>
                    <a:pt x="48" y="44"/>
                  </a:lnTo>
                  <a:lnTo>
                    <a:pt x="52" y="48"/>
                  </a:lnTo>
                  <a:lnTo>
                    <a:pt x="56" y="48"/>
                  </a:lnTo>
                  <a:lnTo>
                    <a:pt x="60" y="50"/>
                  </a:lnTo>
                  <a:lnTo>
                    <a:pt x="62" y="51"/>
                  </a:lnTo>
                  <a:lnTo>
                    <a:pt x="66" y="53"/>
                  </a:lnTo>
                  <a:lnTo>
                    <a:pt x="69" y="55"/>
                  </a:lnTo>
                  <a:lnTo>
                    <a:pt x="71" y="55"/>
                  </a:lnTo>
                  <a:lnTo>
                    <a:pt x="73" y="51"/>
                  </a:lnTo>
                  <a:lnTo>
                    <a:pt x="79" y="50"/>
                  </a:lnTo>
                  <a:lnTo>
                    <a:pt x="83" y="51"/>
                  </a:lnTo>
                  <a:lnTo>
                    <a:pt x="85" y="50"/>
                  </a:lnTo>
                  <a:lnTo>
                    <a:pt x="85" y="46"/>
                  </a:lnTo>
                  <a:lnTo>
                    <a:pt x="85" y="40"/>
                  </a:lnTo>
                  <a:lnTo>
                    <a:pt x="87" y="38"/>
                  </a:lnTo>
                  <a:lnTo>
                    <a:pt x="90" y="40"/>
                  </a:lnTo>
                  <a:lnTo>
                    <a:pt x="96" y="38"/>
                  </a:lnTo>
                  <a:lnTo>
                    <a:pt x="94" y="32"/>
                  </a:lnTo>
                  <a:lnTo>
                    <a:pt x="92" y="30"/>
                  </a:lnTo>
                  <a:lnTo>
                    <a:pt x="90" y="26"/>
                  </a:lnTo>
                  <a:lnTo>
                    <a:pt x="87" y="26"/>
                  </a:lnTo>
                  <a:lnTo>
                    <a:pt x="85" y="25"/>
                  </a:lnTo>
                  <a:lnTo>
                    <a:pt x="85" y="19"/>
                  </a:lnTo>
                  <a:lnTo>
                    <a:pt x="85" y="15"/>
                  </a:lnTo>
                  <a:lnTo>
                    <a:pt x="81" y="15"/>
                  </a:lnTo>
                  <a:lnTo>
                    <a:pt x="79" y="15"/>
                  </a:lnTo>
                  <a:lnTo>
                    <a:pt x="77" y="11"/>
                  </a:lnTo>
                  <a:lnTo>
                    <a:pt x="77" y="9"/>
                  </a:lnTo>
                  <a:lnTo>
                    <a:pt x="69" y="11"/>
                  </a:lnTo>
                  <a:lnTo>
                    <a:pt x="67" y="5"/>
                  </a:lnTo>
                  <a:lnTo>
                    <a:pt x="64" y="5"/>
                  </a:lnTo>
                  <a:lnTo>
                    <a:pt x="62" y="3"/>
                  </a:lnTo>
                  <a:lnTo>
                    <a:pt x="58" y="0"/>
                  </a:lnTo>
                  <a:lnTo>
                    <a:pt x="52" y="0"/>
                  </a:lnTo>
                  <a:lnTo>
                    <a:pt x="50" y="0"/>
                  </a:lnTo>
                  <a:lnTo>
                    <a:pt x="46" y="2"/>
                  </a:lnTo>
                  <a:lnTo>
                    <a:pt x="43" y="2"/>
                  </a:lnTo>
                  <a:lnTo>
                    <a:pt x="41" y="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55" name="Freeform 501">
              <a:extLst>
                <a:ext uri="{FF2B5EF4-FFF2-40B4-BE49-F238E27FC236}">
                  <a16:creationId xmlns:a16="http://schemas.microsoft.com/office/drawing/2014/main" id="{05565AC2-C746-4078-810A-5FDD7AF6AA01}"/>
                </a:ext>
              </a:extLst>
            </p:cNvPr>
            <p:cNvSpPr>
              <a:spLocks/>
            </p:cNvSpPr>
            <p:nvPr/>
          </p:nvSpPr>
          <p:spPr bwMode="gray">
            <a:xfrm>
              <a:off x="7188200" y="3321050"/>
              <a:ext cx="179388" cy="285750"/>
            </a:xfrm>
            <a:custGeom>
              <a:avLst/>
              <a:gdLst>
                <a:gd name="T0" fmla="*/ 2147483647 w 86"/>
                <a:gd name="T1" fmla="*/ 2147483647 h 138"/>
                <a:gd name="T2" fmla="*/ 2147483647 w 86"/>
                <a:gd name="T3" fmla="*/ 2147483647 h 138"/>
                <a:gd name="T4" fmla="*/ 2147483647 w 86"/>
                <a:gd name="T5" fmla="*/ 2147483647 h 138"/>
                <a:gd name="T6" fmla="*/ 2147483647 w 86"/>
                <a:gd name="T7" fmla="*/ 2147483647 h 138"/>
                <a:gd name="T8" fmla="*/ 2147483647 w 86"/>
                <a:gd name="T9" fmla="*/ 2147483647 h 138"/>
                <a:gd name="T10" fmla="*/ 2147483647 w 86"/>
                <a:gd name="T11" fmla="*/ 2147483647 h 138"/>
                <a:gd name="T12" fmla="*/ 2147483647 w 86"/>
                <a:gd name="T13" fmla="*/ 2147483647 h 138"/>
                <a:gd name="T14" fmla="*/ 2147483647 w 86"/>
                <a:gd name="T15" fmla="*/ 2147483647 h 138"/>
                <a:gd name="T16" fmla="*/ 2147483647 w 86"/>
                <a:gd name="T17" fmla="*/ 2147483647 h 138"/>
                <a:gd name="T18" fmla="*/ 2147483647 w 86"/>
                <a:gd name="T19" fmla="*/ 2147483647 h 138"/>
                <a:gd name="T20" fmla="*/ 2147483647 w 86"/>
                <a:gd name="T21" fmla="*/ 2147483647 h 138"/>
                <a:gd name="T22" fmla="*/ 2147483647 w 86"/>
                <a:gd name="T23" fmla="*/ 2147483647 h 138"/>
                <a:gd name="T24" fmla="*/ 2147483647 w 86"/>
                <a:gd name="T25" fmla="*/ 2147483647 h 138"/>
                <a:gd name="T26" fmla="*/ 2147483647 w 86"/>
                <a:gd name="T27" fmla="*/ 2147483647 h 138"/>
                <a:gd name="T28" fmla="*/ 0 w 86"/>
                <a:gd name="T29" fmla="*/ 2147483647 h 138"/>
                <a:gd name="T30" fmla="*/ 2147483647 w 86"/>
                <a:gd name="T31" fmla="*/ 2147483647 h 138"/>
                <a:gd name="T32" fmla="*/ 2147483647 w 86"/>
                <a:gd name="T33" fmla="*/ 2147483647 h 138"/>
                <a:gd name="T34" fmla="*/ 2147483647 w 86"/>
                <a:gd name="T35" fmla="*/ 2147483647 h 138"/>
                <a:gd name="T36" fmla="*/ 2147483647 w 86"/>
                <a:gd name="T37" fmla="*/ 2147483647 h 138"/>
                <a:gd name="T38" fmla="*/ 2147483647 w 86"/>
                <a:gd name="T39" fmla="*/ 0 h 138"/>
                <a:gd name="T40" fmla="*/ 2147483647 w 86"/>
                <a:gd name="T41" fmla="*/ 2147483647 h 138"/>
                <a:gd name="T42" fmla="*/ 2147483647 w 86"/>
                <a:gd name="T43" fmla="*/ 2147483647 h 138"/>
                <a:gd name="T44" fmla="*/ 2147483647 w 86"/>
                <a:gd name="T45" fmla="*/ 2147483647 h 138"/>
                <a:gd name="T46" fmla="*/ 2147483647 w 86"/>
                <a:gd name="T47" fmla="*/ 2147483647 h 138"/>
                <a:gd name="T48" fmla="*/ 2147483647 w 86"/>
                <a:gd name="T49" fmla="*/ 2147483647 h 138"/>
                <a:gd name="T50" fmla="*/ 2147483647 w 86"/>
                <a:gd name="T51" fmla="*/ 2147483647 h 138"/>
                <a:gd name="T52" fmla="*/ 2147483647 w 86"/>
                <a:gd name="T53" fmla="*/ 2147483647 h 138"/>
                <a:gd name="T54" fmla="*/ 2147483647 w 86"/>
                <a:gd name="T55" fmla="*/ 2147483647 h 138"/>
                <a:gd name="T56" fmla="*/ 2147483647 w 86"/>
                <a:gd name="T57" fmla="*/ 2147483647 h 138"/>
                <a:gd name="T58" fmla="*/ 2147483647 w 86"/>
                <a:gd name="T59" fmla="*/ 2147483647 h 138"/>
                <a:gd name="T60" fmla="*/ 2147483647 w 86"/>
                <a:gd name="T61" fmla="*/ 2147483647 h 138"/>
                <a:gd name="T62" fmla="*/ 2147483647 w 86"/>
                <a:gd name="T63" fmla="*/ 2147483647 h 138"/>
                <a:gd name="T64" fmla="*/ 2147483647 w 86"/>
                <a:gd name="T65" fmla="*/ 2147483647 h 138"/>
                <a:gd name="T66" fmla="*/ 2147483647 w 86"/>
                <a:gd name="T67" fmla="*/ 2147483647 h 138"/>
                <a:gd name="T68" fmla="*/ 2147483647 w 86"/>
                <a:gd name="T69" fmla="*/ 2147483647 h 138"/>
                <a:gd name="T70" fmla="*/ 2147483647 w 86"/>
                <a:gd name="T71" fmla="*/ 2147483647 h 138"/>
                <a:gd name="T72" fmla="*/ 2147483647 w 86"/>
                <a:gd name="T73" fmla="*/ 2147483647 h 138"/>
                <a:gd name="T74" fmla="*/ 2147483647 w 86"/>
                <a:gd name="T75" fmla="*/ 2147483647 h 138"/>
                <a:gd name="T76" fmla="*/ 2147483647 w 86"/>
                <a:gd name="T77" fmla="*/ 2147483647 h 13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86"/>
                <a:gd name="T118" fmla="*/ 0 h 138"/>
                <a:gd name="T119" fmla="*/ 86 w 86"/>
                <a:gd name="T120" fmla="*/ 138 h 13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86" h="138">
                  <a:moveTo>
                    <a:pt x="59" y="131"/>
                  </a:moveTo>
                  <a:lnTo>
                    <a:pt x="63" y="129"/>
                  </a:lnTo>
                  <a:lnTo>
                    <a:pt x="65" y="123"/>
                  </a:lnTo>
                  <a:lnTo>
                    <a:pt x="65" y="121"/>
                  </a:lnTo>
                  <a:lnTo>
                    <a:pt x="63" y="113"/>
                  </a:lnTo>
                  <a:lnTo>
                    <a:pt x="61" y="110"/>
                  </a:lnTo>
                  <a:lnTo>
                    <a:pt x="59" y="106"/>
                  </a:lnTo>
                  <a:lnTo>
                    <a:pt x="55" y="102"/>
                  </a:lnTo>
                  <a:lnTo>
                    <a:pt x="53" y="98"/>
                  </a:lnTo>
                  <a:lnTo>
                    <a:pt x="51" y="90"/>
                  </a:lnTo>
                  <a:lnTo>
                    <a:pt x="51" y="85"/>
                  </a:lnTo>
                  <a:lnTo>
                    <a:pt x="48" y="75"/>
                  </a:lnTo>
                  <a:lnTo>
                    <a:pt x="44" y="75"/>
                  </a:lnTo>
                  <a:lnTo>
                    <a:pt x="38" y="73"/>
                  </a:lnTo>
                  <a:lnTo>
                    <a:pt x="36" y="67"/>
                  </a:lnTo>
                  <a:lnTo>
                    <a:pt x="30" y="67"/>
                  </a:lnTo>
                  <a:lnTo>
                    <a:pt x="27" y="69"/>
                  </a:lnTo>
                  <a:lnTo>
                    <a:pt x="23" y="71"/>
                  </a:lnTo>
                  <a:lnTo>
                    <a:pt x="21" y="77"/>
                  </a:lnTo>
                  <a:lnTo>
                    <a:pt x="17" y="77"/>
                  </a:lnTo>
                  <a:lnTo>
                    <a:pt x="15" y="75"/>
                  </a:lnTo>
                  <a:lnTo>
                    <a:pt x="11" y="73"/>
                  </a:lnTo>
                  <a:lnTo>
                    <a:pt x="5" y="73"/>
                  </a:lnTo>
                  <a:lnTo>
                    <a:pt x="5" y="67"/>
                  </a:lnTo>
                  <a:lnTo>
                    <a:pt x="3" y="65"/>
                  </a:lnTo>
                  <a:lnTo>
                    <a:pt x="3" y="62"/>
                  </a:lnTo>
                  <a:lnTo>
                    <a:pt x="9" y="56"/>
                  </a:lnTo>
                  <a:lnTo>
                    <a:pt x="7" y="50"/>
                  </a:lnTo>
                  <a:lnTo>
                    <a:pt x="3" y="52"/>
                  </a:lnTo>
                  <a:lnTo>
                    <a:pt x="0" y="50"/>
                  </a:lnTo>
                  <a:lnTo>
                    <a:pt x="0" y="46"/>
                  </a:lnTo>
                  <a:lnTo>
                    <a:pt x="3" y="41"/>
                  </a:lnTo>
                  <a:lnTo>
                    <a:pt x="3" y="35"/>
                  </a:lnTo>
                  <a:lnTo>
                    <a:pt x="7" y="29"/>
                  </a:lnTo>
                  <a:lnTo>
                    <a:pt x="9" y="29"/>
                  </a:lnTo>
                  <a:lnTo>
                    <a:pt x="11" y="29"/>
                  </a:lnTo>
                  <a:lnTo>
                    <a:pt x="17" y="25"/>
                  </a:lnTo>
                  <a:lnTo>
                    <a:pt x="19" y="17"/>
                  </a:lnTo>
                  <a:lnTo>
                    <a:pt x="13" y="6"/>
                  </a:lnTo>
                  <a:lnTo>
                    <a:pt x="15" y="0"/>
                  </a:lnTo>
                  <a:lnTo>
                    <a:pt x="23" y="0"/>
                  </a:lnTo>
                  <a:lnTo>
                    <a:pt x="28" y="6"/>
                  </a:lnTo>
                  <a:lnTo>
                    <a:pt x="28" y="10"/>
                  </a:lnTo>
                  <a:lnTo>
                    <a:pt x="30" y="16"/>
                  </a:lnTo>
                  <a:lnTo>
                    <a:pt x="36" y="17"/>
                  </a:lnTo>
                  <a:lnTo>
                    <a:pt x="38" y="21"/>
                  </a:lnTo>
                  <a:lnTo>
                    <a:pt x="44" y="23"/>
                  </a:lnTo>
                  <a:lnTo>
                    <a:pt x="48" y="19"/>
                  </a:lnTo>
                  <a:lnTo>
                    <a:pt x="53" y="19"/>
                  </a:lnTo>
                  <a:lnTo>
                    <a:pt x="57" y="25"/>
                  </a:lnTo>
                  <a:lnTo>
                    <a:pt x="57" y="33"/>
                  </a:lnTo>
                  <a:lnTo>
                    <a:pt x="53" y="35"/>
                  </a:lnTo>
                  <a:lnTo>
                    <a:pt x="53" y="46"/>
                  </a:lnTo>
                  <a:lnTo>
                    <a:pt x="51" y="48"/>
                  </a:lnTo>
                  <a:lnTo>
                    <a:pt x="46" y="48"/>
                  </a:lnTo>
                  <a:lnTo>
                    <a:pt x="42" y="52"/>
                  </a:lnTo>
                  <a:lnTo>
                    <a:pt x="44" y="58"/>
                  </a:lnTo>
                  <a:lnTo>
                    <a:pt x="51" y="62"/>
                  </a:lnTo>
                  <a:lnTo>
                    <a:pt x="55" y="71"/>
                  </a:lnTo>
                  <a:lnTo>
                    <a:pt x="59" y="79"/>
                  </a:lnTo>
                  <a:lnTo>
                    <a:pt x="63" y="83"/>
                  </a:lnTo>
                  <a:lnTo>
                    <a:pt x="65" y="87"/>
                  </a:lnTo>
                  <a:lnTo>
                    <a:pt x="69" y="92"/>
                  </a:lnTo>
                  <a:lnTo>
                    <a:pt x="74" y="96"/>
                  </a:lnTo>
                  <a:lnTo>
                    <a:pt x="76" y="102"/>
                  </a:lnTo>
                  <a:lnTo>
                    <a:pt x="78" y="108"/>
                  </a:lnTo>
                  <a:lnTo>
                    <a:pt x="84" y="112"/>
                  </a:lnTo>
                  <a:lnTo>
                    <a:pt x="84" y="117"/>
                  </a:lnTo>
                  <a:lnTo>
                    <a:pt x="86" y="125"/>
                  </a:lnTo>
                  <a:lnTo>
                    <a:pt x="84" y="129"/>
                  </a:lnTo>
                  <a:lnTo>
                    <a:pt x="78" y="131"/>
                  </a:lnTo>
                  <a:lnTo>
                    <a:pt x="76" y="127"/>
                  </a:lnTo>
                  <a:lnTo>
                    <a:pt x="73" y="127"/>
                  </a:lnTo>
                  <a:lnTo>
                    <a:pt x="69" y="131"/>
                  </a:lnTo>
                  <a:lnTo>
                    <a:pt x="69" y="136"/>
                  </a:lnTo>
                  <a:lnTo>
                    <a:pt x="65" y="138"/>
                  </a:lnTo>
                  <a:lnTo>
                    <a:pt x="61" y="135"/>
                  </a:lnTo>
                  <a:lnTo>
                    <a:pt x="59" y="131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56" name="Freeform 502">
              <a:extLst>
                <a:ext uri="{FF2B5EF4-FFF2-40B4-BE49-F238E27FC236}">
                  <a16:creationId xmlns:a16="http://schemas.microsoft.com/office/drawing/2014/main" id="{3B434BDB-1ADC-46CA-AA5A-AAED520AA8AF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383338" y="2613025"/>
              <a:ext cx="277812" cy="139700"/>
            </a:xfrm>
            <a:custGeom>
              <a:avLst/>
              <a:gdLst>
                <a:gd name="T0" fmla="*/ 2147483647 w 134"/>
                <a:gd name="T1" fmla="*/ 2147483647 h 67"/>
                <a:gd name="T2" fmla="*/ 2147483647 w 134"/>
                <a:gd name="T3" fmla="*/ 2147483647 h 67"/>
                <a:gd name="T4" fmla="*/ 2147483647 w 134"/>
                <a:gd name="T5" fmla="*/ 2147483647 h 67"/>
                <a:gd name="T6" fmla="*/ 2147483647 w 134"/>
                <a:gd name="T7" fmla="*/ 2147483647 h 67"/>
                <a:gd name="T8" fmla="*/ 2147483647 w 134"/>
                <a:gd name="T9" fmla="*/ 2147483647 h 67"/>
                <a:gd name="T10" fmla="*/ 2147483647 w 134"/>
                <a:gd name="T11" fmla="*/ 2147483647 h 67"/>
                <a:gd name="T12" fmla="*/ 2147483647 w 134"/>
                <a:gd name="T13" fmla="*/ 2147483647 h 67"/>
                <a:gd name="T14" fmla="*/ 2147483647 w 134"/>
                <a:gd name="T15" fmla="*/ 2147483647 h 67"/>
                <a:gd name="T16" fmla="*/ 2147483647 w 134"/>
                <a:gd name="T17" fmla="*/ 2147483647 h 67"/>
                <a:gd name="T18" fmla="*/ 2147483647 w 134"/>
                <a:gd name="T19" fmla="*/ 2147483647 h 67"/>
                <a:gd name="T20" fmla="*/ 2147483647 w 134"/>
                <a:gd name="T21" fmla="*/ 2147483647 h 67"/>
                <a:gd name="T22" fmla="*/ 2147483647 w 134"/>
                <a:gd name="T23" fmla="*/ 2147483647 h 67"/>
                <a:gd name="T24" fmla="*/ 2147483647 w 134"/>
                <a:gd name="T25" fmla="*/ 2147483647 h 67"/>
                <a:gd name="T26" fmla="*/ 2147483647 w 134"/>
                <a:gd name="T27" fmla="*/ 2147483647 h 67"/>
                <a:gd name="T28" fmla="*/ 2147483647 w 134"/>
                <a:gd name="T29" fmla="*/ 2147483647 h 67"/>
                <a:gd name="T30" fmla="*/ 2147483647 w 134"/>
                <a:gd name="T31" fmla="*/ 2147483647 h 67"/>
                <a:gd name="T32" fmla="*/ 2147483647 w 134"/>
                <a:gd name="T33" fmla="*/ 2147483647 h 67"/>
                <a:gd name="T34" fmla="*/ 2147483647 w 134"/>
                <a:gd name="T35" fmla="*/ 2147483647 h 67"/>
                <a:gd name="T36" fmla="*/ 2147483647 w 134"/>
                <a:gd name="T37" fmla="*/ 2147483647 h 67"/>
                <a:gd name="T38" fmla="*/ 2147483647 w 134"/>
                <a:gd name="T39" fmla="*/ 2147483647 h 67"/>
                <a:gd name="T40" fmla="*/ 2147483647 w 134"/>
                <a:gd name="T41" fmla="*/ 2147483647 h 67"/>
                <a:gd name="T42" fmla="*/ 2147483647 w 134"/>
                <a:gd name="T43" fmla="*/ 2147483647 h 67"/>
                <a:gd name="T44" fmla="*/ 2147483647 w 134"/>
                <a:gd name="T45" fmla="*/ 2147483647 h 67"/>
                <a:gd name="T46" fmla="*/ 2147483647 w 134"/>
                <a:gd name="T47" fmla="*/ 2147483647 h 67"/>
                <a:gd name="T48" fmla="*/ 2147483647 w 134"/>
                <a:gd name="T49" fmla="*/ 2147483647 h 67"/>
                <a:gd name="T50" fmla="*/ 2147483647 w 134"/>
                <a:gd name="T51" fmla="*/ 2147483647 h 67"/>
                <a:gd name="T52" fmla="*/ 2147483647 w 134"/>
                <a:gd name="T53" fmla="*/ 2147483647 h 67"/>
                <a:gd name="T54" fmla="*/ 2147483647 w 134"/>
                <a:gd name="T55" fmla="*/ 2147483647 h 67"/>
                <a:gd name="T56" fmla="*/ 2147483647 w 134"/>
                <a:gd name="T57" fmla="*/ 2147483647 h 67"/>
                <a:gd name="T58" fmla="*/ 2147483647 w 134"/>
                <a:gd name="T59" fmla="*/ 2147483647 h 67"/>
                <a:gd name="T60" fmla="*/ 2147483647 w 134"/>
                <a:gd name="T61" fmla="*/ 2147483647 h 67"/>
                <a:gd name="T62" fmla="*/ 2147483647 w 134"/>
                <a:gd name="T63" fmla="*/ 2147483647 h 67"/>
                <a:gd name="T64" fmla="*/ 2147483647 w 134"/>
                <a:gd name="T65" fmla="*/ 2147483647 h 67"/>
                <a:gd name="T66" fmla="*/ 2147483647 w 134"/>
                <a:gd name="T67" fmla="*/ 2147483647 h 67"/>
                <a:gd name="T68" fmla="*/ 2147483647 w 134"/>
                <a:gd name="T69" fmla="*/ 0 h 67"/>
                <a:gd name="T70" fmla="*/ 2147483647 w 134"/>
                <a:gd name="T71" fmla="*/ 0 h 67"/>
                <a:gd name="T72" fmla="*/ 2147483647 w 134"/>
                <a:gd name="T73" fmla="*/ 2147483647 h 67"/>
                <a:gd name="T74" fmla="*/ 2147483647 w 134"/>
                <a:gd name="T75" fmla="*/ 2147483647 h 67"/>
                <a:gd name="T76" fmla="*/ 2147483647 w 134"/>
                <a:gd name="T77" fmla="*/ 2147483647 h 67"/>
                <a:gd name="T78" fmla="*/ 2147483647 w 134"/>
                <a:gd name="T79" fmla="*/ 2147483647 h 67"/>
                <a:gd name="T80" fmla="*/ 2147483647 w 134"/>
                <a:gd name="T81" fmla="*/ 2147483647 h 67"/>
                <a:gd name="T82" fmla="*/ 2147483647 w 134"/>
                <a:gd name="T83" fmla="*/ 2147483647 h 67"/>
                <a:gd name="T84" fmla="*/ 2147483647 w 134"/>
                <a:gd name="T85" fmla="*/ 2147483647 h 67"/>
                <a:gd name="T86" fmla="*/ 2147483647 w 134"/>
                <a:gd name="T87" fmla="*/ 2147483647 h 67"/>
                <a:gd name="T88" fmla="*/ 2147483647 w 134"/>
                <a:gd name="T89" fmla="*/ 2147483647 h 67"/>
                <a:gd name="T90" fmla="*/ 2147483647 w 134"/>
                <a:gd name="T91" fmla="*/ 2147483647 h 67"/>
                <a:gd name="T92" fmla="*/ 2147483647 w 134"/>
                <a:gd name="T93" fmla="*/ 2147483647 h 67"/>
                <a:gd name="T94" fmla="*/ 2147483647 w 134"/>
                <a:gd name="T95" fmla="*/ 2147483647 h 67"/>
                <a:gd name="T96" fmla="*/ 2147483647 w 134"/>
                <a:gd name="T97" fmla="*/ 2147483647 h 67"/>
                <a:gd name="T98" fmla="*/ 2147483647 w 134"/>
                <a:gd name="T99" fmla="*/ 2147483647 h 67"/>
                <a:gd name="T100" fmla="*/ 2147483647 w 134"/>
                <a:gd name="T101" fmla="*/ 2147483647 h 67"/>
                <a:gd name="T102" fmla="*/ 2147483647 w 134"/>
                <a:gd name="T103" fmla="*/ 2147483647 h 67"/>
                <a:gd name="T104" fmla="*/ 2147483647 w 134"/>
                <a:gd name="T105" fmla="*/ 2147483647 h 67"/>
                <a:gd name="T106" fmla="*/ 2147483647 w 134"/>
                <a:gd name="T107" fmla="*/ 2147483647 h 67"/>
                <a:gd name="T108" fmla="*/ 2147483647 w 134"/>
                <a:gd name="T109" fmla="*/ 2147483647 h 67"/>
                <a:gd name="T110" fmla="*/ 2147483647 w 134"/>
                <a:gd name="T111" fmla="*/ 2147483647 h 67"/>
                <a:gd name="T112" fmla="*/ 2147483647 w 134"/>
                <a:gd name="T113" fmla="*/ 2147483647 h 67"/>
                <a:gd name="T114" fmla="*/ 2147483647 w 134"/>
                <a:gd name="T115" fmla="*/ 2147483647 h 67"/>
                <a:gd name="T116" fmla="*/ 2147483647 w 134"/>
                <a:gd name="T117" fmla="*/ 2147483647 h 6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34"/>
                <a:gd name="T178" fmla="*/ 0 h 67"/>
                <a:gd name="T179" fmla="*/ 134 w 134"/>
                <a:gd name="T180" fmla="*/ 67 h 6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34" h="67">
                  <a:moveTo>
                    <a:pt x="44" y="65"/>
                  </a:moveTo>
                  <a:lnTo>
                    <a:pt x="40" y="63"/>
                  </a:lnTo>
                  <a:lnTo>
                    <a:pt x="36" y="65"/>
                  </a:lnTo>
                  <a:lnTo>
                    <a:pt x="31" y="67"/>
                  </a:lnTo>
                  <a:lnTo>
                    <a:pt x="29" y="65"/>
                  </a:lnTo>
                  <a:lnTo>
                    <a:pt x="27" y="65"/>
                  </a:lnTo>
                  <a:lnTo>
                    <a:pt x="23" y="63"/>
                  </a:lnTo>
                  <a:lnTo>
                    <a:pt x="19" y="63"/>
                  </a:lnTo>
                  <a:lnTo>
                    <a:pt x="15" y="65"/>
                  </a:lnTo>
                  <a:lnTo>
                    <a:pt x="11" y="63"/>
                  </a:lnTo>
                  <a:lnTo>
                    <a:pt x="11" y="61"/>
                  </a:lnTo>
                  <a:lnTo>
                    <a:pt x="2" y="61"/>
                  </a:lnTo>
                  <a:lnTo>
                    <a:pt x="0" y="55"/>
                  </a:lnTo>
                  <a:lnTo>
                    <a:pt x="6" y="53"/>
                  </a:lnTo>
                  <a:lnTo>
                    <a:pt x="11" y="55"/>
                  </a:lnTo>
                  <a:lnTo>
                    <a:pt x="13" y="51"/>
                  </a:lnTo>
                  <a:lnTo>
                    <a:pt x="15" y="53"/>
                  </a:lnTo>
                  <a:lnTo>
                    <a:pt x="17" y="55"/>
                  </a:lnTo>
                  <a:lnTo>
                    <a:pt x="19" y="53"/>
                  </a:lnTo>
                  <a:lnTo>
                    <a:pt x="19" y="51"/>
                  </a:lnTo>
                  <a:lnTo>
                    <a:pt x="21" y="50"/>
                  </a:lnTo>
                  <a:lnTo>
                    <a:pt x="23" y="50"/>
                  </a:lnTo>
                  <a:lnTo>
                    <a:pt x="29" y="51"/>
                  </a:lnTo>
                  <a:lnTo>
                    <a:pt x="35" y="46"/>
                  </a:lnTo>
                  <a:lnTo>
                    <a:pt x="38" y="40"/>
                  </a:lnTo>
                  <a:lnTo>
                    <a:pt x="40" y="38"/>
                  </a:lnTo>
                  <a:lnTo>
                    <a:pt x="38" y="38"/>
                  </a:lnTo>
                  <a:lnTo>
                    <a:pt x="35" y="36"/>
                  </a:lnTo>
                  <a:lnTo>
                    <a:pt x="31" y="34"/>
                  </a:lnTo>
                  <a:lnTo>
                    <a:pt x="27" y="32"/>
                  </a:lnTo>
                  <a:lnTo>
                    <a:pt x="23" y="32"/>
                  </a:lnTo>
                  <a:lnTo>
                    <a:pt x="23" y="30"/>
                  </a:lnTo>
                  <a:lnTo>
                    <a:pt x="23" y="28"/>
                  </a:lnTo>
                  <a:lnTo>
                    <a:pt x="21" y="28"/>
                  </a:lnTo>
                  <a:lnTo>
                    <a:pt x="19" y="28"/>
                  </a:lnTo>
                  <a:lnTo>
                    <a:pt x="15" y="28"/>
                  </a:lnTo>
                  <a:lnTo>
                    <a:pt x="11" y="25"/>
                  </a:lnTo>
                  <a:lnTo>
                    <a:pt x="15" y="23"/>
                  </a:lnTo>
                  <a:lnTo>
                    <a:pt x="17" y="21"/>
                  </a:lnTo>
                  <a:lnTo>
                    <a:pt x="21" y="17"/>
                  </a:lnTo>
                  <a:lnTo>
                    <a:pt x="21" y="13"/>
                  </a:lnTo>
                  <a:lnTo>
                    <a:pt x="19" y="11"/>
                  </a:lnTo>
                  <a:lnTo>
                    <a:pt x="15" y="13"/>
                  </a:lnTo>
                  <a:lnTo>
                    <a:pt x="17" y="9"/>
                  </a:lnTo>
                  <a:lnTo>
                    <a:pt x="25" y="5"/>
                  </a:lnTo>
                  <a:lnTo>
                    <a:pt x="35" y="5"/>
                  </a:lnTo>
                  <a:lnTo>
                    <a:pt x="42" y="9"/>
                  </a:lnTo>
                  <a:lnTo>
                    <a:pt x="48" y="13"/>
                  </a:lnTo>
                  <a:lnTo>
                    <a:pt x="50" y="9"/>
                  </a:lnTo>
                  <a:lnTo>
                    <a:pt x="52" y="9"/>
                  </a:lnTo>
                  <a:lnTo>
                    <a:pt x="54" y="5"/>
                  </a:lnTo>
                  <a:lnTo>
                    <a:pt x="56" y="3"/>
                  </a:lnTo>
                  <a:lnTo>
                    <a:pt x="58" y="3"/>
                  </a:lnTo>
                  <a:lnTo>
                    <a:pt x="63" y="2"/>
                  </a:lnTo>
                  <a:lnTo>
                    <a:pt x="65" y="2"/>
                  </a:lnTo>
                  <a:lnTo>
                    <a:pt x="69" y="5"/>
                  </a:lnTo>
                  <a:lnTo>
                    <a:pt x="71" y="7"/>
                  </a:lnTo>
                  <a:lnTo>
                    <a:pt x="75" y="7"/>
                  </a:lnTo>
                  <a:lnTo>
                    <a:pt x="81" y="3"/>
                  </a:lnTo>
                  <a:lnTo>
                    <a:pt x="88" y="2"/>
                  </a:lnTo>
                  <a:lnTo>
                    <a:pt x="94" y="0"/>
                  </a:lnTo>
                  <a:lnTo>
                    <a:pt x="102" y="0"/>
                  </a:lnTo>
                  <a:lnTo>
                    <a:pt x="109" y="0"/>
                  </a:lnTo>
                  <a:lnTo>
                    <a:pt x="113" y="2"/>
                  </a:lnTo>
                  <a:lnTo>
                    <a:pt x="119" y="2"/>
                  </a:lnTo>
                  <a:lnTo>
                    <a:pt x="121" y="5"/>
                  </a:lnTo>
                  <a:lnTo>
                    <a:pt x="125" y="7"/>
                  </a:lnTo>
                  <a:lnTo>
                    <a:pt x="129" y="7"/>
                  </a:lnTo>
                  <a:lnTo>
                    <a:pt x="134" y="11"/>
                  </a:lnTo>
                  <a:lnTo>
                    <a:pt x="130" y="13"/>
                  </a:lnTo>
                  <a:lnTo>
                    <a:pt x="125" y="17"/>
                  </a:lnTo>
                  <a:lnTo>
                    <a:pt x="123" y="19"/>
                  </a:lnTo>
                  <a:lnTo>
                    <a:pt x="119" y="23"/>
                  </a:lnTo>
                  <a:lnTo>
                    <a:pt x="115" y="23"/>
                  </a:lnTo>
                  <a:lnTo>
                    <a:pt x="113" y="25"/>
                  </a:lnTo>
                  <a:lnTo>
                    <a:pt x="111" y="26"/>
                  </a:lnTo>
                  <a:lnTo>
                    <a:pt x="111" y="30"/>
                  </a:lnTo>
                  <a:lnTo>
                    <a:pt x="102" y="32"/>
                  </a:lnTo>
                  <a:lnTo>
                    <a:pt x="90" y="38"/>
                  </a:lnTo>
                  <a:lnTo>
                    <a:pt x="88" y="44"/>
                  </a:lnTo>
                  <a:lnTo>
                    <a:pt x="86" y="50"/>
                  </a:lnTo>
                  <a:lnTo>
                    <a:pt x="82" y="51"/>
                  </a:lnTo>
                  <a:lnTo>
                    <a:pt x="77" y="51"/>
                  </a:lnTo>
                  <a:lnTo>
                    <a:pt x="73" y="53"/>
                  </a:lnTo>
                  <a:lnTo>
                    <a:pt x="71" y="55"/>
                  </a:lnTo>
                  <a:lnTo>
                    <a:pt x="67" y="51"/>
                  </a:lnTo>
                  <a:lnTo>
                    <a:pt x="65" y="50"/>
                  </a:lnTo>
                  <a:lnTo>
                    <a:pt x="61" y="50"/>
                  </a:lnTo>
                  <a:lnTo>
                    <a:pt x="59" y="53"/>
                  </a:lnTo>
                  <a:lnTo>
                    <a:pt x="56" y="55"/>
                  </a:lnTo>
                  <a:lnTo>
                    <a:pt x="54" y="57"/>
                  </a:lnTo>
                  <a:lnTo>
                    <a:pt x="52" y="59"/>
                  </a:lnTo>
                  <a:lnTo>
                    <a:pt x="50" y="61"/>
                  </a:lnTo>
                  <a:lnTo>
                    <a:pt x="48" y="63"/>
                  </a:lnTo>
                  <a:lnTo>
                    <a:pt x="44" y="65"/>
                  </a:lnTo>
                  <a:close/>
                  <a:moveTo>
                    <a:pt x="109" y="2"/>
                  </a:moveTo>
                  <a:lnTo>
                    <a:pt x="111" y="2"/>
                  </a:lnTo>
                  <a:lnTo>
                    <a:pt x="113" y="3"/>
                  </a:lnTo>
                  <a:lnTo>
                    <a:pt x="113" y="5"/>
                  </a:lnTo>
                  <a:lnTo>
                    <a:pt x="111" y="7"/>
                  </a:lnTo>
                  <a:lnTo>
                    <a:pt x="107" y="11"/>
                  </a:lnTo>
                  <a:lnTo>
                    <a:pt x="106" y="13"/>
                  </a:lnTo>
                  <a:lnTo>
                    <a:pt x="100" y="13"/>
                  </a:lnTo>
                  <a:lnTo>
                    <a:pt x="94" y="13"/>
                  </a:lnTo>
                  <a:lnTo>
                    <a:pt x="92" y="7"/>
                  </a:lnTo>
                  <a:lnTo>
                    <a:pt x="98" y="7"/>
                  </a:lnTo>
                  <a:lnTo>
                    <a:pt x="106" y="5"/>
                  </a:lnTo>
                  <a:lnTo>
                    <a:pt x="107" y="3"/>
                  </a:lnTo>
                  <a:lnTo>
                    <a:pt x="109" y="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57" name="Freeform 503">
              <a:extLst>
                <a:ext uri="{FF2B5EF4-FFF2-40B4-BE49-F238E27FC236}">
                  <a16:creationId xmlns:a16="http://schemas.microsoft.com/office/drawing/2014/main" id="{0A1AD46D-3A48-4CA9-80D5-6E3B9DC27AB4}"/>
                </a:ext>
              </a:extLst>
            </p:cNvPr>
            <p:cNvSpPr>
              <a:spLocks/>
            </p:cNvSpPr>
            <p:nvPr/>
          </p:nvSpPr>
          <p:spPr bwMode="gray">
            <a:xfrm>
              <a:off x="5778500" y="3059113"/>
              <a:ext cx="63500" cy="58737"/>
            </a:xfrm>
            <a:custGeom>
              <a:avLst/>
              <a:gdLst>
                <a:gd name="T0" fmla="*/ 2147483647 w 31"/>
                <a:gd name="T1" fmla="*/ 2147483647 h 28"/>
                <a:gd name="T2" fmla="*/ 2147483647 w 31"/>
                <a:gd name="T3" fmla="*/ 2147483647 h 28"/>
                <a:gd name="T4" fmla="*/ 2147483647 w 31"/>
                <a:gd name="T5" fmla="*/ 2147483647 h 28"/>
                <a:gd name="T6" fmla="*/ 2147483647 w 31"/>
                <a:gd name="T7" fmla="*/ 2147483647 h 28"/>
                <a:gd name="T8" fmla="*/ 2147483647 w 31"/>
                <a:gd name="T9" fmla="*/ 2147483647 h 28"/>
                <a:gd name="T10" fmla="*/ 2147483647 w 31"/>
                <a:gd name="T11" fmla="*/ 2147483647 h 28"/>
                <a:gd name="T12" fmla="*/ 2147483647 w 31"/>
                <a:gd name="T13" fmla="*/ 2147483647 h 28"/>
                <a:gd name="T14" fmla="*/ 2147483647 w 31"/>
                <a:gd name="T15" fmla="*/ 2147483647 h 28"/>
                <a:gd name="T16" fmla="*/ 2147483647 w 31"/>
                <a:gd name="T17" fmla="*/ 0 h 28"/>
                <a:gd name="T18" fmla="*/ 2147483647 w 31"/>
                <a:gd name="T19" fmla="*/ 2147483647 h 28"/>
                <a:gd name="T20" fmla="*/ 2147483647 w 31"/>
                <a:gd name="T21" fmla="*/ 0 h 28"/>
                <a:gd name="T22" fmla="*/ 2147483647 w 31"/>
                <a:gd name="T23" fmla="*/ 2147483647 h 28"/>
                <a:gd name="T24" fmla="*/ 2147483647 w 31"/>
                <a:gd name="T25" fmla="*/ 2147483647 h 28"/>
                <a:gd name="T26" fmla="*/ 2147483647 w 31"/>
                <a:gd name="T27" fmla="*/ 2147483647 h 28"/>
                <a:gd name="T28" fmla="*/ 0 w 31"/>
                <a:gd name="T29" fmla="*/ 2147483647 h 28"/>
                <a:gd name="T30" fmla="*/ 2147483647 w 31"/>
                <a:gd name="T31" fmla="*/ 2147483647 h 28"/>
                <a:gd name="T32" fmla="*/ 2147483647 w 31"/>
                <a:gd name="T33" fmla="*/ 2147483647 h 28"/>
                <a:gd name="T34" fmla="*/ 2147483647 w 31"/>
                <a:gd name="T35" fmla="*/ 2147483647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1"/>
                <a:gd name="T55" fmla="*/ 0 h 28"/>
                <a:gd name="T56" fmla="*/ 31 w 31"/>
                <a:gd name="T57" fmla="*/ 28 h 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1" h="28">
                  <a:moveTo>
                    <a:pt x="31" y="26"/>
                  </a:moveTo>
                  <a:lnTo>
                    <a:pt x="27" y="21"/>
                  </a:lnTo>
                  <a:lnTo>
                    <a:pt x="23" y="17"/>
                  </a:lnTo>
                  <a:lnTo>
                    <a:pt x="25" y="13"/>
                  </a:lnTo>
                  <a:lnTo>
                    <a:pt x="25" y="7"/>
                  </a:lnTo>
                  <a:lnTo>
                    <a:pt x="31" y="7"/>
                  </a:lnTo>
                  <a:lnTo>
                    <a:pt x="29" y="3"/>
                  </a:lnTo>
                  <a:lnTo>
                    <a:pt x="27" y="0"/>
                  </a:lnTo>
                  <a:lnTo>
                    <a:pt x="25" y="1"/>
                  </a:lnTo>
                  <a:lnTo>
                    <a:pt x="19" y="0"/>
                  </a:lnTo>
                  <a:lnTo>
                    <a:pt x="16" y="3"/>
                  </a:lnTo>
                  <a:lnTo>
                    <a:pt x="12" y="9"/>
                  </a:lnTo>
                  <a:lnTo>
                    <a:pt x="4" y="15"/>
                  </a:lnTo>
                  <a:lnTo>
                    <a:pt x="0" y="19"/>
                  </a:lnTo>
                  <a:lnTo>
                    <a:pt x="18" y="23"/>
                  </a:lnTo>
                  <a:lnTo>
                    <a:pt x="19" y="28"/>
                  </a:lnTo>
                  <a:lnTo>
                    <a:pt x="31" y="26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58" name="Freeform 504">
              <a:extLst>
                <a:ext uri="{FF2B5EF4-FFF2-40B4-BE49-F238E27FC236}">
                  <a16:creationId xmlns:a16="http://schemas.microsoft.com/office/drawing/2014/main" id="{A98A62EA-BBEA-447E-998B-598775E8723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468938" y="3905250"/>
              <a:ext cx="225425" cy="300038"/>
            </a:xfrm>
            <a:custGeom>
              <a:avLst/>
              <a:gdLst>
                <a:gd name="T0" fmla="*/ 2147483647 w 109"/>
                <a:gd name="T1" fmla="*/ 2147483647 h 144"/>
                <a:gd name="T2" fmla="*/ 2147483647 w 109"/>
                <a:gd name="T3" fmla="*/ 2147483647 h 144"/>
                <a:gd name="T4" fmla="*/ 2147483647 w 109"/>
                <a:gd name="T5" fmla="*/ 2147483647 h 144"/>
                <a:gd name="T6" fmla="*/ 2147483647 w 109"/>
                <a:gd name="T7" fmla="*/ 2147483647 h 144"/>
                <a:gd name="T8" fmla="*/ 2147483647 w 109"/>
                <a:gd name="T9" fmla="*/ 2147483647 h 144"/>
                <a:gd name="T10" fmla="*/ 2147483647 w 109"/>
                <a:gd name="T11" fmla="*/ 2147483647 h 144"/>
                <a:gd name="T12" fmla="*/ 2147483647 w 109"/>
                <a:gd name="T13" fmla="*/ 2147483647 h 144"/>
                <a:gd name="T14" fmla="*/ 2147483647 w 109"/>
                <a:gd name="T15" fmla="*/ 2147483647 h 144"/>
                <a:gd name="T16" fmla="*/ 2147483647 w 109"/>
                <a:gd name="T17" fmla="*/ 2147483647 h 144"/>
                <a:gd name="T18" fmla="*/ 2147483647 w 109"/>
                <a:gd name="T19" fmla="*/ 2147483647 h 144"/>
                <a:gd name="T20" fmla="*/ 2147483647 w 109"/>
                <a:gd name="T21" fmla="*/ 2147483647 h 144"/>
                <a:gd name="T22" fmla="*/ 2147483647 w 109"/>
                <a:gd name="T23" fmla="*/ 2147483647 h 144"/>
                <a:gd name="T24" fmla="*/ 2147483647 w 109"/>
                <a:gd name="T25" fmla="*/ 2147483647 h 144"/>
                <a:gd name="T26" fmla="*/ 2147483647 w 109"/>
                <a:gd name="T27" fmla="*/ 2147483647 h 144"/>
                <a:gd name="T28" fmla="*/ 2147483647 w 109"/>
                <a:gd name="T29" fmla="*/ 2147483647 h 144"/>
                <a:gd name="T30" fmla="*/ 2147483647 w 109"/>
                <a:gd name="T31" fmla="*/ 2147483647 h 144"/>
                <a:gd name="T32" fmla="*/ 2147483647 w 109"/>
                <a:gd name="T33" fmla="*/ 2147483647 h 144"/>
                <a:gd name="T34" fmla="*/ 2147483647 w 109"/>
                <a:gd name="T35" fmla="*/ 2147483647 h 144"/>
                <a:gd name="T36" fmla="*/ 2147483647 w 109"/>
                <a:gd name="T37" fmla="*/ 2147483647 h 144"/>
                <a:gd name="T38" fmla="*/ 2147483647 w 109"/>
                <a:gd name="T39" fmla="*/ 2147483647 h 144"/>
                <a:gd name="T40" fmla="*/ 2147483647 w 109"/>
                <a:gd name="T41" fmla="*/ 2147483647 h 144"/>
                <a:gd name="T42" fmla="*/ 2147483647 w 109"/>
                <a:gd name="T43" fmla="*/ 2147483647 h 144"/>
                <a:gd name="T44" fmla="*/ 2147483647 w 109"/>
                <a:gd name="T45" fmla="*/ 2147483647 h 144"/>
                <a:gd name="T46" fmla="*/ 2147483647 w 109"/>
                <a:gd name="T47" fmla="*/ 2147483647 h 144"/>
                <a:gd name="T48" fmla="*/ 2147483647 w 109"/>
                <a:gd name="T49" fmla="*/ 2147483647 h 144"/>
                <a:gd name="T50" fmla="*/ 2147483647 w 109"/>
                <a:gd name="T51" fmla="*/ 2147483647 h 144"/>
                <a:gd name="T52" fmla="*/ 2147483647 w 109"/>
                <a:gd name="T53" fmla="*/ 2147483647 h 144"/>
                <a:gd name="T54" fmla="*/ 2147483647 w 109"/>
                <a:gd name="T55" fmla="*/ 2147483647 h 144"/>
                <a:gd name="T56" fmla="*/ 2147483647 w 109"/>
                <a:gd name="T57" fmla="*/ 2147483647 h 144"/>
                <a:gd name="T58" fmla="*/ 2147483647 w 109"/>
                <a:gd name="T59" fmla="*/ 2147483647 h 144"/>
                <a:gd name="T60" fmla="*/ 0 w 109"/>
                <a:gd name="T61" fmla="*/ 2147483647 h 144"/>
                <a:gd name="T62" fmla="*/ 2147483647 w 109"/>
                <a:gd name="T63" fmla="*/ 2147483647 h 144"/>
                <a:gd name="T64" fmla="*/ 2147483647 w 109"/>
                <a:gd name="T65" fmla="*/ 2147483647 h 144"/>
                <a:gd name="T66" fmla="*/ 2147483647 w 109"/>
                <a:gd name="T67" fmla="*/ 2147483647 h 144"/>
                <a:gd name="T68" fmla="*/ 2147483647 w 109"/>
                <a:gd name="T69" fmla="*/ 2147483647 h 144"/>
                <a:gd name="T70" fmla="*/ 2147483647 w 109"/>
                <a:gd name="T71" fmla="*/ 2147483647 h 144"/>
                <a:gd name="T72" fmla="*/ 2147483647 w 109"/>
                <a:gd name="T73" fmla="*/ 2147483647 h 144"/>
                <a:gd name="T74" fmla="*/ 2147483647 w 109"/>
                <a:gd name="T75" fmla="*/ 2147483647 h 144"/>
                <a:gd name="T76" fmla="*/ 2147483647 w 109"/>
                <a:gd name="T77" fmla="*/ 2147483647 h 144"/>
                <a:gd name="T78" fmla="*/ 2147483647 w 109"/>
                <a:gd name="T79" fmla="*/ 2147483647 h 144"/>
                <a:gd name="T80" fmla="*/ 2147483647 w 109"/>
                <a:gd name="T81" fmla="*/ 2147483647 h 144"/>
                <a:gd name="T82" fmla="*/ 2147483647 w 109"/>
                <a:gd name="T83" fmla="*/ 2147483647 h 144"/>
                <a:gd name="T84" fmla="*/ 2147483647 w 109"/>
                <a:gd name="T85" fmla="*/ 2147483647 h 144"/>
                <a:gd name="T86" fmla="*/ 2147483647 w 109"/>
                <a:gd name="T87" fmla="*/ 2147483647 h 144"/>
                <a:gd name="T88" fmla="*/ 2147483647 w 109"/>
                <a:gd name="T89" fmla="*/ 2147483647 h 144"/>
                <a:gd name="T90" fmla="*/ 2147483647 w 109"/>
                <a:gd name="T91" fmla="*/ 2147483647 h 144"/>
                <a:gd name="T92" fmla="*/ 2147483647 w 109"/>
                <a:gd name="T93" fmla="*/ 2147483647 h 144"/>
                <a:gd name="T94" fmla="*/ 2147483647 w 109"/>
                <a:gd name="T95" fmla="*/ 2147483647 h 14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09"/>
                <a:gd name="T145" fmla="*/ 0 h 144"/>
                <a:gd name="T146" fmla="*/ 109 w 109"/>
                <a:gd name="T147" fmla="*/ 144 h 14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09" h="144">
                  <a:moveTo>
                    <a:pt x="1" y="87"/>
                  </a:moveTo>
                  <a:lnTo>
                    <a:pt x="5" y="87"/>
                  </a:lnTo>
                  <a:lnTo>
                    <a:pt x="9" y="85"/>
                  </a:lnTo>
                  <a:lnTo>
                    <a:pt x="5" y="92"/>
                  </a:lnTo>
                  <a:lnTo>
                    <a:pt x="3" y="102"/>
                  </a:lnTo>
                  <a:lnTo>
                    <a:pt x="46" y="121"/>
                  </a:lnTo>
                  <a:lnTo>
                    <a:pt x="46" y="123"/>
                  </a:lnTo>
                  <a:lnTo>
                    <a:pt x="48" y="127"/>
                  </a:lnTo>
                  <a:lnTo>
                    <a:pt x="48" y="131"/>
                  </a:lnTo>
                  <a:lnTo>
                    <a:pt x="49" y="135"/>
                  </a:lnTo>
                  <a:lnTo>
                    <a:pt x="53" y="135"/>
                  </a:lnTo>
                  <a:lnTo>
                    <a:pt x="53" y="137"/>
                  </a:lnTo>
                  <a:lnTo>
                    <a:pt x="67" y="144"/>
                  </a:lnTo>
                  <a:lnTo>
                    <a:pt x="67" y="138"/>
                  </a:lnTo>
                  <a:lnTo>
                    <a:pt x="67" y="131"/>
                  </a:lnTo>
                  <a:lnTo>
                    <a:pt x="71" y="131"/>
                  </a:lnTo>
                  <a:lnTo>
                    <a:pt x="71" y="129"/>
                  </a:lnTo>
                  <a:lnTo>
                    <a:pt x="72" y="123"/>
                  </a:lnTo>
                  <a:lnTo>
                    <a:pt x="76" y="119"/>
                  </a:lnTo>
                  <a:lnTo>
                    <a:pt x="78" y="119"/>
                  </a:lnTo>
                  <a:lnTo>
                    <a:pt x="82" y="119"/>
                  </a:lnTo>
                  <a:lnTo>
                    <a:pt x="84" y="115"/>
                  </a:lnTo>
                  <a:lnTo>
                    <a:pt x="86" y="110"/>
                  </a:lnTo>
                  <a:lnTo>
                    <a:pt x="90" y="110"/>
                  </a:lnTo>
                  <a:lnTo>
                    <a:pt x="94" y="108"/>
                  </a:lnTo>
                  <a:lnTo>
                    <a:pt x="94" y="104"/>
                  </a:lnTo>
                  <a:lnTo>
                    <a:pt x="94" y="100"/>
                  </a:lnTo>
                  <a:lnTo>
                    <a:pt x="96" y="96"/>
                  </a:lnTo>
                  <a:lnTo>
                    <a:pt x="99" y="94"/>
                  </a:lnTo>
                  <a:lnTo>
                    <a:pt x="101" y="89"/>
                  </a:lnTo>
                  <a:lnTo>
                    <a:pt x="101" y="85"/>
                  </a:lnTo>
                  <a:lnTo>
                    <a:pt x="96" y="77"/>
                  </a:lnTo>
                  <a:lnTo>
                    <a:pt x="94" y="25"/>
                  </a:lnTo>
                  <a:lnTo>
                    <a:pt x="101" y="21"/>
                  </a:lnTo>
                  <a:lnTo>
                    <a:pt x="109" y="4"/>
                  </a:lnTo>
                  <a:lnTo>
                    <a:pt x="101" y="6"/>
                  </a:lnTo>
                  <a:lnTo>
                    <a:pt x="94" y="6"/>
                  </a:lnTo>
                  <a:lnTo>
                    <a:pt x="90" y="2"/>
                  </a:lnTo>
                  <a:lnTo>
                    <a:pt x="90" y="0"/>
                  </a:lnTo>
                  <a:lnTo>
                    <a:pt x="88" y="4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8" y="10"/>
                  </a:lnTo>
                  <a:lnTo>
                    <a:pt x="74" y="10"/>
                  </a:lnTo>
                  <a:lnTo>
                    <a:pt x="71" y="10"/>
                  </a:lnTo>
                  <a:lnTo>
                    <a:pt x="67" y="10"/>
                  </a:lnTo>
                  <a:lnTo>
                    <a:pt x="63" y="8"/>
                  </a:lnTo>
                  <a:lnTo>
                    <a:pt x="57" y="6"/>
                  </a:lnTo>
                  <a:lnTo>
                    <a:pt x="53" y="6"/>
                  </a:lnTo>
                  <a:lnTo>
                    <a:pt x="49" y="8"/>
                  </a:lnTo>
                  <a:lnTo>
                    <a:pt x="44" y="8"/>
                  </a:lnTo>
                  <a:lnTo>
                    <a:pt x="40" y="8"/>
                  </a:lnTo>
                  <a:lnTo>
                    <a:pt x="36" y="8"/>
                  </a:lnTo>
                  <a:lnTo>
                    <a:pt x="30" y="8"/>
                  </a:lnTo>
                  <a:lnTo>
                    <a:pt x="26" y="8"/>
                  </a:lnTo>
                  <a:lnTo>
                    <a:pt x="19" y="2"/>
                  </a:lnTo>
                  <a:lnTo>
                    <a:pt x="13" y="2"/>
                  </a:lnTo>
                  <a:lnTo>
                    <a:pt x="9" y="2"/>
                  </a:lnTo>
                  <a:lnTo>
                    <a:pt x="5" y="6"/>
                  </a:lnTo>
                  <a:lnTo>
                    <a:pt x="0" y="8"/>
                  </a:lnTo>
                  <a:lnTo>
                    <a:pt x="0" y="12"/>
                  </a:lnTo>
                  <a:lnTo>
                    <a:pt x="1" y="14"/>
                  </a:lnTo>
                  <a:lnTo>
                    <a:pt x="5" y="16"/>
                  </a:lnTo>
                  <a:lnTo>
                    <a:pt x="5" y="18"/>
                  </a:lnTo>
                  <a:lnTo>
                    <a:pt x="7" y="20"/>
                  </a:lnTo>
                  <a:lnTo>
                    <a:pt x="5" y="25"/>
                  </a:lnTo>
                  <a:lnTo>
                    <a:pt x="3" y="31"/>
                  </a:lnTo>
                  <a:lnTo>
                    <a:pt x="7" y="35"/>
                  </a:lnTo>
                  <a:lnTo>
                    <a:pt x="9" y="39"/>
                  </a:lnTo>
                  <a:lnTo>
                    <a:pt x="9" y="43"/>
                  </a:lnTo>
                  <a:lnTo>
                    <a:pt x="9" y="46"/>
                  </a:lnTo>
                  <a:lnTo>
                    <a:pt x="7" y="48"/>
                  </a:lnTo>
                  <a:lnTo>
                    <a:pt x="5" y="50"/>
                  </a:lnTo>
                  <a:lnTo>
                    <a:pt x="3" y="54"/>
                  </a:lnTo>
                  <a:lnTo>
                    <a:pt x="3" y="60"/>
                  </a:lnTo>
                  <a:lnTo>
                    <a:pt x="1" y="64"/>
                  </a:lnTo>
                  <a:lnTo>
                    <a:pt x="1" y="71"/>
                  </a:lnTo>
                  <a:lnTo>
                    <a:pt x="1" y="75"/>
                  </a:lnTo>
                  <a:lnTo>
                    <a:pt x="1" y="79"/>
                  </a:lnTo>
                  <a:lnTo>
                    <a:pt x="1" y="81"/>
                  </a:lnTo>
                  <a:lnTo>
                    <a:pt x="1" y="87"/>
                  </a:lnTo>
                  <a:close/>
                  <a:moveTo>
                    <a:pt x="26" y="10"/>
                  </a:moveTo>
                  <a:lnTo>
                    <a:pt x="26" y="18"/>
                  </a:lnTo>
                  <a:lnTo>
                    <a:pt x="28" y="27"/>
                  </a:lnTo>
                  <a:lnTo>
                    <a:pt x="30" y="31"/>
                  </a:lnTo>
                  <a:lnTo>
                    <a:pt x="34" y="33"/>
                  </a:lnTo>
                  <a:lnTo>
                    <a:pt x="34" y="37"/>
                  </a:lnTo>
                  <a:lnTo>
                    <a:pt x="34" y="39"/>
                  </a:lnTo>
                  <a:lnTo>
                    <a:pt x="32" y="39"/>
                  </a:lnTo>
                  <a:lnTo>
                    <a:pt x="30" y="37"/>
                  </a:lnTo>
                  <a:lnTo>
                    <a:pt x="25" y="29"/>
                  </a:lnTo>
                  <a:lnTo>
                    <a:pt x="23" y="25"/>
                  </a:lnTo>
                  <a:lnTo>
                    <a:pt x="23" y="16"/>
                  </a:lnTo>
                  <a:lnTo>
                    <a:pt x="26" y="1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59" name="Freeform 506">
              <a:extLst>
                <a:ext uri="{FF2B5EF4-FFF2-40B4-BE49-F238E27FC236}">
                  <a16:creationId xmlns:a16="http://schemas.microsoft.com/office/drawing/2014/main" id="{7906D25D-5A43-4198-8CCB-6F27504AD820}"/>
                </a:ext>
              </a:extLst>
            </p:cNvPr>
            <p:cNvSpPr>
              <a:spLocks/>
            </p:cNvSpPr>
            <p:nvPr/>
          </p:nvSpPr>
          <p:spPr bwMode="gray">
            <a:xfrm>
              <a:off x="5491163" y="2970213"/>
              <a:ext cx="125412" cy="136525"/>
            </a:xfrm>
            <a:custGeom>
              <a:avLst/>
              <a:gdLst>
                <a:gd name="T0" fmla="*/ 2147483647 w 60"/>
                <a:gd name="T1" fmla="*/ 2147483647 h 66"/>
                <a:gd name="T2" fmla="*/ 2147483647 w 60"/>
                <a:gd name="T3" fmla="*/ 2147483647 h 66"/>
                <a:gd name="T4" fmla="*/ 2147483647 w 60"/>
                <a:gd name="T5" fmla="*/ 2147483647 h 66"/>
                <a:gd name="T6" fmla="*/ 2147483647 w 60"/>
                <a:gd name="T7" fmla="*/ 2147483647 h 66"/>
                <a:gd name="T8" fmla="*/ 2147483647 w 60"/>
                <a:gd name="T9" fmla="*/ 2147483647 h 66"/>
                <a:gd name="T10" fmla="*/ 2147483647 w 60"/>
                <a:gd name="T11" fmla="*/ 2147483647 h 66"/>
                <a:gd name="T12" fmla="*/ 2147483647 w 60"/>
                <a:gd name="T13" fmla="*/ 2147483647 h 66"/>
                <a:gd name="T14" fmla="*/ 2147483647 w 60"/>
                <a:gd name="T15" fmla="*/ 2147483647 h 66"/>
                <a:gd name="T16" fmla="*/ 2147483647 w 60"/>
                <a:gd name="T17" fmla="*/ 0 h 66"/>
                <a:gd name="T18" fmla="*/ 2147483647 w 60"/>
                <a:gd name="T19" fmla="*/ 2147483647 h 66"/>
                <a:gd name="T20" fmla="*/ 2147483647 w 60"/>
                <a:gd name="T21" fmla="*/ 2147483647 h 66"/>
                <a:gd name="T22" fmla="*/ 2147483647 w 60"/>
                <a:gd name="T23" fmla="*/ 2147483647 h 66"/>
                <a:gd name="T24" fmla="*/ 2147483647 w 60"/>
                <a:gd name="T25" fmla="*/ 2147483647 h 66"/>
                <a:gd name="T26" fmla="*/ 2147483647 w 60"/>
                <a:gd name="T27" fmla="*/ 2147483647 h 66"/>
                <a:gd name="T28" fmla="*/ 2147483647 w 60"/>
                <a:gd name="T29" fmla="*/ 2147483647 h 66"/>
                <a:gd name="T30" fmla="*/ 2147483647 w 60"/>
                <a:gd name="T31" fmla="*/ 2147483647 h 66"/>
                <a:gd name="T32" fmla="*/ 2147483647 w 60"/>
                <a:gd name="T33" fmla="*/ 2147483647 h 66"/>
                <a:gd name="T34" fmla="*/ 2147483647 w 60"/>
                <a:gd name="T35" fmla="*/ 2147483647 h 66"/>
                <a:gd name="T36" fmla="*/ 2147483647 w 60"/>
                <a:gd name="T37" fmla="*/ 2147483647 h 66"/>
                <a:gd name="T38" fmla="*/ 2147483647 w 60"/>
                <a:gd name="T39" fmla="*/ 2147483647 h 66"/>
                <a:gd name="T40" fmla="*/ 0 w 60"/>
                <a:gd name="T41" fmla="*/ 2147483647 h 66"/>
                <a:gd name="T42" fmla="*/ 0 w 60"/>
                <a:gd name="T43" fmla="*/ 2147483647 h 66"/>
                <a:gd name="T44" fmla="*/ 2147483647 w 60"/>
                <a:gd name="T45" fmla="*/ 2147483647 h 66"/>
                <a:gd name="T46" fmla="*/ 2147483647 w 60"/>
                <a:gd name="T47" fmla="*/ 2147483647 h 66"/>
                <a:gd name="T48" fmla="*/ 2147483647 w 60"/>
                <a:gd name="T49" fmla="*/ 2147483647 h 66"/>
                <a:gd name="T50" fmla="*/ 2147483647 w 60"/>
                <a:gd name="T51" fmla="*/ 2147483647 h 66"/>
                <a:gd name="T52" fmla="*/ 2147483647 w 60"/>
                <a:gd name="T53" fmla="*/ 2147483647 h 66"/>
                <a:gd name="T54" fmla="*/ 2147483647 w 60"/>
                <a:gd name="T55" fmla="*/ 2147483647 h 66"/>
                <a:gd name="T56" fmla="*/ 2147483647 w 60"/>
                <a:gd name="T57" fmla="*/ 2147483647 h 66"/>
                <a:gd name="T58" fmla="*/ 2147483647 w 60"/>
                <a:gd name="T59" fmla="*/ 2147483647 h 66"/>
                <a:gd name="T60" fmla="*/ 2147483647 w 60"/>
                <a:gd name="T61" fmla="*/ 2147483647 h 6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60"/>
                <a:gd name="T94" fmla="*/ 0 h 66"/>
                <a:gd name="T95" fmla="*/ 60 w 60"/>
                <a:gd name="T96" fmla="*/ 66 h 6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60" h="66">
                  <a:moveTo>
                    <a:pt x="14" y="21"/>
                  </a:moveTo>
                  <a:lnTo>
                    <a:pt x="15" y="18"/>
                  </a:lnTo>
                  <a:lnTo>
                    <a:pt x="15" y="14"/>
                  </a:lnTo>
                  <a:lnTo>
                    <a:pt x="19" y="12"/>
                  </a:lnTo>
                  <a:lnTo>
                    <a:pt x="23" y="12"/>
                  </a:lnTo>
                  <a:lnTo>
                    <a:pt x="29" y="14"/>
                  </a:lnTo>
                  <a:lnTo>
                    <a:pt x="33" y="14"/>
                  </a:lnTo>
                  <a:lnTo>
                    <a:pt x="52" y="0"/>
                  </a:lnTo>
                  <a:lnTo>
                    <a:pt x="60" y="21"/>
                  </a:lnTo>
                  <a:lnTo>
                    <a:pt x="60" y="25"/>
                  </a:lnTo>
                  <a:lnTo>
                    <a:pt x="35" y="31"/>
                  </a:lnTo>
                  <a:lnTo>
                    <a:pt x="42" y="44"/>
                  </a:lnTo>
                  <a:lnTo>
                    <a:pt x="38" y="46"/>
                  </a:lnTo>
                  <a:lnTo>
                    <a:pt x="35" y="50"/>
                  </a:lnTo>
                  <a:lnTo>
                    <a:pt x="33" y="52"/>
                  </a:lnTo>
                  <a:lnTo>
                    <a:pt x="31" y="56"/>
                  </a:lnTo>
                  <a:lnTo>
                    <a:pt x="27" y="58"/>
                  </a:lnTo>
                  <a:lnTo>
                    <a:pt x="25" y="60"/>
                  </a:lnTo>
                  <a:lnTo>
                    <a:pt x="14" y="66"/>
                  </a:lnTo>
                  <a:lnTo>
                    <a:pt x="0" y="64"/>
                  </a:lnTo>
                  <a:lnTo>
                    <a:pt x="0" y="60"/>
                  </a:lnTo>
                  <a:lnTo>
                    <a:pt x="4" y="58"/>
                  </a:lnTo>
                  <a:lnTo>
                    <a:pt x="8" y="52"/>
                  </a:lnTo>
                  <a:lnTo>
                    <a:pt x="12" y="44"/>
                  </a:lnTo>
                  <a:lnTo>
                    <a:pt x="12" y="35"/>
                  </a:lnTo>
                  <a:lnTo>
                    <a:pt x="14" y="31"/>
                  </a:lnTo>
                  <a:lnTo>
                    <a:pt x="14" y="27"/>
                  </a:lnTo>
                  <a:lnTo>
                    <a:pt x="14" y="23"/>
                  </a:lnTo>
                  <a:lnTo>
                    <a:pt x="14" y="21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60" name="Freeform 507">
              <a:extLst>
                <a:ext uri="{FF2B5EF4-FFF2-40B4-BE49-F238E27FC236}">
                  <a16:creationId xmlns:a16="http://schemas.microsoft.com/office/drawing/2014/main" id="{4CD95EFE-0107-4AF4-AEBA-92D3FB1D2DF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872413" y="2519363"/>
              <a:ext cx="473075" cy="682625"/>
            </a:xfrm>
            <a:custGeom>
              <a:avLst/>
              <a:gdLst>
                <a:gd name="T0" fmla="*/ 2147483647 w 228"/>
                <a:gd name="T1" fmla="*/ 2147483647 h 329"/>
                <a:gd name="T2" fmla="*/ 0 w 228"/>
                <a:gd name="T3" fmla="*/ 2147483647 h 329"/>
                <a:gd name="T4" fmla="*/ 2147483647 w 228"/>
                <a:gd name="T5" fmla="*/ 2147483647 h 329"/>
                <a:gd name="T6" fmla="*/ 2147483647 w 228"/>
                <a:gd name="T7" fmla="*/ 2147483647 h 329"/>
                <a:gd name="T8" fmla="*/ 2147483647 w 228"/>
                <a:gd name="T9" fmla="*/ 2147483647 h 329"/>
                <a:gd name="T10" fmla="*/ 2147483647 w 228"/>
                <a:gd name="T11" fmla="*/ 2147483647 h 329"/>
                <a:gd name="T12" fmla="*/ 2147483647 w 228"/>
                <a:gd name="T13" fmla="*/ 2147483647 h 329"/>
                <a:gd name="T14" fmla="*/ 2147483647 w 228"/>
                <a:gd name="T15" fmla="*/ 2147483647 h 329"/>
                <a:gd name="T16" fmla="*/ 2147483647 w 228"/>
                <a:gd name="T17" fmla="*/ 2147483647 h 329"/>
                <a:gd name="T18" fmla="*/ 2147483647 w 228"/>
                <a:gd name="T19" fmla="*/ 2147483647 h 329"/>
                <a:gd name="T20" fmla="*/ 2147483647 w 228"/>
                <a:gd name="T21" fmla="*/ 2147483647 h 329"/>
                <a:gd name="T22" fmla="*/ 2147483647 w 228"/>
                <a:gd name="T23" fmla="*/ 2147483647 h 329"/>
                <a:gd name="T24" fmla="*/ 2147483647 w 228"/>
                <a:gd name="T25" fmla="*/ 2147483647 h 329"/>
                <a:gd name="T26" fmla="*/ 2147483647 w 228"/>
                <a:gd name="T27" fmla="*/ 2147483647 h 329"/>
                <a:gd name="T28" fmla="*/ 2147483647 w 228"/>
                <a:gd name="T29" fmla="*/ 2147483647 h 329"/>
                <a:gd name="T30" fmla="*/ 2147483647 w 228"/>
                <a:gd name="T31" fmla="*/ 2147483647 h 329"/>
                <a:gd name="T32" fmla="*/ 2147483647 w 228"/>
                <a:gd name="T33" fmla="*/ 2147483647 h 329"/>
                <a:gd name="T34" fmla="*/ 2147483647 w 228"/>
                <a:gd name="T35" fmla="*/ 2147483647 h 329"/>
                <a:gd name="T36" fmla="*/ 2147483647 w 228"/>
                <a:gd name="T37" fmla="*/ 2147483647 h 329"/>
                <a:gd name="T38" fmla="*/ 2147483647 w 228"/>
                <a:gd name="T39" fmla="*/ 2147483647 h 329"/>
                <a:gd name="T40" fmla="*/ 2147483647 w 228"/>
                <a:gd name="T41" fmla="*/ 2147483647 h 329"/>
                <a:gd name="T42" fmla="*/ 2147483647 w 228"/>
                <a:gd name="T43" fmla="*/ 2147483647 h 329"/>
                <a:gd name="T44" fmla="*/ 2147483647 w 228"/>
                <a:gd name="T45" fmla="*/ 2147483647 h 329"/>
                <a:gd name="T46" fmla="*/ 2147483647 w 228"/>
                <a:gd name="T47" fmla="*/ 2147483647 h 329"/>
                <a:gd name="T48" fmla="*/ 2147483647 w 228"/>
                <a:gd name="T49" fmla="*/ 2147483647 h 329"/>
                <a:gd name="T50" fmla="*/ 2147483647 w 228"/>
                <a:gd name="T51" fmla="*/ 2147483647 h 329"/>
                <a:gd name="T52" fmla="*/ 2147483647 w 228"/>
                <a:gd name="T53" fmla="*/ 2147483647 h 329"/>
                <a:gd name="T54" fmla="*/ 2147483647 w 228"/>
                <a:gd name="T55" fmla="*/ 2147483647 h 329"/>
                <a:gd name="T56" fmla="*/ 2147483647 w 228"/>
                <a:gd name="T57" fmla="*/ 2147483647 h 329"/>
                <a:gd name="T58" fmla="*/ 2147483647 w 228"/>
                <a:gd name="T59" fmla="*/ 2147483647 h 329"/>
                <a:gd name="T60" fmla="*/ 2147483647 w 228"/>
                <a:gd name="T61" fmla="*/ 2147483647 h 329"/>
                <a:gd name="T62" fmla="*/ 2147483647 w 228"/>
                <a:gd name="T63" fmla="*/ 2147483647 h 329"/>
                <a:gd name="T64" fmla="*/ 2147483647 w 228"/>
                <a:gd name="T65" fmla="*/ 2147483647 h 329"/>
                <a:gd name="T66" fmla="*/ 2147483647 w 228"/>
                <a:gd name="T67" fmla="*/ 2147483647 h 329"/>
                <a:gd name="T68" fmla="*/ 2147483647 w 228"/>
                <a:gd name="T69" fmla="*/ 2147483647 h 329"/>
                <a:gd name="T70" fmla="*/ 2147483647 w 228"/>
                <a:gd name="T71" fmla="*/ 2147483647 h 329"/>
                <a:gd name="T72" fmla="*/ 2147483647 w 228"/>
                <a:gd name="T73" fmla="*/ 2147483647 h 329"/>
                <a:gd name="T74" fmla="*/ 2147483647 w 228"/>
                <a:gd name="T75" fmla="*/ 2147483647 h 329"/>
                <a:gd name="T76" fmla="*/ 2147483647 w 228"/>
                <a:gd name="T77" fmla="*/ 2147483647 h 329"/>
                <a:gd name="T78" fmla="*/ 2147483647 w 228"/>
                <a:gd name="T79" fmla="*/ 2147483647 h 329"/>
                <a:gd name="T80" fmla="*/ 2147483647 w 228"/>
                <a:gd name="T81" fmla="*/ 2147483647 h 329"/>
                <a:gd name="T82" fmla="*/ 2147483647 w 228"/>
                <a:gd name="T83" fmla="*/ 2147483647 h 329"/>
                <a:gd name="T84" fmla="*/ 2147483647 w 228"/>
                <a:gd name="T85" fmla="*/ 2147483647 h 329"/>
                <a:gd name="T86" fmla="*/ 2147483647 w 228"/>
                <a:gd name="T87" fmla="*/ 2147483647 h 329"/>
                <a:gd name="T88" fmla="*/ 2147483647 w 228"/>
                <a:gd name="T89" fmla="*/ 2147483647 h 329"/>
                <a:gd name="T90" fmla="*/ 2147483647 w 228"/>
                <a:gd name="T91" fmla="*/ 2147483647 h 329"/>
                <a:gd name="T92" fmla="*/ 2147483647 w 228"/>
                <a:gd name="T93" fmla="*/ 2147483647 h 329"/>
                <a:gd name="T94" fmla="*/ 2147483647 w 228"/>
                <a:gd name="T95" fmla="*/ 2147483647 h 329"/>
                <a:gd name="T96" fmla="*/ 2147483647 w 228"/>
                <a:gd name="T97" fmla="*/ 2147483647 h 329"/>
                <a:gd name="T98" fmla="*/ 2147483647 w 228"/>
                <a:gd name="T99" fmla="*/ 2147483647 h 329"/>
                <a:gd name="T100" fmla="*/ 2147483647 w 228"/>
                <a:gd name="T101" fmla="*/ 2147483647 h 329"/>
                <a:gd name="T102" fmla="*/ 2147483647 w 228"/>
                <a:gd name="T103" fmla="*/ 2147483647 h 329"/>
                <a:gd name="T104" fmla="*/ 2147483647 w 228"/>
                <a:gd name="T105" fmla="*/ 2147483647 h 329"/>
                <a:gd name="T106" fmla="*/ 2147483647 w 228"/>
                <a:gd name="T107" fmla="*/ 2147483647 h 329"/>
                <a:gd name="T108" fmla="*/ 2147483647 w 228"/>
                <a:gd name="T109" fmla="*/ 2147483647 h 329"/>
                <a:gd name="T110" fmla="*/ 2147483647 w 228"/>
                <a:gd name="T111" fmla="*/ 2147483647 h 32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28"/>
                <a:gd name="T169" fmla="*/ 0 h 329"/>
                <a:gd name="T170" fmla="*/ 228 w 228"/>
                <a:gd name="T171" fmla="*/ 329 h 32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28" h="329">
                  <a:moveTo>
                    <a:pt x="9" y="323"/>
                  </a:moveTo>
                  <a:lnTo>
                    <a:pt x="7" y="327"/>
                  </a:lnTo>
                  <a:lnTo>
                    <a:pt x="9" y="329"/>
                  </a:lnTo>
                  <a:lnTo>
                    <a:pt x="11" y="327"/>
                  </a:lnTo>
                  <a:lnTo>
                    <a:pt x="13" y="325"/>
                  </a:lnTo>
                  <a:lnTo>
                    <a:pt x="13" y="323"/>
                  </a:lnTo>
                  <a:lnTo>
                    <a:pt x="11" y="323"/>
                  </a:lnTo>
                  <a:lnTo>
                    <a:pt x="9" y="323"/>
                  </a:lnTo>
                  <a:close/>
                  <a:moveTo>
                    <a:pt x="0" y="319"/>
                  </a:moveTo>
                  <a:lnTo>
                    <a:pt x="2" y="323"/>
                  </a:lnTo>
                  <a:lnTo>
                    <a:pt x="2" y="319"/>
                  </a:lnTo>
                  <a:lnTo>
                    <a:pt x="0" y="319"/>
                  </a:lnTo>
                  <a:close/>
                  <a:moveTo>
                    <a:pt x="48" y="261"/>
                  </a:moveTo>
                  <a:lnTo>
                    <a:pt x="46" y="265"/>
                  </a:lnTo>
                  <a:lnTo>
                    <a:pt x="48" y="267"/>
                  </a:lnTo>
                  <a:lnTo>
                    <a:pt x="50" y="263"/>
                  </a:lnTo>
                  <a:lnTo>
                    <a:pt x="48" y="261"/>
                  </a:lnTo>
                  <a:close/>
                  <a:moveTo>
                    <a:pt x="42" y="206"/>
                  </a:moveTo>
                  <a:lnTo>
                    <a:pt x="38" y="214"/>
                  </a:lnTo>
                  <a:lnTo>
                    <a:pt x="34" y="214"/>
                  </a:lnTo>
                  <a:lnTo>
                    <a:pt x="32" y="212"/>
                  </a:lnTo>
                  <a:lnTo>
                    <a:pt x="32" y="215"/>
                  </a:lnTo>
                  <a:lnTo>
                    <a:pt x="30" y="217"/>
                  </a:lnTo>
                  <a:lnTo>
                    <a:pt x="34" y="221"/>
                  </a:lnTo>
                  <a:lnTo>
                    <a:pt x="36" y="227"/>
                  </a:lnTo>
                  <a:lnTo>
                    <a:pt x="34" y="225"/>
                  </a:lnTo>
                  <a:lnTo>
                    <a:pt x="32" y="227"/>
                  </a:lnTo>
                  <a:lnTo>
                    <a:pt x="34" y="231"/>
                  </a:lnTo>
                  <a:lnTo>
                    <a:pt x="36" y="233"/>
                  </a:lnTo>
                  <a:lnTo>
                    <a:pt x="38" y="233"/>
                  </a:lnTo>
                  <a:lnTo>
                    <a:pt x="42" y="233"/>
                  </a:lnTo>
                  <a:lnTo>
                    <a:pt x="42" y="229"/>
                  </a:lnTo>
                  <a:lnTo>
                    <a:pt x="42" y="225"/>
                  </a:lnTo>
                  <a:lnTo>
                    <a:pt x="40" y="225"/>
                  </a:lnTo>
                  <a:lnTo>
                    <a:pt x="40" y="223"/>
                  </a:lnTo>
                  <a:lnTo>
                    <a:pt x="42" y="223"/>
                  </a:lnTo>
                  <a:lnTo>
                    <a:pt x="44" y="223"/>
                  </a:lnTo>
                  <a:lnTo>
                    <a:pt x="44" y="227"/>
                  </a:lnTo>
                  <a:lnTo>
                    <a:pt x="46" y="229"/>
                  </a:lnTo>
                  <a:lnTo>
                    <a:pt x="42" y="235"/>
                  </a:lnTo>
                  <a:lnTo>
                    <a:pt x="40" y="238"/>
                  </a:lnTo>
                  <a:lnTo>
                    <a:pt x="38" y="244"/>
                  </a:lnTo>
                  <a:lnTo>
                    <a:pt x="38" y="252"/>
                  </a:lnTo>
                  <a:lnTo>
                    <a:pt x="40" y="250"/>
                  </a:lnTo>
                  <a:lnTo>
                    <a:pt x="44" y="250"/>
                  </a:lnTo>
                  <a:lnTo>
                    <a:pt x="42" y="252"/>
                  </a:lnTo>
                  <a:lnTo>
                    <a:pt x="42" y="254"/>
                  </a:lnTo>
                  <a:lnTo>
                    <a:pt x="46" y="256"/>
                  </a:lnTo>
                  <a:lnTo>
                    <a:pt x="50" y="250"/>
                  </a:lnTo>
                  <a:lnTo>
                    <a:pt x="53" y="244"/>
                  </a:lnTo>
                  <a:lnTo>
                    <a:pt x="55" y="237"/>
                  </a:lnTo>
                  <a:lnTo>
                    <a:pt x="55" y="229"/>
                  </a:lnTo>
                  <a:lnTo>
                    <a:pt x="57" y="227"/>
                  </a:lnTo>
                  <a:lnTo>
                    <a:pt x="59" y="227"/>
                  </a:lnTo>
                  <a:lnTo>
                    <a:pt x="59" y="223"/>
                  </a:lnTo>
                  <a:lnTo>
                    <a:pt x="57" y="219"/>
                  </a:lnTo>
                  <a:lnTo>
                    <a:pt x="53" y="219"/>
                  </a:lnTo>
                  <a:lnTo>
                    <a:pt x="55" y="215"/>
                  </a:lnTo>
                  <a:lnTo>
                    <a:pt x="55" y="212"/>
                  </a:lnTo>
                  <a:lnTo>
                    <a:pt x="53" y="212"/>
                  </a:lnTo>
                  <a:lnTo>
                    <a:pt x="50" y="212"/>
                  </a:lnTo>
                  <a:lnTo>
                    <a:pt x="48" y="208"/>
                  </a:lnTo>
                  <a:lnTo>
                    <a:pt x="42" y="206"/>
                  </a:lnTo>
                  <a:close/>
                  <a:moveTo>
                    <a:pt x="84" y="200"/>
                  </a:moveTo>
                  <a:lnTo>
                    <a:pt x="80" y="204"/>
                  </a:lnTo>
                  <a:lnTo>
                    <a:pt x="78" y="206"/>
                  </a:lnTo>
                  <a:lnTo>
                    <a:pt x="76" y="206"/>
                  </a:lnTo>
                  <a:lnTo>
                    <a:pt x="75" y="204"/>
                  </a:lnTo>
                  <a:lnTo>
                    <a:pt x="73" y="204"/>
                  </a:lnTo>
                  <a:lnTo>
                    <a:pt x="69" y="206"/>
                  </a:lnTo>
                  <a:lnTo>
                    <a:pt x="67" y="210"/>
                  </a:lnTo>
                  <a:lnTo>
                    <a:pt x="67" y="214"/>
                  </a:lnTo>
                  <a:lnTo>
                    <a:pt x="65" y="214"/>
                  </a:lnTo>
                  <a:lnTo>
                    <a:pt x="63" y="215"/>
                  </a:lnTo>
                  <a:lnTo>
                    <a:pt x="69" y="223"/>
                  </a:lnTo>
                  <a:lnTo>
                    <a:pt x="75" y="231"/>
                  </a:lnTo>
                  <a:lnTo>
                    <a:pt x="76" y="225"/>
                  </a:lnTo>
                  <a:lnTo>
                    <a:pt x="76" y="219"/>
                  </a:lnTo>
                  <a:lnTo>
                    <a:pt x="80" y="217"/>
                  </a:lnTo>
                  <a:lnTo>
                    <a:pt x="82" y="215"/>
                  </a:lnTo>
                  <a:lnTo>
                    <a:pt x="84" y="217"/>
                  </a:lnTo>
                  <a:lnTo>
                    <a:pt x="86" y="219"/>
                  </a:lnTo>
                  <a:lnTo>
                    <a:pt x="90" y="214"/>
                  </a:lnTo>
                  <a:lnTo>
                    <a:pt x="94" y="208"/>
                  </a:lnTo>
                  <a:lnTo>
                    <a:pt x="88" y="204"/>
                  </a:lnTo>
                  <a:lnTo>
                    <a:pt x="84" y="200"/>
                  </a:lnTo>
                  <a:close/>
                  <a:moveTo>
                    <a:pt x="76" y="189"/>
                  </a:moveTo>
                  <a:lnTo>
                    <a:pt x="78" y="190"/>
                  </a:lnTo>
                  <a:lnTo>
                    <a:pt x="78" y="192"/>
                  </a:lnTo>
                  <a:lnTo>
                    <a:pt x="78" y="194"/>
                  </a:lnTo>
                  <a:lnTo>
                    <a:pt x="76" y="194"/>
                  </a:lnTo>
                  <a:lnTo>
                    <a:pt x="75" y="190"/>
                  </a:lnTo>
                  <a:lnTo>
                    <a:pt x="76" y="189"/>
                  </a:lnTo>
                  <a:close/>
                  <a:moveTo>
                    <a:pt x="165" y="81"/>
                  </a:moveTo>
                  <a:lnTo>
                    <a:pt x="165" y="83"/>
                  </a:lnTo>
                  <a:lnTo>
                    <a:pt x="165" y="87"/>
                  </a:lnTo>
                  <a:lnTo>
                    <a:pt x="163" y="89"/>
                  </a:lnTo>
                  <a:lnTo>
                    <a:pt x="159" y="91"/>
                  </a:lnTo>
                  <a:lnTo>
                    <a:pt x="161" y="96"/>
                  </a:lnTo>
                  <a:lnTo>
                    <a:pt x="161" y="102"/>
                  </a:lnTo>
                  <a:lnTo>
                    <a:pt x="157" y="104"/>
                  </a:lnTo>
                  <a:lnTo>
                    <a:pt x="155" y="106"/>
                  </a:lnTo>
                  <a:lnTo>
                    <a:pt x="159" y="108"/>
                  </a:lnTo>
                  <a:lnTo>
                    <a:pt x="161" y="108"/>
                  </a:lnTo>
                  <a:lnTo>
                    <a:pt x="161" y="110"/>
                  </a:lnTo>
                  <a:lnTo>
                    <a:pt x="161" y="112"/>
                  </a:lnTo>
                  <a:lnTo>
                    <a:pt x="159" y="114"/>
                  </a:lnTo>
                  <a:lnTo>
                    <a:pt x="157" y="116"/>
                  </a:lnTo>
                  <a:lnTo>
                    <a:pt x="157" y="119"/>
                  </a:lnTo>
                  <a:lnTo>
                    <a:pt x="157" y="123"/>
                  </a:lnTo>
                  <a:lnTo>
                    <a:pt x="149" y="133"/>
                  </a:lnTo>
                  <a:lnTo>
                    <a:pt x="144" y="142"/>
                  </a:lnTo>
                  <a:lnTo>
                    <a:pt x="140" y="142"/>
                  </a:lnTo>
                  <a:lnTo>
                    <a:pt x="138" y="148"/>
                  </a:lnTo>
                  <a:lnTo>
                    <a:pt x="136" y="152"/>
                  </a:lnTo>
                  <a:lnTo>
                    <a:pt x="136" y="154"/>
                  </a:lnTo>
                  <a:lnTo>
                    <a:pt x="132" y="156"/>
                  </a:lnTo>
                  <a:lnTo>
                    <a:pt x="126" y="156"/>
                  </a:lnTo>
                  <a:lnTo>
                    <a:pt x="126" y="160"/>
                  </a:lnTo>
                  <a:lnTo>
                    <a:pt x="123" y="160"/>
                  </a:lnTo>
                  <a:lnTo>
                    <a:pt x="119" y="160"/>
                  </a:lnTo>
                  <a:lnTo>
                    <a:pt x="119" y="156"/>
                  </a:lnTo>
                  <a:lnTo>
                    <a:pt x="119" y="152"/>
                  </a:lnTo>
                  <a:lnTo>
                    <a:pt x="121" y="150"/>
                  </a:lnTo>
                  <a:lnTo>
                    <a:pt x="124" y="146"/>
                  </a:lnTo>
                  <a:lnTo>
                    <a:pt x="119" y="148"/>
                  </a:lnTo>
                  <a:lnTo>
                    <a:pt x="115" y="152"/>
                  </a:lnTo>
                  <a:lnTo>
                    <a:pt x="115" y="156"/>
                  </a:lnTo>
                  <a:lnTo>
                    <a:pt x="115" y="162"/>
                  </a:lnTo>
                  <a:lnTo>
                    <a:pt x="111" y="167"/>
                  </a:lnTo>
                  <a:lnTo>
                    <a:pt x="107" y="171"/>
                  </a:lnTo>
                  <a:lnTo>
                    <a:pt x="107" y="175"/>
                  </a:lnTo>
                  <a:lnTo>
                    <a:pt x="109" y="179"/>
                  </a:lnTo>
                  <a:lnTo>
                    <a:pt x="107" y="181"/>
                  </a:lnTo>
                  <a:lnTo>
                    <a:pt x="105" y="185"/>
                  </a:lnTo>
                  <a:lnTo>
                    <a:pt x="100" y="181"/>
                  </a:lnTo>
                  <a:lnTo>
                    <a:pt x="94" y="181"/>
                  </a:lnTo>
                  <a:lnTo>
                    <a:pt x="88" y="181"/>
                  </a:lnTo>
                  <a:lnTo>
                    <a:pt x="80" y="185"/>
                  </a:lnTo>
                  <a:lnTo>
                    <a:pt x="80" y="181"/>
                  </a:lnTo>
                  <a:lnTo>
                    <a:pt x="78" y="181"/>
                  </a:lnTo>
                  <a:lnTo>
                    <a:pt x="67" y="190"/>
                  </a:lnTo>
                  <a:lnTo>
                    <a:pt x="55" y="200"/>
                  </a:lnTo>
                  <a:lnTo>
                    <a:pt x="52" y="200"/>
                  </a:lnTo>
                  <a:lnTo>
                    <a:pt x="48" y="198"/>
                  </a:lnTo>
                  <a:lnTo>
                    <a:pt x="48" y="202"/>
                  </a:lnTo>
                  <a:lnTo>
                    <a:pt x="48" y="206"/>
                  </a:lnTo>
                  <a:lnTo>
                    <a:pt x="55" y="206"/>
                  </a:lnTo>
                  <a:lnTo>
                    <a:pt x="65" y="206"/>
                  </a:lnTo>
                  <a:lnTo>
                    <a:pt x="65" y="202"/>
                  </a:lnTo>
                  <a:lnTo>
                    <a:pt x="67" y="200"/>
                  </a:lnTo>
                  <a:lnTo>
                    <a:pt x="76" y="200"/>
                  </a:lnTo>
                  <a:lnTo>
                    <a:pt x="88" y="198"/>
                  </a:lnTo>
                  <a:lnTo>
                    <a:pt x="94" y="198"/>
                  </a:lnTo>
                  <a:lnTo>
                    <a:pt x="100" y="198"/>
                  </a:lnTo>
                  <a:lnTo>
                    <a:pt x="98" y="200"/>
                  </a:lnTo>
                  <a:lnTo>
                    <a:pt x="96" y="202"/>
                  </a:lnTo>
                  <a:lnTo>
                    <a:pt x="96" y="206"/>
                  </a:lnTo>
                  <a:lnTo>
                    <a:pt x="96" y="210"/>
                  </a:lnTo>
                  <a:lnTo>
                    <a:pt x="100" y="212"/>
                  </a:lnTo>
                  <a:lnTo>
                    <a:pt x="100" y="215"/>
                  </a:lnTo>
                  <a:lnTo>
                    <a:pt x="103" y="215"/>
                  </a:lnTo>
                  <a:lnTo>
                    <a:pt x="107" y="215"/>
                  </a:lnTo>
                  <a:lnTo>
                    <a:pt x="109" y="212"/>
                  </a:lnTo>
                  <a:lnTo>
                    <a:pt x="111" y="208"/>
                  </a:lnTo>
                  <a:lnTo>
                    <a:pt x="115" y="206"/>
                  </a:lnTo>
                  <a:lnTo>
                    <a:pt x="119" y="204"/>
                  </a:lnTo>
                  <a:lnTo>
                    <a:pt x="117" y="200"/>
                  </a:lnTo>
                  <a:lnTo>
                    <a:pt x="117" y="196"/>
                  </a:lnTo>
                  <a:lnTo>
                    <a:pt x="121" y="196"/>
                  </a:lnTo>
                  <a:lnTo>
                    <a:pt x="123" y="196"/>
                  </a:lnTo>
                  <a:lnTo>
                    <a:pt x="124" y="198"/>
                  </a:lnTo>
                  <a:lnTo>
                    <a:pt x="126" y="198"/>
                  </a:lnTo>
                  <a:lnTo>
                    <a:pt x="124" y="198"/>
                  </a:lnTo>
                  <a:lnTo>
                    <a:pt x="124" y="202"/>
                  </a:lnTo>
                  <a:lnTo>
                    <a:pt x="126" y="200"/>
                  </a:lnTo>
                  <a:lnTo>
                    <a:pt x="128" y="198"/>
                  </a:lnTo>
                  <a:lnTo>
                    <a:pt x="132" y="198"/>
                  </a:lnTo>
                  <a:lnTo>
                    <a:pt x="138" y="200"/>
                  </a:lnTo>
                  <a:lnTo>
                    <a:pt x="140" y="196"/>
                  </a:lnTo>
                  <a:lnTo>
                    <a:pt x="144" y="192"/>
                  </a:lnTo>
                  <a:lnTo>
                    <a:pt x="146" y="196"/>
                  </a:lnTo>
                  <a:lnTo>
                    <a:pt x="146" y="200"/>
                  </a:lnTo>
                  <a:lnTo>
                    <a:pt x="149" y="200"/>
                  </a:lnTo>
                  <a:lnTo>
                    <a:pt x="149" y="196"/>
                  </a:lnTo>
                  <a:lnTo>
                    <a:pt x="151" y="190"/>
                  </a:lnTo>
                  <a:lnTo>
                    <a:pt x="155" y="190"/>
                  </a:lnTo>
                  <a:lnTo>
                    <a:pt x="157" y="190"/>
                  </a:lnTo>
                  <a:lnTo>
                    <a:pt x="157" y="185"/>
                  </a:lnTo>
                  <a:lnTo>
                    <a:pt x="159" y="179"/>
                  </a:lnTo>
                  <a:lnTo>
                    <a:pt x="163" y="179"/>
                  </a:lnTo>
                  <a:lnTo>
                    <a:pt x="163" y="181"/>
                  </a:lnTo>
                  <a:lnTo>
                    <a:pt x="161" y="183"/>
                  </a:lnTo>
                  <a:lnTo>
                    <a:pt x="159" y="189"/>
                  </a:lnTo>
                  <a:lnTo>
                    <a:pt x="159" y="190"/>
                  </a:lnTo>
                  <a:lnTo>
                    <a:pt x="159" y="192"/>
                  </a:lnTo>
                  <a:lnTo>
                    <a:pt x="159" y="194"/>
                  </a:lnTo>
                  <a:lnTo>
                    <a:pt x="161" y="194"/>
                  </a:lnTo>
                  <a:lnTo>
                    <a:pt x="167" y="189"/>
                  </a:lnTo>
                  <a:lnTo>
                    <a:pt x="169" y="185"/>
                  </a:lnTo>
                  <a:lnTo>
                    <a:pt x="171" y="181"/>
                  </a:lnTo>
                  <a:lnTo>
                    <a:pt x="169" y="177"/>
                  </a:lnTo>
                  <a:lnTo>
                    <a:pt x="165" y="175"/>
                  </a:lnTo>
                  <a:lnTo>
                    <a:pt x="167" y="169"/>
                  </a:lnTo>
                  <a:lnTo>
                    <a:pt x="167" y="162"/>
                  </a:lnTo>
                  <a:lnTo>
                    <a:pt x="171" y="156"/>
                  </a:lnTo>
                  <a:lnTo>
                    <a:pt x="171" y="144"/>
                  </a:lnTo>
                  <a:lnTo>
                    <a:pt x="171" y="133"/>
                  </a:lnTo>
                  <a:lnTo>
                    <a:pt x="174" y="131"/>
                  </a:lnTo>
                  <a:lnTo>
                    <a:pt x="178" y="129"/>
                  </a:lnTo>
                  <a:lnTo>
                    <a:pt x="178" y="125"/>
                  </a:lnTo>
                  <a:lnTo>
                    <a:pt x="176" y="123"/>
                  </a:lnTo>
                  <a:lnTo>
                    <a:pt x="180" y="123"/>
                  </a:lnTo>
                  <a:lnTo>
                    <a:pt x="182" y="114"/>
                  </a:lnTo>
                  <a:lnTo>
                    <a:pt x="184" y="108"/>
                  </a:lnTo>
                  <a:lnTo>
                    <a:pt x="182" y="100"/>
                  </a:lnTo>
                  <a:lnTo>
                    <a:pt x="178" y="93"/>
                  </a:lnTo>
                  <a:lnTo>
                    <a:pt x="178" y="89"/>
                  </a:lnTo>
                  <a:lnTo>
                    <a:pt x="176" y="85"/>
                  </a:lnTo>
                  <a:lnTo>
                    <a:pt x="165" y="81"/>
                  </a:lnTo>
                  <a:close/>
                  <a:moveTo>
                    <a:pt x="180" y="0"/>
                  </a:moveTo>
                  <a:lnTo>
                    <a:pt x="178" y="2"/>
                  </a:lnTo>
                  <a:lnTo>
                    <a:pt x="176" y="6"/>
                  </a:lnTo>
                  <a:lnTo>
                    <a:pt x="178" y="10"/>
                  </a:lnTo>
                  <a:lnTo>
                    <a:pt x="180" y="12"/>
                  </a:lnTo>
                  <a:lnTo>
                    <a:pt x="180" y="18"/>
                  </a:lnTo>
                  <a:lnTo>
                    <a:pt x="180" y="25"/>
                  </a:lnTo>
                  <a:lnTo>
                    <a:pt x="178" y="31"/>
                  </a:lnTo>
                  <a:lnTo>
                    <a:pt x="174" y="35"/>
                  </a:lnTo>
                  <a:lnTo>
                    <a:pt x="176" y="39"/>
                  </a:lnTo>
                  <a:lnTo>
                    <a:pt x="176" y="43"/>
                  </a:lnTo>
                  <a:lnTo>
                    <a:pt x="174" y="45"/>
                  </a:lnTo>
                  <a:lnTo>
                    <a:pt x="172" y="47"/>
                  </a:lnTo>
                  <a:lnTo>
                    <a:pt x="171" y="45"/>
                  </a:lnTo>
                  <a:lnTo>
                    <a:pt x="169" y="43"/>
                  </a:lnTo>
                  <a:lnTo>
                    <a:pt x="163" y="43"/>
                  </a:lnTo>
                  <a:lnTo>
                    <a:pt x="161" y="43"/>
                  </a:lnTo>
                  <a:lnTo>
                    <a:pt x="163" y="45"/>
                  </a:lnTo>
                  <a:lnTo>
                    <a:pt x="163" y="48"/>
                  </a:lnTo>
                  <a:lnTo>
                    <a:pt x="159" y="50"/>
                  </a:lnTo>
                  <a:lnTo>
                    <a:pt x="155" y="52"/>
                  </a:lnTo>
                  <a:lnTo>
                    <a:pt x="159" y="58"/>
                  </a:lnTo>
                  <a:lnTo>
                    <a:pt x="161" y="62"/>
                  </a:lnTo>
                  <a:lnTo>
                    <a:pt x="161" y="66"/>
                  </a:lnTo>
                  <a:lnTo>
                    <a:pt x="159" y="70"/>
                  </a:lnTo>
                  <a:lnTo>
                    <a:pt x="159" y="71"/>
                  </a:lnTo>
                  <a:lnTo>
                    <a:pt x="167" y="70"/>
                  </a:lnTo>
                  <a:lnTo>
                    <a:pt x="169" y="70"/>
                  </a:lnTo>
                  <a:lnTo>
                    <a:pt x="172" y="68"/>
                  </a:lnTo>
                  <a:lnTo>
                    <a:pt x="174" y="68"/>
                  </a:lnTo>
                  <a:lnTo>
                    <a:pt x="174" y="66"/>
                  </a:lnTo>
                  <a:lnTo>
                    <a:pt x="172" y="64"/>
                  </a:lnTo>
                  <a:lnTo>
                    <a:pt x="169" y="64"/>
                  </a:lnTo>
                  <a:lnTo>
                    <a:pt x="165" y="62"/>
                  </a:lnTo>
                  <a:lnTo>
                    <a:pt x="165" y="58"/>
                  </a:lnTo>
                  <a:lnTo>
                    <a:pt x="165" y="56"/>
                  </a:lnTo>
                  <a:lnTo>
                    <a:pt x="172" y="54"/>
                  </a:lnTo>
                  <a:lnTo>
                    <a:pt x="182" y="54"/>
                  </a:lnTo>
                  <a:lnTo>
                    <a:pt x="186" y="62"/>
                  </a:lnTo>
                  <a:lnTo>
                    <a:pt x="194" y="62"/>
                  </a:lnTo>
                  <a:lnTo>
                    <a:pt x="199" y="62"/>
                  </a:lnTo>
                  <a:lnTo>
                    <a:pt x="201" y="54"/>
                  </a:lnTo>
                  <a:lnTo>
                    <a:pt x="205" y="50"/>
                  </a:lnTo>
                  <a:lnTo>
                    <a:pt x="215" y="47"/>
                  </a:lnTo>
                  <a:lnTo>
                    <a:pt x="228" y="45"/>
                  </a:lnTo>
                  <a:lnTo>
                    <a:pt x="226" y="41"/>
                  </a:lnTo>
                  <a:lnTo>
                    <a:pt x="222" y="39"/>
                  </a:lnTo>
                  <a:lnTo>
                    <a:pt x="224" y="35"/>
                  </a:lnTo>
                  <a:lnTo>
                    <a:pt x="224" y="31"/>
                  </a:lnTo>
                  <a:lnTo>
                    <a:pt x="220" y="33"/>
                  </a:lnTo>
                  <a:lnTo>
                    <a:pt x="215" y="33"/>
                  </a:lnTo>
                  <a:lnTo>
                    <a:pt x="213" y="31"/>
                  </a:lnTo>
                  <a:lnTo>
                    <a:pt x="213" y="27"/>
                  </a:lnTo>
                  <a:lnTo>
                    <a:pt x="205" y="27"/>
                  </a:lnTo>
                  <a:lnTo>
                    <a:pt x="197" y="25"/>
                  </a:lnTo>
                  <a:lnTo>
                    <a:pt x="194" y="20"/>
                  </a:lnTo>
                  <a:lnTo>
                    <a:pt x="192" y="12"/>
                  </a:lnTo>
                  <a:lnTo>
                    <a:pt x="186" y="6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61" name="Freeform 509">
              <a:extLst>
                <a:ext uri="{FF2B5EF4-FFF2-40B4-BE49-F238E27FC236}">
                  <a16:creationId xmlns:a16="http://schemas.microsoft.com/office/drawing/2014/main" id="{28B1A5EB-F54B-4DA6-99B6-4148363C3362}"/>
                </a:ext>
              </a:extLst>
            </p:cNvPr>
            <p:cNvSpPr>
              <a:spLocks/>
            </p:cNvSpPr>
            <p:nvPr/>
          </p:nvSpPr>
          <p:spPr bwMode="gray">
            <a:xfrm>
              <a:off x="4360863" y="3711575"/>
              <a:ext cx="168275" cy="214313"/>
            </a:xfrm>
            <a:custGeom>
              <a:avLst/>
              <a:gdLst>
                <a:gd name="T0" fmla="*/ 2147483647 w 81"/>
                <a:gd name="T1" fmla="*/ 2147483647 h 104"/>
                <a:gd name="T2" fmla="*/ 2147483647 w 81"/>
                <a:gd name="T3" fmla="*/ 2147483647 h 104"/>
                <a:gd name="T4" fmla="*/ 2147483647 w 81"/>
                <a:gd name="T5" fmla="*/ 2147483647 h 104"/>
                <a:gd name="T6" fmla="*/ 2147483647 w 81"/>
                <a:gd name="T7" fmla="*/ 2147483647 h 104"/>
                <a:gd name="T8" fmla="*/ 2147483647 w 81"/>
                <a:gd name="T9" fmla="*/ 2147483647 h 104"/>
                <a:gd name="T10" fmla="*/ 2147483647 w 81"/>
                <a:gd name="T11" fmla="*/ 2147483647 h 104"/>
                <a:gd name="T12" fmla="*/ 2147483647 w 81"/>
                <a:gd name="T13" fmla="*/ 2147483647 h 104"/>
                <a:gd name="T14" fmla="*/ 2147483647 w 81"/>
                <a:gd name="T15" fmla="*/ 2147483647 h 104"/>
                <a:gd name="T16" fmla="*/ 2147483647 w 81"/>
                <a:gd name="T17" fmla="*/ 2147483647 h 104"/>
                <a:gd name="T18" fmla="*/ 2147483647 w 81"/>
                <a:gd name="T19" fmla="*/ 2147483647 h 104"/>
                <a:gd name="T20" fmla="*/ 2147483647 w 81"/>
                <a:gd name="T21" fmla="*/ 2147483647 h 104"/>
                <a:gd name="T22" fmla="*/ 2147483647 w 81"/>
                <a:gd name="T23" fmla="*/ 2147483647 h 104"/>
                <a:gd name="T24" fmla="*/ 2147483647 w 81"/>
                <a:gd name="T25" fmla="*/ 2147483647 h 104"/>
                <a:gd name="T26" fmla="*/ 2147483647 w 81"/>
                <a:gd name="T27" fmla="*/ 2147483647 h 104"/>
                <a:gd name="T28" fmla="*/ 2147483647 w 81"/>
                <a:gd name="T29" fmla="*/ 2147483647 h 104"/>
                <a:gd name="T30" fmla="*/ 2147483647 w 81"/>
                <a:gd name="T31" fmla="*/ 2147483647 h 104"/>
                <a:gd name="T32" fmla="*/ 2147483647 w 81"/>
                <a:gd name="T33" fmla="*/ 2147483647 h 104"/>
                <a:gd name="T34" fmla="*/ 2147483647 w 81"/>
                <a:gd name="T35" fmla="*/ 0 h 104"/>
                <a:gd name="T36" fmla="*/ 2147483647 w 81"/>
                <a:gd name="T37" fmla="*/ 2147483647 h 104"/>
                <a:gd name="T38" fmla="*/ 2147483647 w 81"/>
                <a:gd name="T39" fmla="*/ 2147483647 h 104"/>
                <a:gd name="T40" fmla="*/ 2147483647 w 81"/>
                <a:gd name="T41" fmla="*/ 2147483647 h 104"/>
                <a:gd name="T42" fmla="*/ 2147483647 w 81"/>
                <a:gd name="T43" fmla="*/ 2147483647 h 104"/>
                <a:gd name="T44" fmla="*/ 2147483647 w 81"/>
                <a:gd name="T45" fmla="*/ 2147483647 h 104"/>
                <a:gd name="T46" fmla="*/ 2147483647 w 81"/>
                <a:gd name="T47" fmla="*/ 2147483647 h 104"/>
                <a:gd name="T48" fmla="*/ 2147483647 w 81"/>
                <a:gd name="T49" fmla="*/ 2147483647 h 104"/>
                <a:gd name="T50" fmla="*/ 2147483647 w 81"/>
                <a:gd name="T51" fmla="*/ 2147483647 h 104"/>
                <a:gd name="T52" fmla="*/ 2147483647 w 81"/>
                <a:gd name="T53" fmla="*/ 2147483647 h 104"/>
                <a:gd name="T54" fmla="*/ 2147483647 w 81"/>
                <a:gd name="T55" fmla="*/ 2147483647 h 104"/>
                <a:gd name="T56" fmla="*/ 2147483647 w 81"/>
                <a:gd name="T57" fmla="*/ 2147483647 h 104"/>
                <a:gd name="T58" fmla="*/ 2147483647 w 81"/>
                <a:gd name="T59" fmla="*/ 2147483647 h 104"/>
                <a:gd name="T60" fmla="*/ 2147483647 w 81"/>
                <a:gd name="T61" fmla="*/ 2147483647 h 104"/>
                <a:gd name="T62" fmla="*/ 2147483647 w 81"/>
                <a:gd name="T63" fmla="*/ 2147483647 h 104"/>
                <a:gd name="T64" fmla="*/ 2147483647 w 81"/>
                <a:gd name="T65" fmla="*/ 2147483647 h 104"/>
                <a:gd name="T66" fmla="*/ 2147483647 w 81"/>
                <a:gd name="T67" fmla="*/ 2147483647 h 104"/>
                <a:gd name="T68" fmla="*/ 2147483647 w 81"/>
                <a:gd name="T69" fmla="*/ 2147483647 h 104"/>
                <a:gd name="T70" fmla="*/ 2147483647 w 81"/>
                <a:gd name="T71" fmla="*/ 2147483647 h 104"/>
                <a:gd name="T72" fmla="*/ 2147483647 w 81"/>
                <a:gd name="T73" fmla="*/ 2147483647 h 10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81"/>
                <a:gd name="T112" fmla="*/ 0 h 104"/>
                <a:gd name="T113" fmla="*/ 81 w 81"/>
                <a:gd name="T114" fmla="*/ 104 h 10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81" h="104">
                  <a:moveTo>
                    <a:pt x="15" y="104"/>
                  </a:moveTo>
                  <a:lnTo>
                    <a:pt x="17" y="104"/>
                  </a:lnTo>
                  <a:lnTo>
                    <a:pt x="27" y="98"/>
                  </a:lnTo>
                  <a:lnTo>
                    <a:pt x="35" y="90"/>
                  </a:lnTo>
                  <a:lnTo>
                    <a:pt x="42" y="89"/>
                  </a:lnTo>
                  <a:lnTo>
                    <a:pt x="50" y="90"/>
                  </a:lnTo>
                  <a:lnTo>
                    <a:pt x="56" y="94"/>
                  </a:lnTo>
                  <a:lnTo>
                    <a:pt x="63" y="96"/>
                  </a:lnTo>
                  <a:lnTo>
                    <a:pt x="65" y="96"/>
                  </a:lnTo>
                  <a:lnTo>
                    <a:pt x="65" y="92"/>
                  </a:lnTo>
                  <a:lnTo>
                    <a:pt x="67" y="87"/>
                  </a:lnTo>
                  <a:lnTo>
                    <a:pt x="67" y="83"/>
                  </a:lnTo>
                  <a:lnTo>
                    <a:pt x="67" y="81"/>
                  </a:lnTo>
                  <a:lnTo>
                    <a:pt x="65" y="71"/>
                  </a:lnTo>
                  <a:lnTo>
                    <a:pt x="67" y="62"/>
                  </a:lnTo>
                  <a:lnTo>
                    <a:pt x="69" y="60"/>
                  </a:lnTo>
                  <a:lnTo>
                    <a:pt x="73" y="52"/>
                  </a:lnTo>
                  <a:lnTo>
                    <a:pt x="73" y="48"/>
                  </a:lnTo>
                  <a:lnTo>
                    <a:pt x="75" y="42"/>
                  </a:lnTo>
                  <a:lnTo>
                    <a:pt x="77" y="37"/>
                  </a:lnTo>
                  <a:lnTo>
                    <a:pt x="79" y="35"/>
                  </a:lnTo>
                  <a:lnTo>
                    <a:pt x="79" y="33"/>
                  </a:lnTo>
                  <a:lnTo>
                    <a:pt x="81" y="25"/>
                  </a:lnTo>
                  <a:lnTo>
                    <a:pt x="79" y="19"/>
                  </a:lnTo>
                  <a:lnTo>
                    <a:pt x="77" y="18"/>
                  </a:lnTo>
                  <a:lnTo>
                    <a:pt x="77" y="12"/>
                  </a:lnTo>
                  <a:lnTo>
                    <a:pt x="77" y="8"/>
                  </a:lnTo>
                  <a:lnTo>
                    <a:pt x="73" y="10"/>
                  </a:lnTo>
                  <a:lnTo>
                    <a:pt x="67" y="10"/>
                  </a:lnTo>
                  <a:lnTo>
                    <a:pt x="65" y="6"/>
                  </a:lnTo>
                  <a:lnTo>
                    <a:pt x="65" y="4"/>
                  </a:lnTo>
                  <a:lnTo>
                    <a:pt x="61" y="2"/>
                  </a:lnTo>
                  <a:lnTo>
                    <a:pt x="56" y="6"/>
                  </a:lnTo>
                  <a:lnTo>
                    <a:pt x="52" y="6"/>
                  </a:lnTo>
                  <a:lnTo>
                    <a:pt x="50" y="0"/>
                  </a:lnTo>
                  <a:lnTo>
                    <a:pt x="40" y="0"/>
                  </a:lnTo>
                  <a:lnTo>
                    <a:pt x="38" y="4"/>
                  </a:lnTo>
                  <a:lnTo>
                    <a:pt x="37" y="6"/>
                  </a:lnTo>
                  <a:lnTo>
                    <a:pt x="35" y="10"/>
                  </a:lnTo>
                  <a:lnTo>
                    <a:pt x="31" y="8"/>
                  </a:lnTo>
                  <a:lnTo>
                    <a:pt x="29" y="6"/>
                  </a:lnTo>
                  <a:lnTo>
                    <a:pt x="27" y="8"/>
                  </a:lnTo>
                  <a:lnTo>
                    <a:pt x="23" y="16"/>
                  </a:lnTo>
                  <a:lnTo>
                    <a:pt x="23" y="14"/>
                  </a:lnTo>
                  <a:lnTo>
                    <a:pt x="21" y="14"/>
                  </a:lnTo>
                  <a:lnTo>
                    <a:pt x="17" y="16"/>
                  </a:lnTo>
                  <a:lnTo>
                    <a:pt x="15" y="18"/>
                  </a:lnTo>
                  <a:lnTo>
                    <a:pt x="13" y="19"/>
                  </a:lnTo>
                  <a:lnTo>
                    <a:pt x="12" y="25"/>
                  </a:lnTo>
                  <a:lnTo>
                    <a:pt x="15" y="29"/>
                  </a:lnTo>
                  <a:lnTo>
                    <a:pt x="15" y="33"/>
                  </a:lnTo>
                  <a:lnTo>
                    <a:pt x="10" y="37"/>
                  </a:lnTo>
                  <a:lnTo>
                    <a:pt x="8" y="37"/>
                  </a:lnTo>
                  <a:lnTo>
                    <a:pt x="8" y="41"/>
                  </a:lnTo>
                  <a:lnTo>
                    <a:pt x="8" y="42"/>
                  </a:lnTo>
                  <a:lnTo>
                    <a:pt x="4" y="44"/>
                  </a:lnTo>
                  <a:lnTo>
                    <a:pt x="6" y="48"/>
                  </a:lnTo>
                  <a:lnTo>
                    <a:pt x="6" y="54"/>
                  </a:lnTo>
                  <a:lnTo>
                    <a:pt x="2" y="60"/>
                  </a:lnTo>
                  <a:lnTo>
                    <a:pt x="0" y="64"/>
                  </a:lnTo>
                  <a:lnTo>
                    <a:pt x="2" y="64"/>
                  </a:lnTo>
                  <a:lnTo>
                    <a:pt x="8" y="66"/>
                  </a:lnTo>
                  <a:lnTo>
                    <a:pt x="10" y="69"/>
                  </a:lnTo>
                  <a:lnTo>
                    <a:pt x="12" y="73"/>
                  </a:lnTo>
                  <a:lnTo>
                    <a:pt x="13" y="79"/>
                  </a:lnTo>
                  <a:lnTo>
                    <a:pt x="17" y="81"/>
                  </a:lnTo>
                  <a:lnTo>
                    <a:pt x="19" y="81"/>
                  </a:lnTo>
                  <a:lnTo>
                    <a:pt x="17" y="85"/>
                  </a:lnTo>
                  <a:lnTo>
                    <a:pt x="17" y="89"/>
                  </a:lnTo>
                  <a:lnTo>
                    <a:pt x="15" y="92"/>
                  </a:lnTo>
                  <a:lnTo>
                    <a:pt x="13" y="94"/>
                  </a:lnTo>
                  <a:lnTo>
                    <a:pt x="15" y="98"/>
                  </a:lnTo>
                  <a:lnTo>
                    <a:pt x="15" y="102"/>
                  </a:lnTo>
                  <a:lnTo>
                    <a:pt x="15" y="104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62" name="Freeform 510">
              <a:extLst>
                <a:ext uri="{FF2B5EF4-FFF2-40B4-BE49-F238E27FC236}">
                  <a16:creationId xmlns:a16="http://schemas.microsoft.com/office/drawing/2014/main" id="{F3AD09BE-F30C-41A8-BD33-E2BFDFC17F33}"/>
                </a:ext>
              </a:extLst>
            </p:cNvPr>
            <p:cNvSpPr>
              <a:spLocks/>
            </p:cNvSpPr>
            <p:nvPr/>
          </p:nvSpPr>
          <p:spPr bwMode="gray">
            <a:xfrm>
              <a:off x="4806950" y="2687638"/>
              <a:ext cx="44450" cy="79375"/>
            </a:xfrm>
            <a:custGeom>
              <a:avLst/>
              <a:gdLst>
                <a:gd name="T0" fmla="*/ 2147483647 w 21"/>
                <a:gd name="T1" fmla="*/ 0 h 38"/>
                <a:gd name="T2" fmla="*/ 2147483647 w 21"/>
                <a:gd name="T3" fmla="*/ 2147483647 h 38"/>
                <a:gd name="T4" fmla="*/ 0 w 21"/>
                <a:gd name="T5" fmla="*/ 2147483647 h 38"/>
                <a:gd name="T6" fmla="*/ 0 w 21"/>
                <a:gd name="T7" fmla="*/ 2147483647 h 38"/>
                <a:gd name="T8" fmla="*/ 2147483647 w 21"/>
                <a:gd name="T9" fmla="*/ 2147483647 h 38"/>
                <a:gd name="T10" fmla="*/ 2147483647 w 21"/>
                <a:gd name="T11" fmla="*/ 2147483647 h 38"/>
                <a:gd name="T12" fmla="*/ 2147483647 w 21"/>
                <a:gd name="T13" fmla="*/ 2147483647 h 38"/>
                <a:gd name="T14" fmla="*/ 2147483647 w 21"/>
                <a:gd name="T15" fmla="*/ 2147483647 h 38"/>
                <a:gd name="T16" fmla="*/ 2147483647 w 21"/>
                <a:gd name="T17" fmla="*/ 2147483647 h 38"/>
                <a:gd name="T18" fmla="*/ 2147483647 w 21"/>
                <a:gd name="T19" fmla="*/ 2147483647 h 38"/>
                <a:gd name="T20" fmla="*/ 2147483647 w 21"/>
                <a:gd name="T21" fmla="*/ 2147483647 h 38"/>
                <a:gd name="T22" fmla="*/ 2147483647 w 21"/>
                <a:gd name="T23" fmla="*/ 2147483647 h 38"/>
                <a:gd name="T24" fmla="*/ 2147483647 w 21"/>
                <a:gd name="T25" fmla="*/ 2147483647 h 38"/>
                <a:gd name="T26" fmla="*/ 2147483647 w 21"/>
                <a:gd name="T27" fmla="*/ 2147483647 h 38"/>
                <a:gd name="T28" fmla="*/ 2147483647 w 21"/>
                <a:gd name="T29" fmla="*/ 2147483647 h 38"/>
                <a:gd name="T30" fmla="*/ 2147483647 w 21"/>
                <a:gd name="T31" fmla="*/ 0 h 38"/>
                <a:gd name="T32" fmla="*/ 2147483647 w 21"/>
                <a:gd name="T33" fmla="*/ 0 h 38"/>
                <a:gd name="T34" fmla="*/ 2147483647 w 21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1"/>
                <a:gd name="T55" fmla="*/ 0 h 38"/>
                <a:gd name="T56" fmla="*/ 21 w 21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1" h="38">
                  <a:moveTo>
                    <a:pt x="10" y="0"/>
                  </a:moveTo>
                  <a:lnTo>
                    <a:pt x="6" y="2"/>
                  </a:lnTo>
                  <a:lnTo>
                    <a:pt x="0" y="6"/>
                  </a:lnTo>
                  <a:lnTo>
                    <a:pt x="0" y="19"/>
                  </a:lnTo>
                  <a:lnTo>
                    <a:pt x="4" y="35"/>
                  </a:lnTo>
                  <a:lnTo>
                    <a:pt x="6" y="37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7"/>
                  </a:lnTo>
                  <a:lnTo>
                    <a:pt x="17" y="35"/>
                  </a:lnTo>
                  <a:lnTo>
                    <a:pt x="17" y="27"/>
                  </a:lnTo>
                  <a:lnTo>
                    <a:pt x="19" y="19"/>
                  </a:lnTo>
                  <a:lnTo>
                    <a:pt x="19" y="15"/>
                  </a:lnTo>
                  <a:lnTo>
                    <a:pt x="21" y="10"/>
                  </a:lnTo>
                  <a:lnTo>
                    <a:pt x="17" y="6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63" name="Freeform 511">
              <a:extLst>
                <a:ext uri="{FF2B5EF4-FFF2-40B4-BE49-F238E27FC236}">
                  <a16:creationId xmlns:a16="http://schemas.microsoft.com/office/drawing/2014/main" id="{432D3972-38D1-4CA1-B644-EA17F0218F95}"/>
                </a:ext>
              </a:extLst>
            </p:cNvPr>
            <p:cNvSpPr>
              <a:spLocks/>
            </p:cNvSpPr>
            <p:nvPr/>
          </p:nvSpPr>
          <p:spPr bwMode="gray">
            <a:xfrm>
              <a:off x="4764088" y="2470150"/>
              <a:ext cx="298450" cy="377825"/>
            </a:xfrm>
            <a:custGeom>
              <a:avLst/>
              <a:gdLst>
                <a:gd name="T0" fmla="*/ 2147483647 w 144"/>
                <a:gd name="T1" fmla="*/ 2147483647 h 182"/>
                <a:gd name="T2" fmla="*/ 2147483647 w 144"/>
                <a:gd name="T3" fmla="*/ 2147483647 h 182"/>
                <a:gd name="T4" fmla="*/ 2147483647 w 144"/>
                <a:gd name="T5" fmla="*/ 2147483647 h 182"/>
                <a:gd name="T6" fmla="*/ 2147483647 w 144"/>
                <a:gd name="T7" fmla="*/ 2147483647 h 182"/>
                <a:gd name="T8" fmla="*/ 2147483647 w 144"/>
                <a:gd name="T9" fmla="*/ 2147483647 h 182"/>
                <a:gd name="T10" fmla="*/ 2147483647 w 144"/>
                <a:gd name="T11" fmla="*/ 2147483647 h 182"/>
                <a:gd name="T12" fmla="*/ 2147483647 w 144"/>
                <a:gd name="T13" fmla="*/ 2147483647 h 182"/>
                <a:gd name="T14" fmla="*/ 2147483647 w 144"/>
                <a:gd name="T15" fmla="*/ 2147483647 h 182"/>
                <a:gd name="T16" fmla="*/ 2147483647 w 144"/>
                <a:gd name="T17" fmla="*/ 2147483647 h 182"/>
                <a:gd name="T18" fmla="*/ 2147483647 w 144"/>
                <a:gd name="T19" fmla="*/ 2147483647 h 182"/>
                <a:gd name="T20" fmla="*/ 2147483647 w 144"/>
                <a:gd name="T21" fmla="*/ 2147483647 h 182"/>
                <a:gd name="T22" fmla="*/ 2147483647 w 144"/>
                <a:gd name="T23" fmla="*/ 2147483647 h 182"/>
                <a:gd name="T24" fmla="*/ 2147483647 w 144"/>
                <a:gd name="T25" fmla="*/ 2147483647 h 182"/>
                <a:gd name="T26" fmla="*/ 2147483647 w 144"/>
                <a:gd name="T27" fmla="*/ 2147483647 h 182"/>
                <a:gd name="T28" fmla="*/ 2147483647 w 144"/>
                <a:gd name="T29" fmla="*/ 2147483647 h 182"/>
                <a:gd name="T30" fmla="*/ 2147483647 w 144"/>
                <a:gd name="T31" fmla="*/ 2147483647 h 182"/>
                <a:gd name="T32" fmla="*/ 2147483647 w 144"/>
                <a:gd name="T33" fmla="*/ 2147483647 h 182"/>
                <a:gd name="T34" fmla="*/ 2147483647 w 144"/>
                <a:gd name="T35" fmla="*/ 2147483647 h 182"/>
                <a:gd name="T36" fmla="*/ 2147483647 w 144"/>
                <a:gd name="T37" fmla="*/ 2147483647 h 182"/>
                <a:gd name="T38" fmla="*/ 2147483647 w 144"/>
                <a:gd name="T39" fmla="*/ 2147483647 h 182"/>
                <a:gd name="T40" fmla="*/ 2147483647 w 144"/>
                <a:gd name="T41" fmla="*/ 2147483647 h 182"/>
                <a:gd name="T42" fmla="*/ 2147483647 w 144"/>
                <a:gd name="T43" fmla="*/ 2147483647 h 182"/>
                <a:gd name="T44" fmla="*/ 2147483647 w 144"/>
                <a:gd name="T45" fmla="*/ 2147483647 h 182"/>
                <a:gd name="T46" fmla="*/ 2147483647 w 144"/>
                <a:gd name="T47" fmla="*/ 2147483647 h 182"/>
                <a:gd name="T48" fmla="*/ 2147483647 w 144"/>
                <a:gd name="T49" fmla="*/ 2147483647 h 182"/>
                <a:gd name="T50" fmla="*/ 2147483647 w 144"/>
                <a:gd name="T51" fmla="*/ 2147483647 h 182"/>
                <a:gd name="T52" fmla="*/ 2147483647 w 144"/>
                <a:gd name="T53" fmla="*/ 2147483647 h 182"/>
                <a:gd name="T54" fmla="*/ 2147483647 w 144"/>
                <a:gd name="T55" fmla="*/ 2147483647 h 182"/>
                <a:gd name="T56" fmla="*/ 2147483647 w 144"/>
                <a:gd name="T57" fmla="*/ 2147483647 h 182"/>
                <a:gd name="T58" fmla="*/ 2147483647 w 144"/>
                <a:gd name="T59" fmla="*/ 2147483647 h 182"/>
                <a:gd name="T60" fmla="*/ 2147483647 w 144"/>
                <a:gd name="T61" fmla="*/ 2147483647 h 182"/>
                <a:gd name="T62" fmla="*/ 2147483647 w 144"/>
                <a:gd name="T63" fmla="*/ 2147483647 h 182"/>
                <a:gd name="T64" fmla="*/ 2147483647 w 144"/>
                <a:gd name="T65" fmla="*/ 2147483647 h 182"/>
                <a:gd name="T66" fmla="*/ 2147483647 w 144"/>
                <a:gd name="T67" fmla="*/ 2147483647 h 182"/>
                <a:gd name="T68" fmla="*/ 2147483647 w 144"/>
                <a:gd name="T69" fmla="*/ 2147483647 h 182"/>
                <a:gd name="T70" fmla="*/ 2147483647 w 144"/>
                <a:gd name="T71" fmla="*/ 2147483647 h 182"/>
                <a:gd name="T72" fmla="*/ 2147483647 w 144"/>
                <a:gd name="T73" fmla="*/ 2147483647 h 182"/>
                <a:gd name="T74" fmla="*/ 2147483647 w 144"/>
                <a:gd name="T75" fmla="*/ 2147483647 h 182"/>
                <a:gd name="T76" fmla="*/ 2147483647 w 144"/>
                <a:gd name="T77" fmla="*/ 2147483647 h 182"/>
                <a:gd name="T78" fmla="*/ 2147483647 w 144"/>
                <a:gd name="T79" fmla="*/ 2147483647 h 182"/>
                <a:gd name="T80" fmla="*/ 2147483647 w 144"/>
                <a:gd name="T81" fmla="*/ 2147483647 h 182"/>
                <a:gd name="T82" fmla="*/ 2147483647 w 144"/>
                <a:gd name="T83" fmla="*/ 2147483647 h 182"/>
                <a:gd name="T84" fmla="*/ 2147483647 w 144"/>
                <a:gd name="T85" fmla="*/ 2147483647 h 182"/>
                <a:gd name="T86" fmla="*/ 2147483647 w 144"/>
                <a:gd name="T87" fmla="*/ 2147483647 h 182"/>
                <a:gd name="T88" fmla="*/ 0 w 144"/>
                <a:gd name="T89" fmla="*/ 2147483647 h 182"/>
                <a:gd name="T90" fmla="*/ 2147483647 w 144"/>
                <a:gd name="T91" fmla="*/ 2147483647 h 182"/>
                <a:gd name="T92" fmla="*/ 2147483647 w 144"/>
                <a:gd name="T93" fmla="*/ 2147483647 h 182"/>
                <a:gd name="T94" fmla="*/ 2147483647 w 144"/>
                <a:gd name="T95" fmla="*/ 2147483647 h 182"/>
                <a:gd name="T96" fmla="*/ 2147483647 w 144"/>
                <a:gd name="T97" fmla="*/ 2147483647 h 18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44"/>
                <a:gd name="T148" fmla="*/ 0 h 182"/>
                <a:gd name="T149" fmla="*/ 144 w 144"/>
                <a:gd name="T150" fmla="*/ 182 h 18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44" h="182">
                  <a:moveTo>
                    <a:pt x="8" y="61"/>
                  </a:moveTo>
                  <a:lnTo>
                    <a:pt x="13" y="61"/>
                  </a:lnTo>
                  <a:lnTo>
                    <a:pt x="17" y="59"/>
                  </a:lnTo>
                  <a:lnTo>
                    <a:pt x="19" y="53"/>
                  </a:lnTo>
                  <a:lnTo>
                    <a:pt x="23" y="49"/>
                  </a:lnTo>
                  <a:lnTo>
                    <a:pt x="23" y="48"/>
                  </a:lnTo>
                  <a:lnTo>
                    <a:pt x="27" y="48"/>
                  </a:lnTo>
                  <a:lnTo>
                    <a:pt x="31" y="48"/>
                  </a:lnTo>
                  <a:lnTo>
                    <a:pt x="36" y="51"/>
                  </a:lnTo>
                  <a:lnTo>
                    <a:pt x="42" y="57"/>
                  </a:lnTo>
                  <a:lnTo>
                    <a:pt x="44" y="63"/>
                  </a:lnTo>
                  <a:lnTo>
                    <a:pt x="48" y="69"/>
                  </a:lnTo>
                  <a:lnTo>
                    <a:pt x="54" y="80"/>
                  </a:lnTo>
                  <a:lnTo>
                    <a:pt x="61" y="92"/>
                  </a:lnTo>
                  <a:lnTo>
                    <a:pt x="65" y="92"/>
                  </a:lnTo>
                  <a:lnTo>
                    <a:pt x="71" y="99"/>
                  </a:lnTo>
                  <a:lnTo>
                    <a:pt x="80" y="107"/>
                  </a:lnTo>
                  <a:lnTo>
                    <a:pt x="88" y="109"/>
                  </a:lnTo>
                  <a:lnTo>
                    <a:pt x="96" y="113"/>
                  </a:lnTo>
                  <a:lnTo>
                    <a:pt x="96" y="117"/>
                  </a:lnTo>
                  <a:lnTo>
                    <a:pt x="100" y="117"/>
                  </a:lnTo>
                  <a:lnTo>
                    <a:pt x="102" y="119"/>
                  </a:lnTo>
                  <a:lnTo>
                    <a:pt x="102" y="122"/>
                  </a:lnTo>
                  <a:lnTo>
                    <a:pt x="102" y="124"/>
                  </a:lnTo>
                  <a:lnTo>
                    <a:pt x="107" y="126"/>
                  </a:lnTo>
                  <a:lnTo>
                    <a:pt x="113" y="130"/>
                  </a:lnTo>
                  <a:lnTo>
                    <a:pt x="115" y="134"/>
                  </a:lnTo>
                  <a:lnTo>
                    <a:pt x="115" y="142"/>
                  </a:lnTo>
                  <a:lnTo>
                    <a:pt x="115" y="147"/>
                  </a:lnTo>
                  <a:lnTo>
                    <a:pt x="113" y="149"/>
                  </a:lnTo>
                  <a:lnTo>
                    <a:pt x="111" y="155"/>
                  </a:lnTo>
                  <a:lnTo>
                    <a:pt x="111" y="161"/>
                  </a:lnTo>
                  <a:lnTo>
                    <a:pt x="90" y="161"/>
                  </a:lnTo>
                  <a:lnTo>
                    <a:pt x="73" y="161"/>
                  </a:lnTo>
                  <a:lnTo>
                    <a:pt x="73" y="163"/>
                  </a:lnTo>
                  <a:lnTo>
                    <a:pt x="75" y="166"/>
                  </a:lnTo>
                  <a:lnTo>
                    <a:pt x="88" y="174"/>
                  </a:lnTo>
                  <a:lnTo>
                    <a:pt x="104" y="182"/>
                  </a:lnTo>
                  <a:lnTo>
                    <a:pt x="105" y="170"/>
                  </a:lnTo>
                  <a:lnTo>
                    <a:pt x="105" y="166"/>
                  </a:lnTo>
                  <a:lnTo>
                    <a:pt x="105" y="163"/>
                  </a:lnTo>
                  <a:lnTo>
                    <a:pt x="111" y="163"/>
                  </a:lnTo>
                  <a:lnTo>
                    <a:pt x="117" y="165"/>
                  </a:lnTo>
                  <a:lnTo>
                    <a:pt x="125" y="151"/>
                  </a:lnTo>
                  <a:lnTo>
                    <a:pt x="128" y="138"/>
                  </a:lnTo>
                  <a:lnTo>
                    <a:pt x="125" y="136"/>
                  </a:lnTo>
                  <a:lnTo>
                    <a:pt x="123" y="132"/>
                  </a:lnTo>
                  <a:lnTo>
                    <a:pt x="121" y="128"/>
                  </a:lnTo>
                  <a:lnTo>
                    <a:pt x="123" y="126"/>
                  </a:lnTo>
                  <a:lnTo>
                    <a:pt x="123" y="122"/>
                  </a:lnTo>
                  <a:lnTo>
                    <a:pt x="125" y="120"/>
                  </a:lnTo>
                  <a:lnTo>
                    <a:pt x="127" y="119"/>
                  </a:lnTo>
                  <a:lnTo>
                    <a:pt x="128" y="119"/>
                  </a:lnTo>
                  <a:lnTo>
                    <a:pt x="134" y="120"/>
                  </a:lnTo>
                  <a:lnTo>
                    <a:pt x="140" y="124"/>
                  </a:lnTo>
                  <a:lnTo>
                    <a:pt x="140" y="128"/>
                  </a:lnTo>
                  <a:lnTo>
                    <a:pt x="142" y="128"/>
                  </a:lnTo>
                  <a:lnTo>
                    <a:pt x="144" y="126"/>
                  </a:lnTo>
                  <a:lnTo>
                    <a:pt x="144" y="124"/>
                  </a:lnTo>
                  <a:lnTo>
                    <a:pt x="142" y="122"/>
                  </a:lnTo>
                  <a:lnTo>
                    <a:pt x="140" y="117"/>
                  </a:lnTo>
                  <a:lnTo>
                    <a:pt x="138" y="115"/>
                  </a:lnTo>
                  <a:lnTo>
                    <a:pt x="132" y="111"/>
                  </a:lnTo>
                  <a:lnTo>
                    <a:pt x="128" y="107"/>
                  </a:lnTo>
                  <a:lnTo>
                    <a:pt x="125" y="107"/>
                  </a:lnTo>
                  <a:lnTo>
                    <a:pt x="123" y="107"/>
                  </a:lnTo>
                  <a:lnTo>
                    <a:pt x="121" y="103"/>
                  </a:lnTo>
                  <a:lnTo>
                    <a:pt x="117" y="101"/>
                  </a:lnTo>
                  <a:lnTo>
                    <a:pt x="117" y="97"/>
                  </a:lnTo>
                  <a:lnTo>
                    <a:pt x="117" y="94"/>
                  </a:lnTo>
                  <a:lnTo>
                    <a:pt x="107" y="92"/>
                  </a:lnTo>
                  <a:lnTo>
                    <a:pt x="102" y="90"/>
                  </a:lnTo>
                  <a:lnTo>
                    <a:pt x="96" y="88"/>
                  </a:lnTo>
                  <a:lnTo>
                    <a:pt x="92" y="82"/>
                  </a:lnTo>
                  <a:lnTo>
                    <a:pt x="90" y="76"/>
                  </a:lnTo>
                  <a:lnTo>
                    <a:pt x="88" y="69"/>
                  </a:lnTo>
                  <a:lnTo>
                    <a:pt x="79" y="59"/>
                  </a:lnTo>
                  <a:lnTo>
                    <a:pt x="67" y="53"/>
                  </a:lnTo>
                  <a:lnTo>
                    <a:pt x="67" y="49"/>
                  </a:lnTo>
                  <a:lnTo>
                    <a:pt x="67" y="46"/>
                  </a:lnTo>
                  <a:lnTo>
                    <a:pt x="69" y="42"/>
                  </a:lnTo>
                  <a:lnTo>
                    <a:pt x="73" y="36"/>
                  </a:lnTo>
                  <a:lnTo>
                    <a:pt x="71" y="34"/>
                  </a:lnTo>
                  <a:lnTo>
                    <a:pt x="69" y="34"/>
                  </a:lnTo>
                  <a:lnTo>
                    <a:pt x="69" y="30"/>
                  </a:lnTo>
                  <a:lnTo>
                    <a:pt x="77" y="28"/>
                  </a:lnTo>
                  <a:lnTo>
                    <a:pt x="86" y="26"/>
                  </a:lnTo>
                  <a:lnTo>
                    <a:pt x="84" y="26"/>
                  </a:lnTo>
                  <a:lnTo>
                    <a:pt x="84" y="23"/>
                  </a:lnTo>
                  <a:lnTo>
                    <a:pt x="84" y="17"/>
                  </a:lnTo>
                  <a:lnTo>
                    <a:pt x="84" y="15"/>
                  </a:lnTo>
                  <a:lnTo>
                    <a:pt x="84" y="13"/>
                  </a:lnTo>
                  <a:lnTo>
                    <a:pt x="82" y="13"/>
                  </a:lnTo>
                  <a:lnTo>
                    <a:pt x="80" y="9"/>
                  </a:lnTo>
                  <a:lnTo>
                    <a:pt x="82" y="5"/>
                  </a:lnTo>
                  <a:lnTo>
                    <a:pt x="80" y="5"/>
                  </a:lnTo>
                  <a:lnTo>
                    <a:pt x="75" y="5"/>
                  </a:lnTo>
                  <a:lnTo>
                    <a:pt x="71" y="5"/>
                  </a:lnTo>
                  <a:lnTo>
                    <a:pt x="69" y="5"/>
                  </a:lnTo>
                  <a:lnTo>
                    <a:pt x="67" y="3"/>
                  </a:lnTo>
                  <a:lnTo>
                    <a:pt x="63" y="3"/>
                  </a:lnTo>
                  <a:lnTo>
                    <a:pt x="61" y="3"/>
                  </a:lnTo>
                  <a:lnTo>
                    <a:pt x="57" y="1"/>
                  </a:lnTo>
                  <a:lnTo>
                    <a:pt x="56" y="0"/>
                  </a:lnTo>
                  <a:lnTo>
                    <a:pt x="56" y="1"/>
                  </a:lnTo>
                  <a:lnTo>
                    <a:pt x="52" y="1"/>
                  </a:lnTo>
                  <a:lnTo>
                    <a:pt x="48" y="0"/>
                  </a:lnTo>
                  <a:lnTo>
                    <a:pt x="48" y="1"/>
                  </a:lnTo>
                  <a:lnTo>
                    <a:pt x="46" y="5"/>
                  </a:lnTo>
                  <a:lnTo>
                    <a:pt x="46" y="7"/>
                  </a:lnTo>
                  <a:lnTo>
                    <a:pt x="48" y="9"/>
                  </a:lnTo>
                  <a:lnTo>
                    <a:pt x="46" y="11"/>
                  </a:lnTo>
                  <a:lnTo>
                    <a:pt x="44" y="9"/>
                  </a:lnTo>
                  <a:lnTo>
                    <a:pt x="40" y="9"/>
                  </a:lnTo>
                  <a:lnTo>
                    <a:pt x="38" y="13"/>
                  </a:lnTo>
                  <a:lnTo>
                    <a:pt x="34" y="15"/>
                  </a:lnTo>
                  <a:lnTo>
                    <a:pt x="33" y="17"/>
                  </a:lnTo>
                  <a:lnTo>
                    <a:pt x="33" y="21"/>
                  </a:lnTo>
                  <a:lnTo>
                    <a:pt x="31" y="21"/>
                  </a:lnTo>
                  <a:lnTo>
                    <a:pt x="27" y="19"/>
                  </a:lnTo>
                  <a:lnTo>
                    <a:pt x="23" y="19"/>
                  </a:lnTo>
                  <a:lnTo>
                    <a:pt x="21" y="15"/>
                  </a:lnTo>
                  <a:lnTo>
                    <a:pt x="19" y="15"/>
                  </a:lnTo>
                  <a:lnTo>
                    <a:pt x="19" y="17"/>
                  </a:lnTo>
                  <a:lnTo>
                    <a:pt x="19" y="19"/>
                  </a:lnTo>
                  <a:lnTo>
                    <a:pt x="15" y="23"/>
                  </a:lnTo>
                  <a:lnTo>
                    <a:pt x="9" y="24"/>
                  </a:lnTo>
                  <a:lnTo>
                    <a:pt x="8" y="30"/>
                  </a:lnTo>
                  <a:lnTo>
                    <a:pt x="6" y="32"/>
                  </a:lnTo>
                  <a:lnTo>
                    <a:pt x="2" y="34"/>
                  </a:lnTo>
                  <a:lnTo>
                    <a:pt x="0" y="36"/>
                  </a:lnTo>
                  <a:lnTo>
                    <a:pt x="0" y="38"/>
                  </a:lnTo>
                  <a:lnTo>
                    <a:pt x="2" y="40"/>
                  </a:lnTo>
                  <a:lnTo>
                    <a:pt x="2" y="42"/>
                  </a:lnTo>
                  <a:lnTo>
                    <a:pt x="4" y="46"/>
                  </a:lnTo>
                  <a:lnTo>
                    <a:pt x="4" y="51"/>
                  </a:lnTo>
                  <a:lnTo>
                    <a:pt x="8" y="51"/>
                  </a:lnTo>
                  <a:lnTo>
                    <a:pt x="9" y="53"/>
                  </a:lnTo>
                  <a:lnTo>
                    <a:pt x="8" y="55"/>
                  </a:lnTo>
                  <a:lnTo>
                    <a:pt x="6" y="57"/>
                  </a:lnTo>
                  <a:lnTo>
                    <a:pt x="6" y="59"/>
                  </a:lnTo>
                  <a:lnTo>
                    <a:pt x="8" y="59"/>
                  </a:lnTo>
                  <a:lnTo>
                    <a:pt x="8" y="61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64" name="Freeform 512">
              <a:extLst>
                <a:ext uri="{FF2B5EF4-FFF2-40B4-BE49-F238E27FC236}">
                  <a16:creationId xmlns:a16="http://schemas.microsoft.com/office/drawing/2014/main" id="{F066E5C1-BC36-4468-9705-79BE56FD390D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483225" y="2978150"/>
              <a:ext cx="38100" cy="120650"/>
            </a:xfrm>
            <a:custGeom>
              <a:avLst/>
              <a:gdLst>
                <a:gd name="T0" fmla="*/ 2147483647 w 18"/>
                <a:gd name="T1" fmla="*/ 2147483647 h 58"/>
                <a:gd name="T2" fmla="*/ 2147483647 w 18"/>
                <a:gd name="T3" fmla="*/ 2147483647 h 58"/>
                <a:gd name="T4" fmla="*/ 0 w 18"/>
                <a:gd name="T5" fmla="*/ 2147483647 h 58"/>
                <a:gd name="T6" fmla="*/ 2147483647 w 18"/>
                <a:gd name="T7" fmla="*/ 2147483647 h 58"/>
                <a:gd name="T8" fmla="*/ 2147483647 w 18"/>
                <a:gd name="T9" fmla="*/ 2147483647 h 58"/>
                <a:gd name="T10" fmla="*/ 2147483647 w 18"/>
                <a:gd name="T11" fmla="*/ 2147483647 h 58"/>
                <a:gd name="T12" fmla="*/ 2147483647 w 18"/>
                <a:gd name="T13" fmla="*/ 2147483647 h 58"/>
                <a:gd name="T14" fmla="*/ 2147483647 w 18"/>
                <a:gd name="T15" fmla="*/ 2147483647 h 58"/>
                <a:gd name="T16" fmla="*/ 2147483647 w 18"/>
                <a:gd name="T17" fmla="*/ 2147483647 h 58"/>
                <a:gd name="T18" fmla="*/ 2147483647 w 18"/>
                <a:gd name="T19" fmla="*/ 2147483647 h 58"/>
                <a:gd name="T20" fmla="*/ 2147483647 w 18"/>
                <a:gd name="T21" fmla="*/ 2147483647 h 58"/>
                <a:gd name="T22" fmla="*/ 2147483647 w 18"/>
                <a:gd name="T23" fmla="*/ 2147483647 h 58"/>
                <a:gd name="T24" fmla="*/ 2147483647 w 18"/>
                <a:gd name="T25" fmla="*/ 2147483647 h 58"/>
                <a:gd name="T26" fmla="*/ 2147483647 w 18"/>
                <a:gd name="T27" fmla="*/ 2147483647 h 58"/>
                <a:gd name="T28" fmla="*/ 2147483647 w 18"/>
                <a:gd name="T29" fmla="*/ 2147483647 h 58"/>
                <a:gd name="T30" fmla="*/ 2147483647 w 18"/>
                <a:gd name="T31" fmla="*/ 2147483647 h 58"/>
                <a:gd name="T32" fmla="*/ 2147483647 w 18"/>
                <a:gd name="T33" fmla="*/ 2147483647 h 58"/>
                <a:gd name="T34" fmla="*/ 2147483647 w 18"/>
                <a:gd name="T35" fmla="*/ 2147483647 h 58"/>
                <a:gd name="T36" fmla="*/ 2147483647 w 18"/>
                <a:gd name="T37" fmla="*/ 2147483647 h 58"/>
                <a:gd name="T38" fmla="*/ 2147483647 w 18"/>
                <a:gd name="T39" fmla="*/ 2147483647 h 58"/>
                <a:gd name="T40" fmla="*/ 2147483647 w 18"/>
                <a:gd name="T41" fmla="*/ 2147483647 h 58"/>
                <a:gd name="T42" fmla="*/ 2147483647 w 18"/>
                <a:gd name="T43" fmla="*/ 2147483647 h 58"/>
                <a:gd name="T44" fmla="*/ 2147483647 w 18"/>
                <a:gd name="T45" fmla="*/ 2147483647 h 58"/>
                <a:gd name="T46" fmla="*/ 2147483647 w 18"/>
                <a:gd name="T47" fmla="*/ 2147483647 h 58"/>
                <a:gd name="T48" fmla="*/ 2147483647 w 18"/>
                <a:gd name="T49" fmla="*/ 2147483647 h 58"/>
                <a:gd name="T50" fmla="*/ 2147483647 w 18"/>
                <a:gd name="T51" fmla="*/ 2147483647 h 58"/>
                <a:gd name="T52" fmla="*/ 2147483647 w 18"/>
                <a:gd name="T53" fmla="*/ 2147483647 h 58"/>
                <a:gd name="T54" fmla="*/ 2147483647 w 18"/>
                <a:gd name="T55" fmla="*/ 2147483647 h 58"/>
                <a:gd name="T56" fmla="*/ 2147483647 w 18"/>
                <a:gd name="T57" fmla="*/ 0 h 58"/>
                <a:gd name="T58" fmla="*/ 2147483647 w 18"/>
                <a:gd name="T59" fmla="*/ 0 h 58"/>
                <a:gd name="T60" fmla="*/ 2147483647 w 18"/>
                <a:gd name="T61" fmla="*/ 2147483647 h 58"/>
                <a:gd name="T62" fmla="*/ 2147483647 w 18"/>
                <a:gd name="T63" fmla="*/ 2147483647 h 58"/>
                <a:gd name="T64" fmla="*/ 2147483647 w 18"/>
                <a:gd name="T65" fmla="*/ 2147483647 h 58"/>
                <a:gd name="T66" fmla="*/ 2147483647 w 18"/>
                <a:gd name="T67" fmla="*/ 2147483647 h 58"/>
                <a:gd name="T68" fmla="*/ 2147483647 w 18"/>
                <a:gd name="T69" fmla="*/ 2147483647 h 58"/>
                <a:gd name="T70" fmla="*/ 2147483647 w 18"/>
                <a:gd name="T71" fmla="*/ 2147483647 h 58"/>
                <a:gd name="T72" fmla="*/ 2147483647 w 18"/>
                <a:gd name="T73" fmla="*/ 2147483647 h 58"/>
                <a:gd name="T74" fmla="*/ 2147483647 w 18"/>
                <a:gd name="T75" fmla="*/ 2147483647 h 58"/>
                <a:gd name="T76" fmla="*/ 2147483647 w 18"/>
                <a:gd name="T77" fmla="*/ 2147483647 h 58"/>
                <a:gd name="T78" fmla="*/ 2147483647 w 18"/>
                <a:gd name="T79" fmla="*/ 2147483647 h 58"/>
                <a:gd name="T80" fmla="*/ 2147483647 w 18"/>
                <a:gd name="T81" fmla="*/ 2147483647 h 58"/>
                <a:gd name="T82" fmla="*/ 2147483647 w 18"/>
                <a:gd name="T83" fmla="*/ 2147483647 h 58"/>
                <a:gd name="T84" fmla="*/ 2147483647 w 18"/>
                <a:gd name="T85" fmla="*/ 2147483647 h 58"/>
                <a:gd name="T86" fmla="*/ 2147483647 w 18"/>
                <a:gd name="T87" fmla="*/ 2147483647 h 58"/>
                <a:gd name="T88" fmla="*/ 2147483647 w 18"/>
                <a:gd name="T89" fmla="*/ 2147483647 h 58"/>
                <a:gd name="T90" fmla="*/ 2147483647 w 18"/>
                <a:gd name="T91" fmla="*/ 2147483647 h 58"/>
                <a:gd name="T92" fmla="*/ 2147483647 w 18"/>
                <a:gd name="T93" fmla="*/ 2147483647 h 58"/>
                <a:gd name="T94" fmla="*/ 2147483647 w 18"/>
                <a:gd name="T95" fmla="*/ 2147483647 h 58"/>
                <a:gd name="T96" fmla="*/ 2147483647 w 18"/>
                <a:gd name="T97" fmla="*/ 2147483647 h 58"/>
                <a:gd name="T98" fmla="*/ 2147483647 w 18"/>
                <a:gd name="T99" fmla="*/ 2147483647 h 58"/>
                <a:gd name="T100" fmla="*/ 2147483647 w 18"/>
                <a:gd name="T101" fmla="*/ 2147483647 h 58"/>
                <a:gd name="T102" fmla="*/ 2147483647 w 18"/>
                <a:gd name="T103" fmla="*/ 2147483647 h 58"/>
                <a:gd name="T104" fmla="*/ 2147483647 w 18"/>
                <a:gd name="T105" fmla="*/ 2147483647 h 58"/>
                <a:gd name="T106" fmla="*/ 2147483647 w 18"/>
                <a:gd name="T107" fmla="*/ 2147483647 h 58"/>
                <a:gd name="T108" fmla="*/ 2147483647 w 18"/>
                <a:gd name="T109" fmla="*/ 2147483647 h 58"/>
                <a:gd name="T110" fmla="*/ 2147483647 w 18"/>
                <a:gd name="T111" fmla="*/ 2147483647 h 5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8"/>
                <a:gd name="T169" fmla="*/ 0 h 58"/>
                <a:gd name="T170" fmla="*/ 18 w 18"/>
                <a:gd name="T171" fmla="*/ 58 h 5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8" h="58">
                  <a:moveTo>
                    <a:pt x="4" y="17"/>
                  </a:moveTo>
                  <a:lnTo>
                    <a:pt x="2" y="19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21"/>
                  </a:lnTo>
                  <a:lnTo>
                    <a:pt x="4" y="17"/>
                  </a:lnTo>
                  <a:close/>
                  <a:moveTo>
                    <a:pt x="18" y="8"/>
                  </a:moveTo>
                  <a:lnTo>
                    <a:pt x="18" y="10"/>
                  </a:lnTo>
                  <a:lnTo>
                    <a:pt x="18" y="14"/>
                  </a:lnTo>
                  <a:lnTo>
                    <a:pt x="18" y="17"/>
                  </a:lnTo>
                  <a:lnTo>
                    <a:pt x="18" y="19"/>
                  </a:lnTo>
                  <a:lnTo>
                    <a:pt x="18" y="23"/>
                  </a:lnTo>
                  <a:lnTo>
                    <a:pt x="18" y="27"/>
                  </a:lnTo>
                  <a:lnTo>
                    <a:pt x="18" y="29"/>
                  </a:lnTo>
                  <a:lnTo>
                    <a:pt x="14" y="29"/>
                  </a:lnTo>
                  <a:lnTo>
                    <a:pt x="12" y="29"/>
                  </a:lnTo>
                  <a:lnTo>
                    <a:pt x="12" y="23"/>
                  </a:lnTo>
                  <a:lnTo>
                    <a:pt x="14" y="17"/>
                  </a:lnTo>
                  <a:lnTo>
                    <a:pt x="12" y="14"/>
                  </a:lnTo>
                  <a:lnTo>
                    <a:pt x="14" y="10"/>
                  </a:lnTo>
                  <a:lnTo>
                    <a:pt x="16" y="10"/>
                  </a:lnTo>
                  <a:lnTo>
                    <a:pt x="18" y="8"/>
                  </a:lnTo>
                  <a:close/>
                  <a:moveTo>
                    <a:pt x="18" y="8"/>
                  </a:moveTo>
                  <a:lnTo>
                    <a:pt x="18" y="2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2" y="2"/>
                  </a:lnTo>
                  <a:lnTo>
                    <a:pt x="8" y="4"/>
                  </a:lnTo>
                  <a:lnTo>
                    <a:pt x="6" y="8"/>
                  </a:lnTo>
                  <a:lnTo>
                    <a:pt x="6" y="12"/>
                  </a:lnTo>
                  <a:lnTo>
                    <a:pt x="6" y="16"/>
                  </a:lnTo>
                  <a:lnTo>
                    <a:pt x="4" y="16"/>
                  </a:lnTo>
                  <a:lnTo>
                    <a:pt x="4" y="17"/>
                  </a:lnTo>
                  <a:lnTo>
                    <a:pt x="6" y="21"/>
                  </a:lnTo>
                  <a:lnTo>
                    <a:pt x="2" y="25"/>
                  </a:lnTo>
                  <a:lnTo>
                    <a:pt x="2" y="29"/>
                  </a:lnTo>
                  <a:lnTo>
                    <a:pt x="4" y="31"/>
                  </a:lnTo>
                  <a:lnTo>
                    <a:pt x="6" y="54"/>
                  </a:lnTo>
                  <a:lnTo>
                    <a:pt x="4" y="58"/>
                  </a:lnTo>
                  <a:lnTo>
                    <a:pt x="10" y="50"/>
                  </a:lnTo>
                  <a:lnTo>
                    <a:pt x="16" y="40"/>
                  </a:lnTo>
                  <a:lnTo>
                    <a:pt x="16" y="35"/>
                  </a:lnTo>
                  <a:lnTo>
                    <a:pt x="18" y="29"/>
                  </a:lnTo>
                  <a:lnTo>
                    <a:pt x="14" y="29"/>
                  </a:lnTo>
                  <a:lnTo>
                    <a:pt x="12" y="29"/>
                  </a:lnTo>
                  <a:lnTo>
                    <a:pt x="12" y="23"/>
                  </a:lnTo>
                  <a:lnTo>
                    <a:pt x="14" y="17"/>
                  </a:lnTo>
                  <a:lnTo>
                    <a:pt x="12" y="14"/>
                  </a:lnTo>
                  <a:lnTo>
                    <a:pt x="14" y="10"/>
                  </a:lnTo>
                  <a:lnTo>
                    <a:pt x="18" y="10"/>
                  </a:lnTo>
                  <a:lnTo>
                    <a:pt x="18" y="8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65" name="Freeform 513">
              <a:extLst>
                <a:ext uri="{FF2B5EF4-FFF2-40B4-BE49-F238E27FC236}">
                  <a16:creationId xmlns:a16="http://schemas.microsoft.com/office/drawing/2014/main" id="{018AD5B2-A189-4B73-A251-632F02E9ACE5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330700" y="2133600"/>
              <a:ext cx="103188" cy="160338"/>
            </a:xfrm>
            <a:custGeom>
              <a:avLst/>
              <a:gdLst>
                <a:gd name="T0" fmla="*/ 2147483647 w 50"/>
                <a:gd name="T1" fmla="*/ 2147483647 h 77"/>
                <a:gd name="T2" fmla="*/ 2147483647 w 50"/>
                <a:gd name="T3" fmla="*/ 0 h 77"/>
                <a:gd name="T4" fmla="*/ 2147483647 w 50"/>
                <a:gd name="T5" fmla="*/ 2147483647 h 77"/>
                <a:gd name="T6" fmla="*/ 2147483647 w 50"/>
                <a:gd name="T7" fmla="*/ 2147483647 h 77"/>
                <a:gd name="T8" fmla="*/ 2147483647 w 50"/>
                <a:gd name="T9" fmla="*/ 2147483647 h 77"/>
                <a:gd name="T10" fmla="*/ 2147483647 w 50"/>
                <a:gd name="T11" fmla="*/ 2147483647 h 77"/>
                <a:gd name="T12" fmla="*/ 2147483647 w 50"/>
                <a:gd name="T13" fmla="*/ 2147483647 h 77"/>
                <a:gd name="T14" fmla="*/ 2147483647 w 50"/>
                <a:gd name="T15" fmla="*/ 2147483647 h 77"/>
                <a:gd name="T16" fmla="*/ 2147483647 w 50"/>
                <a:gd name="T17" fmla="*/ 2147483647 h 77"/>
                <a:gd name="T18" fmla="*/ 2147483647 w 50"/>
                <a:gd name="T19" fmla="*/ 2147483647 h 77"/>
                <a:gd name="T20" fmla="*/ 2147483647 w 50"/>
                <a:gd name="T21" fmla="*/ 2147483647 h 77"/>
                <a:gd name="T22" fmla="*/ 2147483647 w 50"/>
                <a:gd name="T23" fmla="*/ 2147483647 h 77"/>
                <a:gd name="T24" fmla="*/ 2147483647 w 50"/>
                <a:gd name="T25" fmla="*/ 2147483647 h 77"/>
                <a:gd name="T26" fmla="*/ 2147483647 w 50"/>
                <a:gd name="T27" fmla="*/ 2147483647 h 77"/>
                <a:gd name="T28" fmla="*/ 2147483647 w 50"/>
                <a:gd name="T29" fmla="*/ 2147483647 h 77"/>
                <a:gd name="T30" fmla="*/ 2147483647 w 50"/>
                <a:gd name="T31" fmla="*/ 2147483647 h 77"/>
                <a:gd name="T32" fmla="*/ 2147483647 w 50"/>
                <a:gd name="T33" fmla="*/ 2147483647 h 77"/>
                <a:gd name="T34" fmla="*/ 2147483647 w 50"/>
                <a:gd name="T35" fmla="*/ 2147483647 h 77"/>
                <a:gd name="T36" fmla="*/ 2147483647 w 50"/>
                <a:gd name="T37" fmla="*/ 2147483647 h 77"/>
                <a:gd name="T38" fmla="*/ 0 w 50"/>
                <a:gd name="T39" fmla="*/ 2147483647 h 77"/>
                <a:gd name="T40" fmla="*/ 2147483647 w 50"/>
                <a:gd name="T41" fmla="*/ 2147483647 h 77"/>
                <a:gd name="T42" fmla="*/ 2147483647 w 50"/>
                <a:gd name="T43" fmla="*/ 2147483647 h 77"/>
                <a:gd name="T44" fmla="*/ 2147483647 w 50"/>
                <a:gd name="T45" fmla="*/ 2147483647 h 77"/>
                <a:gd name="T46" fmla="*/ 2147483647 w 50"/>
                <a:gd name="T47" fmla="*/ 2147483647 h 77"/>
                <a:gd name="T48" fmla="*/ 2147483647 w 50"/>
                <a:gd name="T49" fmla="*/ 2147483647 h 77"/>
                <a:gd name="T50" fmla="*/ 2147483647 w 50"/>
                <a:gd name="T51" fmla="*/ 2147483647 h 77"/>
                <a:gd name="T52" fmla="*/ 2147483647 w 50"/>
                <a:gd name="T53" fmla="*/ 2147483647 h 77"/>
                <a:gd name="T54" fmla="*/ 2147483647 w 50"/>
                <a:gd name="T55" fmla="*/ 2147483647 h 77"/>
                <a:gd name="T56" fmla="*/ 2147483647 w 50"/>
                <a:gd name="T57" fmla="*/ 2147483647 h 77"/>
                <a:gd name="T58" fmla="*/ 2147483647 w 50"/>
                <a:gd name="T59" fmla="*/ 2147483647 h 77"/>
                <a:gd name="T60" fmla="*/ 2147483647 w 50"/>
                <a:gd name="T61" fmla="*/ 2147483647 h 77"/>
                <a:gd name="T62" fmla="*/ 2147483647 w 50"/>
                <a:gd name="T63" fmla="*/ 2147483647 h 77"/>
                <a:gd name="T64" fmla="*/ 2147483647 w 50"/>
                <a:gd name="T65" fmla="*/ 2147483647 h 77"/>
                <a:gd name="T66" fmla="*/ 2147483647 w 50"/>
                <a:gd name="T67" fmla="*/ 2147483647 h 77"/>
                <a:gd name="T68" fmla="*/ 2147483647 w 50"/>
                <a:gd name="T69" fmla="*/ 2147483647 h 77"/>
                <a:gd name="T70" fmla="*/ 2147483647 w 50"/>
                <a:gd name="T71" fmla="*/ 2147483647 h 77"/>
                <a:gd name="T72" fmla="*/ 2147483647 w 50"/>
                <a:gd name="T73" fmla="*/ 2147483647 h 77"/>
                <a:gd name="T74" fmla="*/ 2147483647 w 50"/>
                <a:gd name="T75" fmla="*/ 2147483647 h 77"/>
                <a:gd name="T76" fmla="*/ 2147483647 w 50"/>
                <a:gd name="T77" fmla="*/ 2147483647 h 77"/>
                <a:gd name="T78" fmla="*/ 2147483647 w 50"/>
                <a:gd name="T79" fmla="*/ 2147483647 h 77"/>
                <a:gd name="T80" fmla="*/ 2147483647 w 50"/>
                <a:gd name="T81" fmla="*/ 2147483647 h 77"/>
                <a:gd name="T82" fmla="*/ 2147483647 w 50"/>
                <a:gd name="T83" fmla="*/ 2147483647 h 77"/>
                <a:gd name="T84" fmla="*/ 2147483647 w 50"/>
                <a:gd name="T85" fmla="*/ 2147483647 h 77"/>
                <a:gd name="T86" fmla="*/ 2147483647 w 50"/>
                <a:gd name="T87" fmla="*/ 2147483647 h 77"/>
                <a:gd name="T88" fmla="*/ 2147483647 w 50"/>
                <a:gd name="T89" fmla="*/ 2147483647 h 77"/>
                <a:gd name="T90" fmla="*/ 2147483647 w 50"/>
                <a:gd name="T91" fmla="*/ 2147483647 h 77"/>
                <a:gd name="T92" fmla="*/ 2147483647 w 50"/>
                <a:gd name="T93" fmla="*/ 2147483647 h 77"/>
                <a:gd name="T94" fmla="*/ 2147483647 w 50"/>
                <a:gd name="T95" fmla="*/ 2147483647 h 7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50"/>
                <a:gd name="T145" fmla="*/ 0 h 77"/>
                <a:gd name="T146" fmla="*/ 50 w 50"/>
                <a:gd name="T147" fmla="*/ 77 h 7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50" h="77">
                  <a:moveTo>
                    <a:pt x="42" y="6"/>
                  </a:moveTo>
                  <a:lnTo>
                    <a:pt x="42" y="4"/>
                  </a:lnTo>
                  <a:lnTo>
                    <a:pt x="42" y="2"/>
                  </a:lnTo>
                  <a:lnTo>
                    <a:pt x="40" y="0"/>
                  </a:lnTo>
                  <a:lnTo>
                    <a:pt x="38" y="0"/>
                  </a:lnTo>
                  <a:lnTo>
                    <a:pt x="34" y="6"/>
                  </a:lnTo>
                  <a:lnTo>
                    <a:pt x="30" y="4"/>
                  </a:lnTo>
                  <a:lnTo>
                    <a:pt x="27" y="4"/>
                  </a:lnTo>
                  <a:lnTo>
                    <a:pt x="27" y="6"/>
                  </a:lnTo>
                  <a:lnTo>
                    <a:pt x="27" y="10"/>
                  </a:lnTo>
                  <a:lnTo>
                    <a:pt x="25" y="10"/>
                  </a:lnTo>
                  <a:lnTo>
                    <a:pt x="23" y="12"/>
                  </a:lnTo>
                  <a:lnTo>
                    <a:pt x="27" y="12"/>
                  </a:lnTo>
                  <a:lnTo>
                    <a:pt x="27" y="16"/>
                  </a:lnTo>
                  <a:lnTo>
                    <a:pt x="23" y="16"/>
                  </a:lnTo>
                  <a:lnTo>
                    <a:pt x="21" y="18"/>
                  </a:lnTo>
                  <a:lnTo>
                    <a:pt x="19" y="20"/>
                  </a:lnTo>
                  <a:lnTo>
                    <a:pt x="17" y="23"/>
                  </a:lnTo>
                  <a:lnTo>
                    <a:pt x="11" y="23"/>
                  </a:lnTo>
                  <a:lnTo>
                    <a:pt x="9" y="21"/>
                  </a:lnTo>
                  <a:lnTo>
                    <a:pt x="7" y="20"/>
                  </a:lnTo>
                  <a:lnTo>
                    <a:pt x="7" y="23"/>
                  </a:lnTo>
                  <a:lnTo>
                    <a:pt x="7" y="27"/>
                  </a:lnTo>
                  <a:lnTo>
                    <a:pt x="9" y="27"/>
                  </a:lnTo>
                  <a:lnTo>
                    <a:pt x="11" y="29"/>
                  </a:lnTo>
                  <a:lnTo>
                    <a:pt x="11" y="31"/>
                  </a:lnTo>
                  <a:lnTo>
                    <a:pt x="11" y="33"/>
                  </a:lnTo>
                  <a:lnTo>
                    <a:pt x="7" y="33"/>
                  </a:lnTo>
                  <a:lnTo>
                    <a:pt x="4" y="33"/>
                  </a:lnTo>
                  <a:lnTo>
                    <a:pt x="4" y="35"/>
                  </a:lnTo>
                  <a:lnTo>
                    <a:pt x="2" y="37"/>
                  </a:lnTo>
                  <a:lnTo>
                    <a:pt x="4" y="39"/>
                  </a:lnTo>
                  <a:lnTo>
                    <a:pt x="5" y="43"/>
                  </a:lnTo>
                  <a:lnTo>
                    <a:pt x="9" y="43"/>
                  </a:lnTo>
                  <a:lnTo>
                    <a:pt x="15" y="43"/>
                  </a:lnTo>
                  <a:lnTo>
                    <a:pt x="9" y="54"/>
                  </a:lnTo>
                  <a:lnTo>
                    <a:pt x="5" y="66"/>
                  </a:lnTo>
                  <a:lnTo>
                    <a:pt x="2" y="66"/>
                  </a:lnTo>
                  <a:lnTo>
                    <a:pt x="0" y="66"/>
                  </a:lnTo>
                  <a:lnTo>
                    <a:pt x="2" y="69"/>
                  </a:lnTo>
                  <a:lnTo>
                    <a:pt x="4" y="73"/>
                  </a:lnTo>
                  <a:lnTo>
                    <a:pt x="7" y="73"/>
                  </a:lnTo>
                  <a:lnTo>
                    <a:pt x="5" y="75"/>
                  </a:lnTo>
                  <a:lnTo>
                    <a:pt x="5" y="77"/>
                  </a:lnTo>
                  <a:lnTo>
                    <a:pt x="9" y="77"/>
                  </a:lnTo>
                  <a:lnTo>
                    <a:pt x="9" y="75"/>
                  </a:lnTo>
                  <a:lnTo>
                    <a:pt x="11" y="73"/>
                  </a:lnTo>
                  <a:lnTo>
                    <a:pt x="15" y="73"/>
                  </a:lnTo>
                  <a:lnTo>
                    <a:pt x="15" y="75"/>
                  </a:lnTo>
                  <a:lnTo>
                    <a:pt x="21" y="77"/>
                  </a:lnTo>
                  <a:lnTo>
                    <a:pt x="21" y="75"/>
                  </a:lnTo>
                  <a:lnTo>
                    <a:pt x="23" y="71"/>
                  </a:lnTo>
                  <a:lnTo>
                    <a:pt x="27" y="69"/>
                  </a:lnTo>
                  <a:lnTo>
                    <a:pt x="30" y="69"/>
                  </a:lnTo>
                  <a:lnTo>
                    <a:pt x="34" y="69"/>
                  </a:lnTo>
                  <a:lnTo>
                    <a:pt x="34" y="66"/>
                  </a:lnTo>
                  <a:lnTo>
                    <a:pt x="34" y="64"/>
                  </a:lnTo>
                  <a:lnTo>
                    <a:pt x="36" y="64"/>
                  </a:lnTo>
                  <a:lnTo>
                    <a:pt x="40" y="64"/>
                  </a:lnTo>
                  <a:lnTo>
                    <a:pt x="40" y="60"/>
                  </a:lnTo>
                  <a:lnTo>
                    <a:pt x="42" y="62"/>
                  </a:lnTo>
                  <a:lnTo>
                    <a:pt x="46" y="62"/>
                  </a:lnTo>
                  <a:lnTo>
                    <a:pt x="44" y="60"/>
                  </a:lnTo>
                  <a:lnTo>
                    <a:pt x="44" y="58"/>
                  </a:lnTo>
                  <a:lnTo>
                    <a:pt x="48" y="54"/>
                  </a:lnTo>
                  <a:lnTo>
                    <a:pt x="48" y="48"/>
                  </a:lnTo>
                  <a:lnTo>
                    <a:pt x="46" y="44"/>
                  </a:lnTo>
                  <a:lnTo>
                    <a:pt x="44" y="41"/>
                  </a:lnTo>
                  <a:lnTo>
                    <a:pt x="44" y="35"/>
                  </a:lnTo>
                  <a:lnTo>
                    <a:pt x="46" y="29"/>
                  </a:lnTo>
                  <a:lnTo>
                    <a:pt x="50" y="25"/>
                  </a:lnTo>
                  <a:lnTo>
                    <a:pt x="42" y="27"/>
                  </a:lnTo>
                  <a:lnTo>
                    <a:pt x="40" y="23"/>
                  </a:lnTo>
                  <a:lnTo>
                    <a:pt x="36" y="25"/>
                  </a:lnTo>
                  <a:lnTo>
                    <a:pt x="34" y="25"/>
                  </a:lnTo>
                  <a:lnTo>
                    <a:pt x="32" y="21"/>
                  </a:lnTo>
                  <a:lnTo>
                    <a:pt x="30" y="21"/>
                  </a:lnTo>
                  <a:lnTo>
                    <a:pt x="30" y="18"/>
                  </a:lnTo>
                  <a:lnTo>
                    <a:pt x="32" y="16"/>
                  </a:lnTo>
                  <a:lnTo>
                    <a:pt x="34" y="14"/>
                  </a:lnTo>
                  <a:lnTo>
                    <a:pt x="38" y="8"/>
                  </a:lnTo>
                  <a:lnTo>
                    <a:pt x="42" y="6"/>
                  </a:lnTo>
                  <a:close/>
                  <a:moveTo>
                    <a:pt x="17" y="39"/>
                  </a:moveTo>
                  <a:lnTo>
                    <a:pt x="17" y="41"/>
                  </a:lnTo>
                  <a:lnTo>
                    <a:pt x="15" y="43"/>
                  </a:lnTo>
                  <a:lnTo>
                    <a:pt x="15" y="39"/>
                  </a:lnTo>
                  <a:lnTo>
                    <a:pt x="17" y="39"/>
                  </a:lnTo>
                  <a:close/>
                  <a:moveTo>
                    <a:pt x="17" y="52"/>
                  </a:moveTo>
                  <a:lnTo>
                    <a:pt x="17" y="56"/>
                  </a:lnTo>
                  <a:lnTo>
                    <a:pt x="13" y="56"/>
                  </a:lnTo>
                  <a:lnTo>
                    <a:pt x="13" y="54"/>
                  </a:lnTo>
                  <a:lnTo>
                    <a:pt x="15" y="52"/>
                  </a:lnTo>
                  <a:lnTo>
                    <a:pt x="17" y="5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66" name="Freeform 514">
              <a:extLst>
                <a:ext uri="{FF2B5EF4-FFF2-40B4-BE49-F238E27FC236}">
                  <a16:creationId xmlns:a16="http://schemas.microsoft.com/office/drawing/2014/main" id="{151E8CCC-F1B2-43BD-ADE8-4A51BE963C60}"/>
                </a:ext>
              </a:extLst>
            </p:cNvPr>
            <p:cNvSpPr>
              <a:spLocks/>
            </p:cNvSpPr>
            <p:nvPr/>
          </p:nvSpPr>
          <p:spPr bwMode="gray">
            <a:xfrm>
              <a:off x="5599113" y="2822575"/>
              <a:ext cx="255587" cy="276225"/>
            </a:xfrm>
            <a:custGeom>
              <a:avLst/>
              <a:gdLst>
                <a:gd name="T0" fmla="*/ 2147483647 w 123"/>
                <a:gd name="T1" fmla="*/ 2147483647 h 133"/>
                <a:gd name="T2" fmla="*/ 2147483647 w 123"/>
                <a:gd name="T3" fmla="*/ 2147483647 h 133"/>
                <a:gd name="T4" fmla="*/ 2147483647 w 123"/>
                <a:gd name="T5" fmla="*/ 2147483647 h 133"/>
                <a:gd name="T6" fmla="*/ 2147483647 w 123"/>
                <a:gd name="T7" fmla="*/ 2147483647 h 133"/>
                <a:gd name="T8" fmla="*/ 2147483647 w 123"/>
                <a:gd name="T9" fmla="*/ 2147483647 h 133"/>
                <a:gd name="T10" fmla="*/ 2147483647 w 123"/>
                <a:gd name="T11" fmla="*/ 2147483647 h 133"/>
                <a:gd name="T12" fmla="*/ 2147483647 w 123"/>
                <a:gd name="T13" fmla="*/ 2147483647 h 133"/>
                <a:gd name="T14" fmla="*/ 2147483647 w 123"/>
                <a:gd name="T15" fmla="*/ 2147483647 h 133"/>
                <a:gd name="T16" fmla="*/ 2147483647 w 123"/>
                <a:gd name="T17" fmla="*/ 2147483647 h 133"/>
                <a:gd name="T18" fmla="*/ 2147483647 w 123"/>
                <a:gd name="T19" fmla="*/ 2147483647 h 133"/>
                <a:gd name="T20" fmla="*/ 2147483647 w 123"/>
                <a:gd name="T21" fmla="*/ 2147483647 h 133"/>
                <a:gd name="T22" fmla="*/ 2147483647 w 123"/>
                <a:gd name="T23" fmla="*/ 2147483647 h 133"/>
                <a:gd name="T24" fmla="*/ 2147483647 w 123"/>
                <a:gd name="T25" fmla="*/ 2147483647 h 133"/>
                <a:gd name="T26" fmla="*/ 2147483647 w 123"/>
                <a:gd name="T27" fmla="*/ 2147483647 h 133"/>
                <a:gd name="T28" fmla="*/ 2147483647 w 123"/>
                <a:gd name="T29" fmla="*/ 2147483647 h 133"/>
                <a:gd name="T30" fmla="*/ 2147483647 w 123"/>
                <a:gd name="T31" fmla="*/ 2147483647 h 133"/>
                <a:gd name="T32" fmla="*/ 2147483647 w 123"/>
                <a:gd name="T33" fmla="*/ 2147483647 h 133"/>
                <a:gd name="T34" fmla="*/ 2147483647 w 123"/>
                <a:gd name="T35" fmla="*/ 2147483647 h 133"/>
                <a:gd name="T36" fmla="*/ 2147483647 w 123"/>
                <a:gd name="T37" fmla="*/ 2147483647 h 133"/>
                <a:gd name="T38" fmla="*/ 2147483647 w 123"/>
                <a:gd name="T39" fmla="*/ 2147483647 h 133"/>
                <a:gd name="T40" fmla="*/ 2147483647 w 123"/>
                <a:gd name="T41" fmla="*/ 2147483647 h 133"/>
                <a:gd name="T42" fmla="*/ 2147483647 w 123"/>
                <a:gd name="T43" fmla="*/ 2147483647 h 133"/>
                <a:gd name="T44" fmla="*/ 2147483647 w 123"/>
                <a:gd name="T45" fmla="*/ 2147483647 h 133"/>
                <a:gd name="T46" fmla="*/ 2147483647 w 123"/>
                <a:gd name="T47" fmla="*/ 0 h 133"/>
                <a:gd name="T48" fmla="*/ 2147483647 w 123"/>
                <a:gd name="T49" fmla="*/ 2147483647 h 133"/>
                <a:gd name="T50" fmla="*/ 2147483647 w 123"/>
                <a:gd name="T51" fmla="*/ 2147483647 h 133"/>
                <a:gd name="T52" fmla="*/ 2147483647 w 123"/>
                <a:gd name="T53" fmla="*/ 2147483647 h 133"/>
                <a:gd name="T54" fmla="*/ 2147483647 w 123"/>
                <a:gd name="T55" fmla="*/ 2147483647 h 133"/>
                <a:gd name="T56" fmla="*/ 2147483647 w 123"/>
                <a:gd name="T57" fmla="*/ 2147483647 h 133"/>
                <a:gd name="T58" fmla="*/ 2147483647 w 123"/>
                <a:gd name="T59" fmla="*/ 2147483647 h 133"/>
                <a:gd name="T60" fmla="*/ 2147483647 w 123"/>
                <a:gd name="T61" fmla="*/ 2147483647 h 133"/>
                <a:gd name="T62" fmla="*/ 2147483647 w 123"/>
                <a:gd name="T63" fmla="*/ 2147483647 h 133"/>
                <a:gd name="T64" fmla="*/ 2147483647 w 123"/>
                <a:gd name="T65" fmla="*/ 2147483647 h 133"/>
                <a:gd name="T66" fmla="*/ 2147483647 w 123"/>
                <a:gd name="T67" fmla="*/ 2147483647 h 133"/>
                <a:gd name="T68" fmla="*/ 2147483647 w 123"/>
                <a:gd name="T69" fmla="*/ 2147483647 h 133"/>
                <a:gd name="T70" fmla="*/ 2147483647 w 123"/>
                <a:gd name="T71" fmla="*/ 2147483647 h 133"/>
                <a:gd name="T72" fmla="*/ 2147483647 w 123"/>
                <a:gd name="T73" fmla="*/ 2147483647 h 133"/>
                <a:gd name="T74" fmla="*/ 2147483647 w 123"/>
                <a:gd name="T75" fmla="*/ 2147483647 h 133"/>
                <a:gd name="T76" fmla="*/ 2147483647 w 123"/>
                <a:gd name="T77" fmla="*/ 2147483647 h 133"/>
                <a:gd name="T78" fmla="*/ 2147483647 w 123"/>
                <a:gd name="T79" fmla="*/ 2147483647 h 133"/>
                <a:gd name="T80" fmla="*/ 2147483647 w 123"/>
                <a:gd name="T81" fmla="*/ 2147483647 h 133"/>
                <a:gd name="T82" fmla="*/ 2147483647 w 123"/>
                <a:gd name="T83" fmla="*/ 2147483647 h 133"/>
                <a:gd name="T84" fmla="*/ 2147483647 w 123"/>
                <a:gd name="T85" fmla="*/ 2147483647 h 13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23"/>
                <a:gd name="T130" fmla="*/ 0 h 133"/>
                <a:gd name="T131" fmla="*/ 123 w 123"/>
                <a:gd name="T132" fmla="*/ 133 h 13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23" h="133">
                  <a:moveTo>
                    <a:pt x="123" y="115"/>
                  </a:moveTo>
                  <a:lnTo>
                    <a:pt x="121" y="112"/>
                  </a:lnTo>
                  <a:lnTo>
                    <a:pt x="121" y="106"/>
                  </a:lnTo>
                  <a:lnTo>
                    <a:pt x="117" y="106"/>
                  </a:lnTo>
                  <a:lnTo>
                    <a:pt x="115" y="100"/>
                  </a:lnTo>
                  <a:lnTo>
                    <a:pt x="117" y="96"/>
                  </a:lnTo>
                  <a:lnTo>
                    <a:pt x="115" y="92"/>
                  </a:lnTo>
                  <a:lnTo>
                    <a:pt x="113" y="87"/>
                  </a:lnTo>
                  <a:lnTo>
                    <a:pt x="109" y="83"/>
                  </a:lnTo>
                  <a:lnTo>
                    <a:pt x="107" y="81"/>
                  </a:lnTo>
                  <a:lnTo>
                    <a:pt x="105" y="79"/>
                  </a:lnTo>
                  <a:lnTo>
                    <a:pt x="102" y="79"/>
                  </a:lnTo>
                  <a:lnTo>
                    <a:pt x="102" y="77"/>
                  </a:lnTo>
                  <a:lnTo>
                    <a:pt x="102" y="75"/>
                  </a:lnTo>
                  <a:lnTo>
                    <a:pt x="98" y="69"/>
                  </a:lnTo>
                  <a:lnTo>
                    <a:pt x="92" y="66"/>
                  </a:lnTo>
                  <a:lnTo>
                    <a:pt x="88" y="60"/>
                  </a:lnTo>
                  <a:lnTo>
                    <a:pt x="86" y="54"/>
                  </a:lnTo>
                  <a:lnTo>
                    <a:pt x="84" y="52"/>
                  </a:lnTo>
                  <a:lnTo>
                    <a:pt x="82" y="48"/>
                  </a:lnTo>
                  <a:lnTo>
                    <a:pt x="84" y="46"/>
                  </a:lnTo>
                  <a:lnTo>
                    <a:pt x="84" y="43"/>
                  </a:lnTo>
                  <a:lnTo>
                    <a:pt x="86" y="41"/>
                  </a:lnTo>
                  <a:lnTo>
                    <a:pt x="88" y="41"/>
                  </a:lnTo>
                  <a:lnTo>
                    <a:pt x="90" y="39"/>
                  </a:lnTo>
                  <a:lnTo>
                    <a:pt x="88" y="33"/>
                  </a:lnTo>
                  <a:lnTo>
                    <a:pt x="90" y="31"/>
                  </a:lnTo>
                  <a:lnTo>
                    <a:pt x="94" y="31"/>
                  </a:lnTo>
                  <a:lnTo>
                    <a:pt x="94" y="29"/>
                  </a:lnTo>
                  <a:lnTo>
                    <a:pt x="92" y="27"/>
                  </a:lnTo>
                  <a:lnTo>
                    <a:pt x="90" y="27"/>
                  </a:lnTo>
                  <a:lnTo>
                    <a:pt x="86" y="27"/>
                  </a:lnTo>
                  <a:lnTo>
                    <a:pt x="84" y="27"/>
                  </a:lnTo>
                  <a:lnTo>
                    <a:pt x="82" y="25"/>
                  </a:lnTo>
                  <a:lnTo>
                    <a:pt x="79" y="25"/>
                  </a:lnTo>
                  <a:lnTo>
                    <a:pt x="77" y="23"/>
                  </a:lnTo>
                  <a:lnTo>
                    <a:pt x="75" y="21"/>
                  </a:lnTo>
                  <a:lnTo>
                    <a:pt x="75" y="20"/>
                  </a:lnTo>
                  <a:lnTo>
                    <a:pt x="73" y="18"/>
                  </a:lnTo>
                  <a:lnTo>
                    <a:pt x="73" y="16"/>
                  </a:lnTo>
                  <a:lnTo>
                    <a:pt x="71" y="14"/>
                  </a:lnTo>
                  <a:lnTo>
                    <a:pt x="73" y="10"/>
                  </a:lnTo>
                  <a:lnTo>
                    <a:pt x="71" y="6"/>
                  </a:lnTo>
                  <a:lnTo>
                    <a:pt x="69" y="4"/>
                  </a:lnTo>
                  <a:lnTo>
                    <a:pt x="65" y="2"/>
                  </a:lnTo>
                  <a:lnTo>
                    <a:pt x="61" y="4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6" y="0"/>
                  </a:lnTo>
                  <a:lnTo>
                    <a:pt x="54" y="4"/>
                  </a:lnTo>
                  <a:lnTo>
                    <a:pt x="50" y="2"/>
                  </a:lnTo>
                  <a:lnTo>
                    <a:pt x="46" y="2"/>
                  </a:lnTo>
                  <a:lnTo>
                    <a:pt x="44" y="2"/>
                  </a:lnTo>
                  <a:lnTo>
                    <a:pt x="42" y="2"/>
                  </a:lnTo>
                  <a:lnTo>
                    <a:pt x="42" y="6"/>
                  </a:lnTo>
                  <a:lnTo>
                    <a:pt x="40" y="12"/>
                  </a:lnTo>
                  <a:lnTo>
                    <a:pt x="36" y="14"/>
                  </a:lnTo>
                  <a:lnTo>
                    <a:pt x="33" y="20"/>
                  </a:lnTo>
                  <a:lnTo>
                    <a:pt x="34" y="21"/>
                  </a:lnTo>
                  <a:lnTo>
                    <a:pt x="34" y="25"/>
                  </a:lnTo>
                  <a:lnTo>
                    <a:pt x="33" y="29"/>
                  </a:lnTo>
                  <a:lnTo>
                    <a:pt x="33" y="33"/>
                  </a:lnTo>
                  <a:lnTo>
                    <a:pt x="33" y="37"/>
                  </a:lnTo>
                  <a:lnTo>
                    <a:pt x="33" y="39"/>
                  </a:lnTo>
                  <a:lnTo>
                    <a:pt x="31" y="43"/>
                  </a:lnTo>
                  <a:lnTo>
                    <a:pt x="29" y="46"/>
                  </a:lnTo>
                  <a:lnTo>
                    <a:pt x="27" y="50"/>
                  </a:lnTo>
                  <a:lnTo>
                    <a:pt x="0" y="71"/>
                  </a:lnTo>
                  <a:lnTo>
                    <a:pt x="8" y="92"/>
                  </a:lnTo>
                  <a:lnTo>
                    <a:pt x="42" y="114"/>
                  </a:lnTo>
                  <a:lnTo>
                    <a:pt x="44" y="117"/>
                  </a:lnTo>
                  <a:lnTo>
                    <a:pt x="52" y="117"/>
                  </a:lnTo>
                  <a:lnTo>
                    <a:pt x="54" y="125"/>
                  </a:lnTo>
                  <a:lnTo>
                    <a:pt x="63" y="131"/>
                  </a:lnTo>
                  <a:lnTo>
                    <a:pt x="86" y="133"/>
                  </a:lnTo>
                  <a:lnTo>
                    <a:pt x="90" y="129"/>
                  </a:lnTo>
                  <a:lnTo>
                    <a:pt x="98" y="123"/>
                  </a:lnTo>
                  <a:lnTo>
                    <a:pt x="102" y="117"/>
                  </a:lnTo>
                  <a:lnTo>
                    <a:pt x="105" y="114"/>
                  </a:lnTo>
                  <a:lnTo>
                    <a:pt x="111" y="115"/>
                  </a:lnTo>
                  <a:lnTo>
                    <a:pt x="115" y="114"/>
                  </a:lnTo>
                  <a:lnTo>
                    <a:pt x="119" y="117"/>
                  </a:lnTo>
                  <a:lnTo>
                    <a:pt x="123" y="119"/>
                  </a:lnTo>
                  <a:lnTo>
                    <a:pt x="123" y="117"/>
                  </a:lnTo>
                  <a:lnTo>
                    <a:pt x="123" y="115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67" name="Freeform 515">
              <a:extLst>
                <a:ext uri="{FF2B5EF4-FFF2-40B4-BE49-F238E27FC236}">
                  <a16:creationId xmlns:a16="http://schemas.microsoft.com/office/drawing/2014/main" id="{7FFAC7C1-37B8-4CC7-BDE5-ABBAD357EA8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734050" y="2735263"/>
              <a:ext cx="501650" cy="511175"/>
            </a:xfrm>
            <a:custGeom>
              <a:avLst/>
              <a:gdLst>
                <a:gd name="T0" fmla="*/ 2147483647 w 242"/>
                <a:gd name="T1" fmla="*/ 2147483647 h 246"/>
                <a:gd name="T2" fmla="*/ 2147483647 w 242"/>
                <a:gd name="T3" fmla="*/ 2147483647 h 246"/>
                <a:gd name="T4" fmla="*/ 2147483647 w 242"/>
                <a:gd name="T5" fmla="*/ 2147483647 h 246"/>
                <a:gd name="T6" fmla="*/ 2147483647 w 242"/>
                <a:gd name="T7" fmla="*/ 2147483647 h 246"/>
                <a:gd name="T8" fmla="*/ 2147483647 w 242"/>
                <a:gd name="T9" fmla="*/ 2147483647 h 246"/>
                <a:gd name="T10" fmla="*/ 2147483647 w 242"/>
                <a:gd name="T11" fmla="*/ 2147483647 h 246"/>
                <a:gd name="T12" fmla="*/ 2147483647 w 242"/>
                <a:gd name="T13" fmla="*/ 2147483647 h 246"/>
                <a:gd name="T14" fmla="*/ 2147483647 w 242"/>
                <a:gd name="T15" fmla="*/ 2147483647 h 246"/>
                <a:gd name="T16" fmla="*/ 2147483647 w 242"/>
                <a:gd name="T17" fmla="*/ 2147483647 h 246"/>
                <a:gd name="T18" fmla="*/ 2147483647 w 242"/>
                <a:gd name="T19" fmla="*/ 2147483647 h 246"/>
                <a:gd name="T20" fmla="*/ 2147483647 w 242"/>
                <a:gd name="T21" fmla="*/ 2147483647 h 246"/>
                <a:gd name="T22" fmla="*/ 2147483647 w 242"/>
                <a:gd name="T23" fmla="*/ 2147483647 h 246"/>
                <a:gd name="T24" fmla="*/ 2147483647 w 242"/>
                <a:gd name="T25" fmla="*/ 2147483647 h 246"/>
                <a:gd name="T26" fmla="*/ 2147483647 w 242"/>
                <a:gd name="T27" fmla="*/ 2147483647 h 246"/>
                <a:gd name="T28" fmla="*/ 2147483647 w 242"/>
                <a:gd name="T29" fmla="*/ 2147483647 h 246"/>
                <a:gd name="T30" fmla="*/ 2147483647 w 242"/>
                <a:gd name="T31" fmla="*/ 2147483647 h 246"/>
                <a:gd name="T32" fmla="*/ 2147483647 w 242"/>
                <a:gd name="T33" fmla="*/ 2147483647 h 246"/>
                <a:gd name="T34" fmla="*/ 2147483647 w 242"/>
                <a:gd name="T35" fmla="*/ 2147483647 h 246"/>
                <a:gd name="T36" fmla="*/ 2147483647 w 242"/>
                <a:gd name="T37" fmla="*/ 2147483647 h 246"/>
                <a:gd name="T38" fmla="*/ 2147483647 w 242"/>
                <a:gd name="T39" fmla="*/ 2147483647 h 246"/>
                <a:gd name="T40" fmla="*/ 2147483647 w 242"/>
                <a:gd name="T41" fmla="*/ 0 h 246"/>
                <a:gd name="T42" fmla="*/ 2147483647 w 242"/>
                <a:gd name="T43" fmla="*/ 2147483647 h 246"/>
                <a:gd name="T44" fmla="*/ 2147483647 w 242"/>
                <a:gd name="T45" fmla="*/ 2147483647 h 246"/>
                <a:gd name="T46" fmla="*/ 2147483647 w 242"/>
                <a:gd name="T47" fmla="*/ 2147483647 h 246"/>
                <a:gd name="T48" fmla="*/ 2147483647 w 242"/>
                <a:gd name="T49" fmla="*/ 2147483647 h 246"/>
                <a:gd name="T50" fmla="*/ 2147483647 w 242"/>
                <a:gd name="T51" fmla="*/ 2147483647 h 246"/>
                <a:gd name="T52" fmla="*/ 2147483647 w 242"/>
                <a:gd name="T53" fmla="*/ 2147483647 h 246"/>
                <a:gd name="T54" fmla="*/ 2147483647 w 242"/>
                <a:gd name="T55" fmla="*/ 2147483647 h 246"/>
                <a:gd name="T56" fmla="*/ 2147483647 w 242"/>
                <a:gd name="T57" fmla="*/ 2147483647 h 246"/>
                <a:gd name="T58" fmla="*/ 2147483647 w 242"/>
                <a:gd name="T59" fmla="*/ 2147483647 h 246"/>
                <a:gd name="T60" fmla="*/ 2147483647 w 242"/>
                <a:gd name="T61" fmla="*/ 2147483647 h 246"/>
                <a:gd name="T62" fmla="*/ 2147483647 w 242"/>
                <a:gd name="T63" fmla="*/ 2147483647 h 246"/>
                <a:gd name="T64" fmla="*/ 2147483647 w 242"/>
                <a:gd name="T65" fmla="*/ 2147483647 h 246"/>
                <a:gd name="T66" fmla="*/ 2147483647 w 242"/>
                <a:gd name="T67" fmla="*/ 2147483647 h 246"/>
                <a:gd name="T68" fmla="*/ 2147483647 w 242"/>
                <a:gd name="T69" fmla="*/ 2147483647 h 246"/>
                <a:gd name="T70" fmla="*/ 2147483647 w 242"/>
                <a:gd name="T71" fmla="*/ 2147483647 h 246"/>
                <a:gd name="T72" fmla="*/ 2147483647 w 242"/>
                <a:gd name="T73" fmla="*/ 2147483647 h 246"/>
                <a:gd name="T74" fmla="*/ 2147483647 w 242"/>
                <a:gd name="T75" fmla="*/ 2147483647 h 246"/>
                <a:gd name="T76" fmla="*/ 2147483647 w 242"/>
                <a:gd name="T77" fmla="*/ 2147483647 h 246"/>
                <a:gd name="T78" fmla="*/ 2147483647 w 242"/>
                <a:gd name="T79" fmla="*/ 2147483647 h 246"/>
                <a:gd name="T80" fmla="*/ 2147483647 w 242"/>
                <a:gd name="T81" fmla="*/ 2147483647 h 246"/>
                <a:gd name="T82" fmla="*/ 2147483647 w 242"/>
                <a:gd name="T83" fmla="*/ 2147483647 h 246"/>
                <a:gd name="T84" fmla="*/ 2147483647 w 242"/>
                <a:gd name="T85" fmla="*/ 2147483647 h 246"/>
                <a:gd name="T86" fmla="*/ 2147483647 w 242"/>
                <a:gd name="T87" fmla="*/ 2147483647 h 246"/>
                <a:gd name="T88" fmla="*/ 2147483647 w 242"/>
                <a:gd name="T89" fmla="*/ 2147483647 h 246"/>
                <a:gd name="T90" fmla="*/ 2147483647 w 242"/>
                <a:gd name="T91" fmla="*/ 2147483647 h 246"/>
                <a:gd name="T92" fmla="*/ 2147483647 w 242"/>
                <a:gd name="T93" fmla="*/ 2147483647 h 246"/>
                <a:gd name="T94" fmla="*/ 2147483647 w 242"/>
                <a:gd name="T95" fmla="*/ 2147483647 h 246"/>
                <a:gd name="T96" fmla="*/ 2147483647 w 242"/>
                <a:gd name="T97" fmla="*/ 2147483647 h 246"/>
                <a:gd name="T98" fmla="*/ 2147483647 w 242"/>
                <a:gd name="T99" fmla="*/ 2147483647 h 246"/>
                <a:gd name="T100" fmla="*/ 2147483647 w 242"/>
                <a:gd name="T101" fmla="*/ 2147483647 h 246"/>
                <a:gd name="T102" fmla="*/ 2147483647 w 242"/>
                <a:gd name="T103" fmla="*/ 2147483647 h 246"/>
                <a:gd name="T104" fmla="*/ 2147483647 w 242"/>
                <a:gd name="T105" fmla="*/ 2147483647 h 24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42"/>
                <a:gd name="T160" fmla="*/ 0 h 246"/>
                <a:gd name="T161" fmla="*/ 242 w 242"/>
                <a:gd name="T162" fmla="*/ 246 h 24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42" h="246">
                  <a:moveTo>
                    <a:pt x="213" y="246"/>
                  </a:moveTo>
                  <a:lnTo>
                    <a:pt x="215" y="232"/>
                  </a:lnTo>
                  <a:lnTo>
                    <a:pt x="223" y="221"/>
                  </a:lnTo>
                  <a:lnTo>
                    <a:pt x="230" y="219"/>
                  </a:lnTo>
                  <a:lnTo>
                    <a:pt x="238" y="217"/>
                  </a:lnTo>
                  <a:lnTo>
                    <a:pt x="242" y="213"/>
                  </a:lnTo>
                  <a:lnTo>
                    <a:pt x="242" y="209"/>
                  </a:lnTo>
                  <a:lnTo>
                    <a:pt x="236" y="205"/>
                  </a:lnTo>
                  <a:lnTo>
                    <a:pt x="236" y="198"/>
                  </a:lnTo>
                  <a:lnTo>
                    <a:pt x="232" y="192"/>
                  </a:lnTo>
                  <a:lnTo>
                    <a:pt x="227" y="190"/>
                  </a:lnTo>
                  <a:lnTo>
                    <a:pt x="221" y="182"/>
                  </a:lnTo>
                  <a:lnTo>
                    <a:pt x="219" y="179"/>
                  </a:lnTo>
                  <a:lnTo>
                    <a:pt x="221" y="175"/>
                  </a:lnTo>
                  <a:lnTo>
                    <a:pt x="217" y="161"/>
                  </a:lnTo>
                  <a:lnTo>
                    <a:pt x="230" y="146"/>
                  </a:lnTo>
                  <a:lnTo>
                    <a:pt x="230" y="142"/>
                  </a:lnTo>
                  <a:lnTo>
                    <a:pt x="227" y="138"/>
                  </a:lnTo>
                  <a:lnTo>
                    <a:pt x="215" y="138"/>
                  </a:lnTo>
                  <a:lnTo>
                    <a:pt x="215" y="134"/>
                  </a:lnTo>
                  <a:lnTo>
                    <a:pt x="215" y="127"/>
                  </a:lnTo>
                  <a:lnTo>
                    <a:pt x="211" y="121"/>
                  </a:lnTo>
                  <a:lnTo>
                    <a:pt x="207" y="115"/>
                  </a:lnTo>
                  <a:lnTo>
                    <a:pt x="206" y="110"/>
                  </a:lnTo>
                  <a:lnTo>
                    <a:pt x="211" y="106"/>
                  </a:lnTo>
                  <a:lnTo>
                    <a:pt x="207" y="102"/>
                  </a:lnTo>
                  <a:lnTo>
                    <a:pt x="206" y="100"/>
                  </a:lnTo>
                  <a:lnTo>
                    <a:pt x="207" y="90"/>
                  </a:lnTo>
                  <a:lnTo>
                    <a:pt x="209" y="85"/>
                  </a:lnTo>
                  <a:lnTo>
                    <a:pt x="213" y="83"/>
                  </a:lnTo>
                  <a:lnTo>
                    <a:pt x="219" y="83"/>
                  </a:lnTo>
                  <a:lnTo>
                    <a:pt x="219" y="79"/>
                  </a:lnTo>
                  <a:lnTo>
                    <a:pt x="223" y="73"/>
                  </a:lnTo>
                  <a:lnTo>
                    <a:pt x="225" y="67"/>
                  </a:lnTo>
                  <a:lnTo>
                    <a:pt x="223" y="62"/>
                  </a:lnTo>
                  <a:lnTo>
                    <a:pt x="223" y="56"/>
                  </a:lnTo>
                  <a:lnTo>
                    <a:pt x="215" y="54"/>
                  </a:lnTo>
                  <a:lnTo>
                    <a:pt x="213" y="48"/>
                  </a:lnTo>
                  <a:lnTo>
                    <a:pt x="211" y="44"/>
                  </a:lnTo>
                  <a:lnTo>
                    <a:pt x="207" y="40"/>
                  </a:lnTo>
                  <a:lnTo>
                    <a:pt x="200" y="37"/>
                  </a:lnTo>
                  <a:lnTo>
                    <a:pt x="192" y="33"/>
                  </a:lnTo>
                  <a:lnTo>
                    <a:pt x="182" y="29"/>
                  </a:lnTo>
                  <a:lnTo>
                    <a:pt x="179" y="27"/>
                  </a:lnTo>
                  <a:lnTo>
                    <a:pt x="171" y="27"/>
                  </a:lnTo>
                  <a:lnTo>
                    <a:pt x="158" y="23"/>
                  </a:lnTo>
                  <a:lnTo>
                    <a:pt x="150" y="25"/>
                  </a:lnTo>
                  <a:lnTo>
                    <a:pt x="146" y="27"/>
                  </a:lnTo>
                  <a:lnTo>
                    <a:pt x="138" y="27"/>
                  </a:lnTo>
                  <a:lnTo>
                    <a:pt x="134" y="29"/>
                  </a:lnTo>
                  <a:lnTo>
                    <a:pt x="133" y="33"/>
                  </a:lnTo>
                  <a:lnTo>
                    <a:pt x="133" y="35"/>
                  </a:lnTo>
                  <a:lnTo>
                    <a:pt x="129" y="40"/>
                  </a:lnTo>
                  <a:lnTo>
                    <a:pt x="121" y="40"/>
                  </a:lnTo>
                  <a:lnTo>
                    <a:pt x="121" y="46"/>
                  </a:lnTo>
                  <a:lnTo>
                    <a:pt x="121" y="54"/>
                  </a:lnTo>
                  <a:lnTo>
                    <a:pt x="117" y="52"/>
                  </a:lnTo>
                  <a:lnTo>
                    <a:pt x="117" y="50"/>
                  </a:lnTo>
                  <a:lnTo>
                    <a:pt x="110" y="50"/>
                  </a:lnTo>
                  <a:lnTo>
                    <a:pt x="102" y="54"/>
                  </a:lnTo>
                  <a:lnTo>
                    <a:pt x="98" y="54"/>
                  </a:lnTo>
                  <a:lnTo>
                    <a:pt x="92" y="54"/>
                  </a:lnTo>
                  <a:lnTo>
                    <a:pt x="85" y="50"/>
                  </a:lnTo>
                  <a:lnTo>
                    <a:pt x="77" y="44"/>
                  </a:lnTo>
                  <a:lnTo>
                    <a:pt x="77" y="42"/>
                  </a:lnTo>
                  <a:lnTo>
                    <a:pt x="73" y="42"/>
                  </a:lnTo>
                  <a:lnTo>
                    <a:pt x="71" y="42"/>
                  </a:lnTo>
                  <a:lnTo>
                    <a:pt x="67" y="44"/>
                  </a:lnTo>
                  <a:lnTo>
                    <a:pt x="65" y="42"/>
                  </a:lnTo>
                  <a:lnTo>
                    <a:pt x="63" y="40"/>
                  </a:lnTo>
                  <a:lnTo>
                    <a:pt x="62" y="31"/>
                  </a:lnTo>
                  <a:lnTo>
                    <a:pt x="58" y="23"/>
                  </a:lnTo>
                  <a:lnTo>
                    <a:pt x="56" y="23"/>
                  </a:lnTo>
                  <a:lnTo>
                    <a:pt x="56" y="21"/>
                  </a:lnTo>
                  <a:lnTo>
                    <a:pt x="54" y="19"/>
                  </a:lnTo>
                  <a:lnTo>
                    <a:pt x="52" y="15"/>
                  </a:lnTo>
                  <a:lnTo>
                    <a:pt x="50" y="14"/>
                  </a:lnTo>
                  <a:lnTo>
                    <a:pt x="48" y="12"/>
                  </a:lnTo>
                  <a:lnTo>
                    <a:pt x="48" y="10"/>
                  </a:lnTo>
                  <a:lnTo>
                    <a:pt x="52" y="6"/>
                  </a:lnTo>
                  <a:lnTo>
                    <a:pt x="54" y="6"/>
                  </a:lnTo>
                  <a:lnTo>
                    <a:pt x="52" y="4"/>
                  </a:lnTo>
                  <a:lnTo>
                    <a:pt x="52" y="2"/>
                  </a:lnTo>
                  <a:lnTo>
                    <a:pt x="48" y="0"/>
                  </a:lnTo>
                  <a:lnTo>
                    <a:pt x="46" y="0"/>
                  </a:lnTo>
                  <a:lnTo>
                    <a:pt x="44" y="4"/>
                  </a:lnTo>
                  <a:lnTo>
                    <a:pt x="40" y="6"/>
                  </a:lnTo>
                  <a:lnTo>
                    <a:pt x="37" y="10"/>
                  </a:lnTo>
                  <a:lnTo>
                    <a:pt x="35" y="12"/>
                  </a:lnTo>
                  <a:lnTo>
                    <a:pt x="29" y="15"/>
                  </a:lnTo>
                  <a:lnTo>
                    <a:pt x="27" y="15"/>
                  </a:lnTo>
                  <a:lnTo>
                    <a:pt x="25" y="15"/>
                  </a:lnTo>
                  <a:lnTo>
                    <a:pt x="23" y="14"/>
                  </a:lnTo>
                  <a:lnTo>
                    <a:pt x="19" y="14"/>
                  </a:lnTo>
                  <a:lnTo>
                    <a:pt x="17" y="10"/>
                  </a:lnTo>
                  <a:lnTo>
                    <a:pt x="16" y="8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0" y="8"/>
                  </a:lnTo>
                  <a:lnTo>
                    <a:pt x="8" y="8"/>
                  </a:lnTo>
                  <a:lnTo>
                    <a:pt x="6" y="6"/>
                  </a:lnTo>
                  <a:lnTo>
                    <a:pt x="4" y="6"/>
                  </a:lnTo>
                  <a:lnTo>
                    <a:pt x="2" y="8"/>
                  </a:lnTo>
                  <a:lnTo>
                    <a:pt x="0" y="12"/>
                  </a:lnTo>
                  <a:lnTo>
                    <a:pt x="2" y="14"/>
                  </a:lnTo>
                  <a:lnTo>
                    <a:pt x="2" y="15"/>
                  </a:lnTo>
                  <a:lnTo>
                    <a:pt x="2" y="17"/>
                  </a:lnTo>
                  <a:lnTo>
                    <a:pt x="2" y="21"/>
                  </a:lnTo>
                  <a:lnTo>
                    <a:pt x="0" y="23"/>
                  </a:lnTo>
                  <a:lnTo>
                    <a:pt x="0" y="29"/>
                  </a:lnTo>
                  <a:lnTo>
                    <a:pt x="2" y="33"/>
                  </a:lnTo>
                  <a:lnTo>
                    <a:pt x="4" y="37"/>
                  </a:lnTo>
                  <a:lnTo>
                    <a:pt x="6" y="40"/>
                  </a:lnTo>
                  <a:lnTo>
                    <a:pt x="6" y="44"/>
                  </a:lnTo>
                  <a:lnTo>
                    <a:pt x="4" y="46"/>
                  </a:lnTo>
                  <a:lnTo>
                    <a:pt x="6" y="48"/>
                  </a:lnTo>
                  <a:lnTo>
                    <a:pt x="8" y="52"/>
                  </a:lnTo>
                  <a:lnTo>
                    <a:pt x="6" y="56"/>
                  </a:lnTo>
                  <a:lnTo>
                    <a:pt x="8" y="58"/>
                  </a:lnTo>
                  <a:lnTo>
                    <a:pt x="8" y="60"/>
                  </a:lnTo>
                  <a:lnTo>
                    <a:pt x="10" y="62"/>
                  </a:lnTo>
                  <a:lnTo>
                    <a:pt x="10" y="63"/>
                  </a:lnTo>
                  <a:lnTo>
                    <a:pt x="12" y="65"/>
                  </a:lnTo>
                  <a:lnTo>
                    <a:pt x="14" y="67"/>
                  </a:lnTo>
                  <a:lnTo>
                    <a:pt x="17" y="67"/>
                  </a:lnTo>
                  <a:lnTo>
                    <a:pt x="19" y="69"/>
                  </a:lnTo>
                  <a:lnTo>
                    <a:pt x="21" y="69"/>
                  </a:lnTo>
                  <a:lnTo>
                    <a:pt x="25" y="69"/>
                  </a:lnTo>
                  <a:lnTo>
                    <a:pt x="27" y="69"/>
                  </a:lnTo>
                  <a:lnTo>
                    <a:pt x="29" y="71"/>
                  </a:lnTo>
                  <a:lnTo>
                    <a:pt x="29" y="73"/>
                  </a:lnTo>
                  <a:lnTo>
                    <a:pt x="25" y="73"/>
                  </a:lnTo>
                  <a:lnTo>
                    <a:pt x="23" y="75"/>
                  </a:lnTo>
                  <a:lnTo>
                    <a:pt x="25" y="81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19" y="85"/>
                  </a:lnTo>
                  <a:lnTo>
                    <a:pt x="19" y="88"/>
                  </a:lnTo>
                  <a:lnTo>
                    <a:pt x="17" y="90"/>
                  </a:lnTo>
                  <a:lnTo>
                    <a:pt x="19" y="94"/>
                  </a:lnTo>
                  <a:lnTo>
                    <a:pt x="21" y="96"/>
                  </a:lnTo>
                  <a:lnTo>
                    <a:pt x="23" y="102"/>
                  </a:lnTo>
                  <a:lnTo>
                    <a:pt x="27" y="108"/>
                  </a:lnTo>
                  <a:lnTo>
                    <a:pt x="33" y="111"/>
                  </a:lnTo>
                  <a:lnTo>
                    <a:pt x="37" y="117"/>
                  </a:lnTo>
                  <a:lnTo>
                    <a:pt x="37" y="119"/>
                  </a:lnTo>
                  <a:lnTo>
                    <a:pt x="37" y="121"/>
                  </a:lnTo>
                  <a:lnTo>
                    <a:pt x="40" y="121"/>
                  </a:lnTo>
                  <a:lnTo>
                    <a:pt x="42" y="123"/>
                  </a:lnTo>
                  <a:lnTo>
                    <a:pt x="44" y="125"/>
                  </a:lnTo>
                  <a:lnTo>
                    <a:pt x="48" y="129"/>
                  </a:lnTo>
                  <a:lnTo>
                    <a:pt x="50" y="134"/>
                  </a:lnTo>
                  <a:lnTo>
                    <a:pt x="52" y="138"/>
                  </a:lnTo>
                  <a:lnTo>
                    <a:pt x="50" y="142"/>
                  </a:lnTo>
                  <a:lnTo>
                    <a:pt x="52" y="148"/>
                  </a:lnTo>
                  <a:lnTo>
                    <a:pt x="56" y="148"/>
                  </a:lnTo>
                  <a:lnTo>
                    <a:pt x="56" y="154"/>
                  </a:lnTo>
                  <a:lnTo>
                    <a:pt x="58" y="157"/>
                  </a:lnTo>
                  <a:lnTo>
                    <a:pt x="63" y="161"/>
                  </a:lnTo>
                  <a:lnTo>
                    <a:pt x="69" y="163"/>
                  </a:lnTo>
                  <a:lnTo>
                    <a:pt x="71" y="161"/>
                  </a:lnTo>
                  <a:lnTo>
                    <a:pt x="75" y="159"/>
                  </a:lnTo>
                  <a:lnTo>
                    <a:pt x="79" y="171"/>
                  </a:lnTo>
                  <a:lnTo>
                    <a:pt x="85" y="184"/>
                  </a:lnTo>
                  <a:lnTo>
                    <a:pt x="88" y="186"/>
                  </a:lnTo>
                  <a:lnTo>
                    <a:pt x="88" y="190"/>
                  </a:lnTo>
                  <a:lnTo>
                    <a:pt x="88" y="192"/>
                  </a:lnTo>
                  <a:lnTo>
                    <a:pt x="92" y="192"/>
                  </a:lnTo>
                  <a:lnTo>
                    <a:pt x="94" y="194"/>
                  </a:lnTo>
                  <a:lnTo>
                    <a:pt x="94" y="198"/>
                  </a:lnTo>
                  <a:lnTo>
                    <a:pt x="94" y="202"/>
                  </a:lnTo>
                  <a:lnTo>
                    <a:pt x="98" y="204"/>
                  </a:lnTo>
                  <a:lnTo>
                    <a:pt x="102" y="205"/>
                  </a:lnTo>
                  <a:lnTo>
                    <a:pt x="102" y="207"/>
                  </a:lnTo>
                  <a:lnTo>
                    <a:pt x="102" y="211"/>
                  </a:lnTo>
                  <a:lnTo>
                    <a:pt x="111" y="219"/>
                  </a:lnTo>
                  <a:lnTo>
                    <a:pt x="125" y="223"/>
                  </a:lnTo>
                  <a:lnTo>
                    <a:pt x="133" y="223"/>
                  </a:lnTo>
                  <a:lnTo>
                    <a:pt x="142" y="217"/>
                  </a:lnTo>
                  <a:lnTo>
                    <a:pt x="152" y="213"/>
                  </a:lnTo>
                  <a:lnTo>
                    <a:pt x="152" y="211"/>
                  </a:lnTo>
                  <a:lnTo>
                    <a:pt x="154" y="211"/>
                  </a:lnTo>
                  <a:lnTo>
                    <a:pt x="158" y="213"/>
                  </a:lnTo>
                  <a:lnTo>
                    <a:pt x="161" y="217"/>
                  </a:lnTo>
                  <a:lnTo>
                    <a:pt x="163" y="227"/>
                  </a:lnTo>
                  <a:lnTo>
                    <a:pt x="165" y="234"/>
                  </a:lnTo>
                  <a:lnTo>
                    <a:pt x="169" y="238"/>
                  </a:lnTo>
                  <a:lnTo>
                    <a:pt x="175" y="240"/>
                  </a:lnTo>
                  <a:lnTo>
                    <a:pt x="179" y="240"/>
                  </a:lnTo>
                  <a:lnTo>
                    <a:pt x="184" y="240"/>
                  </a:lnTo>
                  <a:lnTo>
                    <a:pt x="196" y="240"/>
                  </a:lnTo>
                  <a:lnTo>
                    <a:pt x="204" y="240"/>
                  </a:lnTo>
                  <a:lnTo>
                    <a:pt x="207" y="244"/>
                  </a:lnTo>
                  <a:lnTo>
                    <a:pt x="209" y="246"/>
                  </a:lnTo>
                  <a:lnTo>
                    <a:pt x="213" y="246"/>
                  </a:lnTo>
                  <a:close/>
                  <a:moveTo>
                    <a:pt x="10" y="29"/>
                  </a:moveTo>
                  <a:lnTo>
                    <a:pt x="17" y="31"/>
                  </a:lnTo>
                  <a:lnTo>
                    <a:pt x="21" y="37"/>
                  </a:lnTo>
                  <a:lnTo>
                    <a:pt x="25" y="44"/>
                  </a:lnTo>
                  <a:lnTo>
                    <a:pt x="27" y="52"/>
                  </a:lnTo>
                  <a:lnTo>
                    <a:pt x="23" y="54"/>
                  </a:lnTo>
                  <a:lnTo>
                    <a:pt x="19" y="56"/>
                  </a:lnTo>
                  <a:lnTo>
                    <a:pt x="16" y="48"/>
                  </a:lnTo>
                  <a:lnTo>
                    <a:pt x="12" y="40"/>
                  </a:lnTo>
                  <a:lnTo>
                    <a:pt x="10" y="40"/>
                  </a:lnTo>
                  <a:lnTo>
                    <a:pt x="12" y="37"/>
                  </a:lnTo>
                  <a:lnTo>
                    <a:pt x="12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6" y="29"/>
                  </a:lnTo>
                  <a:lnTo>
                    <a:pt x="8" y="29"/>
                  </a:lnTo>
                  <a:lnTo>
                    <a:pt x="10" y="29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68" name="Freeform 518">
              <a:extLst>
                <a:ext uri="{FF2B5EF4-FFF2-40B4-BE49-F238E27FC236}">
                  <a16:creationId xmlns:a16="http://schemas.microsoft.com/office/drawing/2014/main" id="{9C80681E-DD1D-482D-AF02-D7DA4DB000FD}"/>
                </a:ext>
              </a:extLst>
            </p:cNvPr>
            <p:cNvSpPr>
              <a:spLocks/>
            </p:cNvSpPr>
            <p:nvPr/>
          </p:nvSpPr>
          <p:spPr bwMode="gray">
            <a:xfrm>
              <a:off x="5014913" y="2409825"/>
              <a:ext cx="182562" cy="122238"/>
            </a:xfrm>
            <a:custGeom>
              <a:avLst/>
              <a:gdLst>
                <a:gd name="T0" fmla="*/ 2147483647 w 88"/>
                <a:gd name="T1" fmla="*/ 2147483647 h 59"/>
                <a:gd name="T2" fmla="*/ 2147483647 w 88"/>
                <a:gd name="T3" fmla="*/ 2147483647 h 59"/>
                <a:gd name="T4" fmla="*/ 2147483647 w 88"/>
                <a:gd name="T5" fmla="*/ 2147483647 h 59"/>
                <a:gd name="T6" fmla="*/ 2147483647 w 88"/>
                <a:gd name="T7" fmla="*/ 2147483647 h 59"/>
                <a:gd name="T8" fmla="*/ 2147483647 w 88"/>
                <a:gd name="T9" fmla="*/ 2147483647 h 59"/>
                <a:gd name="T10" fmla="*/ 2147483647 w 88"/>
                <a:gd name="T11" fmla="*/ 2147483647 h 59"/>
                <a:gd name="T12" fmla="*/ 2147483647 w 88"/>
                <a:gd name="T13" fmla="*/ 2147483647 h 59"/>
                <a:gd name="T14" fmla="*/ 2147483647 w 88"/>
                <a:gd name="T15" fmla="*/ 2147483647 h 59"/>
                <a:gd name="T16" fmla="*/ 2147483647 w 88"/>
                <a:gd name="T17" fmla="*/ 2147483647 h 59"/>
                <a:gd name="T18" fmla="*/ 2147483647 w 88"/>
                <a:gd name="T19" fmla="*/ 2147483647 h 59"/>
                <a:gd name="T20" fmla="*/ 2147483647 w 88"/>
                <a:gd name="T21" fmla="*/ 2147483647 h 59"/>
                <a:gd name="T22" fmla="*/ 2147483647 w 88"/>
                <a:gd name="T23" fmla="*/ 2147483647 h 59"/>
                <a:gd name="T24" fmla="*/ 2147483647 w 88"/>
                <a:gd name="T25" fmla="*/ 2147483647 h 59"/>
                <a:gd name="T26" fmla="*/ 2147483647 w 88"/>
                <a:gd name="T27" fmla="*/ 0 h 59"/>
                <a:gd name="T28" fmla="*/ 2147483647 w 88"/>
                <a:gd name="T29" fmla="*/ 0 h 59"/>
                <a:gd name="T30" fmla="*/ 2147483647 w 88"/>
                <a:gd name="T31" fmla="*/ 0 h 59"/>
                <a:gd name="T32" fmla="*/ 2147483647 w 88"/>
                <a:gd name="T33" fmla="*/ 2147483647 h 59"/>
                <a:gd name="T34" fmla="*/ 2147483647 w 88"/>
                <a:gd name="T35" fmla="*/ 2147483647 h 59"/>
                <a:gd name="T36" fmla="*/ 2147483647 w 88"/>
                <a:gd name="T37" fmla="*/ 2147483647 h 59"/>
                <a:gd name="T38" fmla="*/ 2147483647 w 88"/>
                <a:gd name="T39" fmla="*/ 2147483647 h 59"/>
                <a:gd name="T40" fmla="*/ 2147483647 w 88"/>
                <a:gd name="T41" fmla="*/ 2147483647 h 59"/>
                <a:gd name="T42" fmla="*/ 2147483647 w 88"/>
                <a:gd name="T43" fmla="*/ 2147483647 h 59"/>
                <a:gd name="T44" fmla="*/ 2147483647 w 88"/>
                <a:gd name="T45" fmla="*/ 2147483647 h 59"/>
                <a:gd name="T46" fmla="*/ 2147483647 w 88"/>
                <a:gd name="T47" fmla="*/ 2147483647 h 59"/>
                <a:gd name="T48" fmla="*/ 2147483647 w 88"/>
                <a:gd name="T49" fmla="*/ 2147483647 h 59"/>
                <a:gd name="T50" fmla="*/ 2147483647 w 88"/>
                <a:gd name="T51" fmla="*/ 2147483647 h 59"/>
                <a:gd name="T52" fmla="*/ 2147483647 w 88"/>
                <a:gd name="T53" fmla="*/ 2147483647 h 59"/>
                <a:gd name="T54" fmla="*/ 2147483647 w 88"/>
                <a:gd name="T55" fmla="*/ 2147483647 h 59"/>
                <a:gd name="T56" fmla="*/ 2147483647 w 88"/>
                <a:gd name="T57" fmla="*/ 2147483647 h 59"/>
                <a:gd name="T58" fmla="*/ 2147483647 w 88"/>
                <a:gd name="T59" fmla="*/ 2147483647 h 59"/>
                <a:gd name="T60" fmla="*/ 2147483647 w 88"/>
                <a:gd name="T61" fmla="*/ 2147483647 h 59"/>
                <a:gd name="T62" fmla="*/ 2147483647 w 88"/>
                <a:gd name="T63" fmla="*/ 2147483647 h 59"/>
                <a:gd name="T64" fmla="*/ 2147483647 w 88"/>
                <a:gd name="T65" fmla="*/ 2147483647 h 59"/>
                <a:gd name="T66" fmla="*/ 2147483647 w 88"/>
                <a:gd name="T67" fmla="*/ 2147483647 h 59"/>
                <a:gd name="T68" fmla="*/ 2147483647 w 88"/>
                <a:gd name="T69" fmla="*/ 2147483647 h 59"/>
                <a:gd name="T70" fmla="*/ 2147483647 w 88"/>
                <a:gd name="T71" fmla="*/ 2147483647 h 59"/>
                <a:gd name="T72" fmla="*/ 2147483647 w 88"/>
                <a:gd name="T73" fmla="*/ 2147483647 h 59"/>
                <a:gd name="T74" fmla="*/ 2147483647 w 88"/>
                <a:gd name="T75" fmla="*/ 2147483647 h 59"/>
                <a:gd name="T76" fmla="*/ 0 w 88"/>
                <a:gd name="T77" fmla="*/ 2147483647 h 59"/>
                <a:gd name="T78" fmla="*/ 0 w 88"/>
                <a:gd name="T79" fmla="*/ 2147483647 h 59"/>
                <a:gd name="T80" fmla="*/ 2147483647 w 88"/>
                <a:gd name="T81" fmla="*/ 2147483647 h 59"/>
                <a:gd name="T82" fmla="*/ 2147483647 w 88"/>
                <a:gd name="T83" fmla="*/ 2147483647 h 59"/>
                <a:gd name="T84" fmla="*/ 2147483647 w 88"/>
                <a:gd name="T85" fmla="*/ 2147483647 h 59"/>
                <a:gd name="T86" fmla="*/ 2147483647 w 88"/>
                <a:gd name="T87" fmla="*/ 2147483647 h 59"/>
                <a:gd name="T88" fmla="*/ 2147483647 w 88"/>
                <a:gd name="T89" fmla="*/ 2147483647 h 59"/>
                <a:gd name="T90" fmla="*/ 2147483647 w 88"/>
                <a:gd name="T91" fmla="*/ 2147483647 h 59"/>
                <a:gd name="T92" fmla="*/ 2147483647 w 88"/>
                <a:gd name="T93" fmla="*/ 2147483647 h 59"/>
                <a:gd name="T94" fmla="*/ 2147483647 w 88"/>
                <a:gd name="T95" fmla="*/ 2147483647 h 59"/>
                <a:gd name="T96" fmla="*/ 2147483647 w 88"/>
                <a:gd name="T97" fmla="*/ 2147483647 h 59"/>
                <a:gd name="T98" fmla="*/ 2147483647 w 88"/>
                <a:gd name="T99" fmla="*/ 2147483647 h 59"/>
                <a:gd name="T100" fmla="*/ 2147483647 w 88"/>
                <a:gd name="T101" fmla="*/ 2147483647 h 59"/>
                <a:gd name="T102" fmla="*/ 2147483647 w 88"/>
                <a:gd name="T103" fmla="*/ 2147483647 h 59"/>
                <a:gd name="T104" fmla="*/ 2147483647 w 88"/>
                <a:gd name="T105" fmla="*/ 2147483647 h 59"/>
                <a:gd name="T106" fmla="*/ 2147483647 w 88"/>
                <a:gd name="T107" fmla="*/ 2147483647 h 59"/>
                <a:gd name="T108" fmla="*/ 2147483647 w 88"/>
                <a:gd name="T109" fmla="*/ 2147483647 h 59"/>
                <a:gd name="T110" fmla="*/ 2147483647 w 88"/>
                <a:gd name="T111" fmla="*/ 2147483647 h 59"/>
                <a:gd name="T112" fmla="*/ 2147483647 w 88"/>
                <a:gd name="T113" fmla="*/ 2147483647 h 59"/>
                <a:gd name="T114" fmla="*/ 2147483647 w 88"/>
                <a:gd name="T115" fmla="*/ 2147483647 h 59"/>
                <a:gd name="T116" fmla="*/ 2147483647 w 88"/>
                <a:gd name="T117" fmla="*/ 2147483647 h 5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88"/>
                <a:gd name="T178" fmla="*/ 0 h 59"/>
                <a:gd name="T179" fmla="*/ 88 w 88"/>
                <a:gd name="T180" fmla="*/ 59 h 5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88" h="59">
                  <a:moveTo>
                    <a:pt x="61" y="52"/>
                  </a:moveTo>
                  <a:lnTo>
                    <a:pt x="63" y="52"/>
                  </a:lnTo>
                  <a:lnTo>
                    <a:pt x="65" y="52"/>
                  </a:lnTo>
                  <a:lnTo>
                    <a:pt x="67" y="50"/>
                  </a:lnTo>
                  <a:lnTo>
                    <a:pt x="73" y="44"/>
                  </a:lnTo>
                  <a:lnTo>
                    <a:pt x="77" y="32"/>
                  </a:lnTo>
                  <a:lnTo>
                    <a:pt x="78" y="23"/>
                  </a:lnTo>
                  <a:lnTo>
                    <a:pt x="84" y="19"/>
                  </a:lnTo>
                  <a:lnTo>
                    <a:pt x="86" y="15"/>
                  </a:lnTo>
                  <a:lnTo>
                    <a:pt x="88" y="7"/>
                  </a:lnTo>
                  <a:lnTo>
                    <a:pt x="88" y="4"/>
                  </a:lnTo>
                  <a:lnTo>
                    <a:pt x="86" y="4"/>
                  </a:lnTo>
                  <a:lnTo>
                    <a:pt x="82" y="2"/>
                  </a:lnTo>
                  <a:lnTo>
                    <a:pt x="78" y="0"/>
                  </a:lnTo>
                  <a:lnTo>
                    <a:pt x="73" y="0"/>
                  </a:lnTo>
                  <a:lnTo>
                    <a:pt x="67" y="0"/>
                  </a:lnTo>
                  <a:lnTo>
                    <a:pt x="61" y="2"/>
                  </a:lnTo>
                  <a:lnTo>
                    <a:pt x="57" y="4"/>
                  </a:lnTo>
                  <a:lnTo>
                    <a:pt x="57" y="6"/>
                  </a:lnTo>
                  <a:lnTo>
                    <a:pt x="55" y="6"/>
                  </a:lnTo>
                  <a:lnTo>
                    <a:pt x="52" y="4"/>
                  </a:lnTo>
                  <a:lnTo>
                    <a:pt x="48" y="4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4" y="6"/>
                  </a:lnTo>
                  <a:lnTo>
                    <a:pt x="36" y="11"/>
                  </a:lnTo>
                  <a:lnTo>
                    <a:pt x="30" y="11"/>
                  </a:lnTo>
                  <a:lnTo>
                    <a:pt x="23" y="9"/>
                  </a:lnTo>
                  <a:lnTo>
                    <a:pt x="19" y="9"/>
                  </a:lnTo>
                  <a:lnTo>
                    <a:pt x="13" y="7"/>
                  </a:lnTo>
                  <a:lnTo>
                    <a:pt x="9" y="6"/>
                  </a:lnTo>
                  <a:lnTo>
                    <a:pt x="7" y="6"/>
                  </a:lnTo>
                  <a:lnTo>
                    <a:pt x="7" y="7"/>
                  </a:lnTo>
                  <a:lnTo>
                    <a:pt x="7" y="9"/>
                  </a:lnTo>
                  <a:lnTo>
                    <a:pt x="7" y="11"/>
                  </a:lnTo>
                  <a:lnTo>
                    <a:pt x="7" y="15"/>
                  </a:lnTo>
                  <a:lnTo>
                    <a:pt x="4" y="19"/>
                  </a:lnTo>
                  <a:lnTo>
                    <a:pt x="0" y="21"/>
                  </a:lnTo>
                  <a:lnTo>
                    <a:pt x="0" y="23"/>
                  </a:lnTo>
                  <a:lnTo>
                    <a:pt x="2" y="25"/>
                  </a:lnTo>
                  <a:lnTo>
                    <a:pt x="2" y="27"/>
                  </a:lnTo>
                  <a:lnTo>
                    <a:pt x="2" y="30"/>
                  </a:lnTo>
                  <a:lnTo>
                    <a:pt x="2" y="32"/>
                  </a:lnTo>
                  <a:lnTo>
                    <a:pt x="6" y="34"/>
                  </a:lnTo>
                  <a:lnTo>
                    <a:pt x="9" y="40"/>
                  </a:lnTo>
                  <a:lnTo>
                    <a:pt x="13" y="46"/>
                  </a:lnTo>
                  <a:lnTo>
                    <a:pt x="19" y="52"/>
                  </a:lnTo>
                  <a:lnTo>
                    <a:pt x="25" y="55"/>
                  </a:lnTo>
                  <a:lnTo>
                    <a:pt x="29" y="57"/>
                  </a:lnTo>
                  <a:lnTo>
                    <a:pt x="34" y="59"/>
                  </a:lnTo>
                  <a:lnTo>
                    <a:pt x="38" y="59"/>
                  </a:lnTo>
                  <a:lnTo>
                    <a:pt x="40" y="59"/>
                  </a:lnTo>
                  <a:lnTo>
                    <a:pt x="44" y="57"/>
                  </a:lnTo>
                  <a:lnTo>
                    <a:pt x="46" y="55"/>
                  </a:lnTo>
                  <a:lnTo>
                    <a:pt x="50" y="52"/>
                  </a:lnTo>
                  <a:lnTo>
                    <a:pt x="55" y="52"/>
                  </a:lnTo>
                  <a:lnTo>
                    <a:pt x="57" y="52"/>
                  </a:lnTo>
                  <a:lnTo>
                    <a:pt x="61" y="5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69" name="Freeform 523">
              <a:extLst>
                <a:ext uri="{FF2B5EF4-FFF2-40B4-BE49-F238E27FC236}">
                  <a16:creationId xmlns:a16="http://schemas.microsoft.com/office/drawing/2014/main" id="{59C73742-41F0-439E-ADC8-E044F2B4A66E}"/>
                </a:ext>
              </a:extLst>
            </p:cNvPr>
            <p:cNvSpPr>
              <a:spLocks/>
            </p:cNvSpPr>
            <p:nvPr/>
          </p:nvSpPr>
          <p:spPr bwMode="gray">
            <a:xfrm>
              <a:off x="4202113" y="3648075"/>
              <a:ext cx="190500" cy="171450"/>
            </a:xfrm>
            <a:custGeom>
              <a:avLst/>
              <a:gdLst>
                <a:gd name="T0" fmla="*/ 2147483647 w 92"/>
                <a:gd name="T1" fmla="*/ 2147483647 h 82"/>
                <a:gd name="T2" fmla="*/ 2147483647 w 92"/>
                <a:gd name="T3" fmla="*/ 2147483647 h 82"/>
                <a:gd name="T4" fmla="*/ 2147483647 w 92"/>
                <a:gd name="T5" fmla="*/ 2147483647 h 82"/>
                <a:gd name="T6" fmla="*/ 2147483647 w 92"/>
                <a:gd name="T7" fmla="*/ 2147483647 h 82"/>
                <a:gd name="T8" fmla="*/ 2147483647 w 92"/>
                <a:gd name="T9" fmla="*/ 2147483647 h 82"/>
                <a:gd name="T10" fmla="*/ 2147483647 w 92"/>
                <a:gd name="T11" fmla="*/ 2147483647 h 82"/>
                <a:gd name="T12" fmla="*/ 2147483647 w 92"/>
                <a:gd name="T13" fmla="*/ 2147483647 h 82"/>
                <a:gd name="T14" fmla="*/ 2147483647 w 92"/>
                <a:gd name="T15" fmla="*/ 2147483647 h 82"/>
                <a:gd name="T16" fmla="*/ 2147483647 w 92"/>
                <a:gd name="T17" fmla="*/ 2147483647 h 82"/>
                <a:gd name="T18" fmla="*/ 2147483647 w 92"/>
                <a:gd name="T19" fmla="*/ 2147483647 h 82"/>
                <a:gd name="T20" fmla="*/ 2147483647 w 92"/>
                <a:gd name="T21" fmla="*/ 2147483647 h 82"/>
                <a:gd name="T22" fmla="*/ 2147483647 w 92"/>
                <a:gd name="T23" fmla="*/ 2147483647 h 82"/>
                <a:gd name="T24" fmla="*/ 2147483647 w 92"/>
                <a:gd name="T25" fmla="*/ 2147483647 h 82"/>
                <a:gd name="T26" fmla="*/ 2147483647 w 92"/>
                <a:gd name="T27" fmla="*/ 2147483647 h 82"/>
                <a:gd name="T28" fmla="*/ 2147483647 w 92"/>
                <a:gd name="T29" fmla="*/ 2147483647 h 82"/>
                <a:gd name="T30" fmla="*/ 2147483647 w 92"/>
                <a:gd name="T31" fmla="*/ 2147483647 h 82"/>
                <a:gd name="T32" fmla="*/ 2147483647 w 92"/>
                <a:gd name="T33" fmla="*/ 2147483647 h 82"/>
                <a:gd name="T34" fmla="*/ 2147483647 w 92"/>
                <a:gd name="T35" fmla="*/ 2147483647 h 82"/>
                <a:gd name="T36" fmla="*/ 2147483647 w 92"/>
                <a:gd name="T37" fmla="*/ 2147483647 h 82"/>
                <a:gd name="T38" fmla="*/ 2147483647 w 92"/>
                <a:gd name="T39" fmla="*/ 2147483647 h 82"/>
                <a:gd name="T40" fmla="*/ 2147483647 w 92"/>
                <a:gd name="T41" fmla="*/ 2147483647 h 82"/>
                <a:gd name="T42" fmla="*/ 2147483647 w 92"/>
                <a:gd name="T43" fmla="*/ 2147483647 h 82"/>
                <a:gd name="T44" fmla="*/ 2147483647 w 92"/>
                <a:gd name="T45" fmla="*/ 2147483647 h 82"/>
                <a:gd name="T46" fmla="*/ 2147483647 w 92"/>
                <a:gd name="T47" fmla="*/ 2147483647 h 82"/>
                <a:gd name="T48" fmla="*/ 2147483647 w 92"/>
                <a:gd name="T49" fmla="*/ 2147483647 h 82"/>
                <a:gd name="T50" fmla="*/ 2147483647 w 92"/>
                <a:gd name="T51" fmla="*/ 2147483647 h 82"/>
                <a:gd name="T52" fmla="*/ 2147483647 w 92"/>
                <a:gd name="T53" fmla="*/ 2147483647 h 82"/>
                <a:gd name="T54" fmla="*/ 2147483647 w 92"/>
                <a:gd name="T55" fmla="*/ 2147483647 h 82"/>
                <a:gd name="T56" fmla="*/ 2147483647 w 92"/>
                <a:gd name="T57" fmla="*/ 2147483647 h 82"/>
                <a:gd name="T58" fmla="*/ 2147483647 w 92"/>
                <a:gd name="T59" fmla="*/ 2147483647 h 82"/>
                <a:gd name="T60" fmla="*/ 2147483647 w 92"/>
                <a:gd name="T61" fmla="*/ 2147483647 h 82"/>
                <a:gd name="T62" fmla="*/ 2147483647 w 92"/>
                <a:gd name="T63" fmla="*/ 2147483647 h 82"/>
                <a:gd name="T64" fmla="*/ 2147483647 w 92"/>
                <a:gd name="T65" fmla="*/ 2147483647 h 82"/>
                <a:gd name="T66" fmla="*/ 2147483647 w 92"/>
                <a:gd name="T67" fmla="*/ 2147483647 h 82"/>
                <a:gd name="T68" fmla="*/ 2147483647 w 92"/>
                <a:gd name="T69" fmla="*/ 2147483647 h 82"/>
                <a:gd name="T70" fmla="*/ 2147483647 w 92"/>
                <a:gd name="T71" fmla="*/ 2147483647 h 82"/>
                <a:gd name="T72" fmla="*/ 2147483647 w 92"/>
                <a:gd name="T73" fmla="*/ 2147483647 h 82"/>
                <a:gd name="T74" fmla="*/ 2147483647 w 92"/>
                <a:gd name="T75" fmla="*/ 2147483647 h 82"/>
                <a:gd name="T76" fmla="*/ 2147483647 w 92"/>
                <a:gd name="T77" fmla="*/ 0 h 82"/>
                <a:gd name="T78" fmla="*/ 2147483647 w 92"/>
                <a:gd name="T79" fmla="*/ 2147483647 h 82"/>
                <a:gd name="T80" fmla="*/ 2147483647 w 92"/>
                <a:gd name="T81" fmla="*/ 2147483647 h 82"/>
                <a:gd name="T82" fmla="*/ 2147483647 w 92"/>
                <a:gd name="T83" fmla="*/ 2147483647 h 82"/>
                <a:gd name="T84" fmla="*/ 2147483647 w 92"/>
                <a:gd name="T85" fmla="*/ 2147483647 h 82"/>
                <a:gd name="T86" fmla="*/ 2147483647 w 92"/>
                <a:gd name="T87" fmla="*/ 2147483647 h 82"/>
                <a:gd name="T88" fmla="*/ 2147483647 w 92"/>
                <a:gd name="T89" fmla="*/ 2147483647 h 82"/>
                <a:gd name="T90" fmla="*/ 2147483647 w 92"/>
                <a:gd name="T91" fmla="*/ 2147483647 h 82"/>
                <a:gd name="T92" fmla="*/ 0 w 92"/>
                <a:gd name="T93" fmla="*/ 2147483647 h 82"/>
                <a:gd name="T94" fmla="*/ 2147483647 w 92"/>
                <a:gd name="T95" fmla="*/ 2147483647 h 82"/>
                <a:gd name="T96" fmla="*/ 2147483647 w 92"/>
                <a:gd name="T97" fmla="*/ 2147483647 h 82"/>
                <a:gd name="T98" fmla="*/ 2147483647 w 92"/>
                <a:gd name="T99" fmla="*/ 2147483647 h 82"/>
                <a:gd name="T100" fmla="*/ 2147483647 w 92"/>
                <a:gd name="T101" fmla="*/ 2147483647 h 82"/>
                <a:gd name="T102" fmla="*/ 2147483647 w 92"/>
                <a:gd name="T103" fmla="*/ 2147483647 h 8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2"/>
                <a:gd name="T157" fmla="*/ 0 h 82"/>
                <a:gd name="T158" fmla="*/ 92 w 92"/>
                <a:gd name="T159" fmla="*/ 82 h 8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2" h="82">
                  <a:moveTo>
                    <a:pt x="18" y="59"/>
                  </a:moveTo>
                  <a:lnTo>
                    <a:pt x="19" y="57"/>
                  </a:lnTo>
                  <a:lnTo>
                    <a:pt x="21" y="55"/>
                  </a:lnTo>
                  <a:lnTo>
                    <a:pt x="23" y="53"/>
                  </a:lnTo>
                  <a:lnTo>
                    <a:pt x="25" y="51"/>
                  </a:lnTo>
                  <a:lnTo>
                    <a:pt x="29" y="48"/>
                  </a:lnTo>
                  <a:lnTo>
                    <a:pt x="29" y="42"/>
                  </a:lnTo>
                  <a:lnTo>
                    <a:pt x="31" y="38"/>
                  </a:lnTo>
                  <a:lnTo>
                    <a:pt x="33" y="38"/>
                  </a:lnTo>
                  <a:lnTo>
                    <a:pt x="35" y="38"/>
                  </a:lnTo>
                  <a:lnTo>
                    <a:pt x="39" y="40"/>
                  </a:lnTo>
                  <a:lnTo>
                    <a:pt x="43" y="40"/>
                  </a:lnTo>
                  <a:lnTo>
                    <a:pt x="46" y="40"/>
                  </a:lnTo>
                  <a:lnTo>
                    <a:pt x="48" y="42"/>
                  </a:lnTo>
                  <a:lnTo>
                    <a:pt x="50" y="48"/>
                  </a:lnTo>
                  <a:lnTo>
                    <a:pt x="52" y="49"/>
                  </a:lnTo>
                  <a:lnTo>
                    <a:pt x="54" y="53"/>
                  </a:lnTo>
                  <a:lnTo>
                    <a:pt x="56" y="55"/>
                  </a:lnTo>
                  <a:lnTo>
                    <a:pt x="56" y="59"/>
                  </a:lnTo>
                  <a:lnTo>
                    <a:pt x="56" y="63"/>
                  </a:lnTo>
                  <a:lnTo>
                    <a:pt x="54" y="67"/>
                  </a:lnTo>
                  <a:lnTo>
                    <a:pt x="60" y="65"/>
                  </a:lnTo>
                  <a:lnTo>
                    <a:pt x="62" y="65"/>
                  </a:lnTo>
                  <a:lnTo>
                    <a:pt x="66" y="65"/>
                  </a:lnTo>
                  <a:lnTo>
                    <a:pt x="67" y="63"/>
                  </a:lnTo>
                  <a:lnTo>
                    <a:pt x="67" y="61"/>
                  </a:lnTo>
                  <a:lnTo>
                    <a:pt x="69" y="63"/>
                  </a:lnTo>
                  <a:lnTo>
                    <a:pt x="71" y="69"/>
                  </a:lnTo>
                  <a:lnTo>
                    <a:pt x="71" y="76"/>
                  </a:lnTo>
                  <a:lnTo>
                    <a:pt x="69" y="78"/>
                  </a:lnTo>
                  <a:lnTo>
                    <a:pt x="71" y="82"/>
                  </a:lnTo>
                  <a:lnTo>
                    <a:pt x="73" y="80"/>
                  </a:lnTo>
                  <a:lnTo>
                    <a:pt x="77" y="74"/>
                  </a:lnTo>
                  <a:lnTo>
                    <a:pt x="81" y="72"/>
                  </a:lnTo>
                  <a:lnTo>
                    <a:pt x="81" y="74"/>
                  </a:lnTo>
                  <a:lnTo>
                    <a:pt x="85" y="72"/>
                  </a:lnTo>
                  <a:lnTo>
                    <a:pt x="85" y="71"/>
                  </a:lnTo>
                  <a:lnTo>
                    <a:pt x="85" y="67"/>
                  </a:lnTo>
                  <a:lnTo>
                    <a:pt x="87" y="67"/>
                  </a:lnTo>
                  <a:lnTo>
                    <a:pt x="92" y="63"/>
                  </a:lnTo>
                  <a:lnTo>
                    <a:pt x="92" y="59"/>
                  </a:lnTo>
                  <a:lnTo>
                    <a:pt x="89" y="55"/>
                  </a:lnTo>
                  <a:lnTo>
                    <a:pt x="90" y="49"/>
                  </a:lnTo>
                  <a:lnTo>
                    <a:pt x="92" y="48"/>
                  </a:lnTo>
                  <a:lnTo>
                    <a:pt x="89" y="46"/>
                  </a:lnTo>
                  <a:lnTo>
                    <a:pt x="85" y="44"/>
                  </a:lnTo>
                  <a:lnTo>
                    <a:pt x="83" y="40"/>
                  </a:lnTo>
                  <a:lnTo>
                    <a:pt x="81" y="38"/>
                  </a:lnTo>
                  <a:lnTo>
                    <a:pt x="77" y="36"/>
                  </a:lnTo>
                  <a:lnTo>
                    <a:pt x="75" y="34"/>
                  </a:lnTo>
                  <a:lnTo>
                    <a:pt x="71" y="36"/>
                  </a:lnTo>
                  <a:lnTo>
                    <a:pt x="69" y="34"/>
                  </a:lnTo>
                  <a:lnTo>
                    <a:pt x="79" y="28"/>
                  </a:lnTo>
                  <a:lnTo>
                    <a:pt x="75" y="28"/>
                  </a:lnTo>
                  <a:lnTo>
                    <a:pt x="73" y="26"/>
                  </a:lnTo>
                  <a:lnTo>
                    <a:pt x="73" y="23"/>
                  </a:lnTo>
                  <a:lnTo>
                    <a:pt x="69" y="21"/>
                  </a:lnTo>
                  <a:lnTo>
                    <a:pt x="71" y="17"/>
                  </a:lnTo>
                  <a:lnTo>
                    <a:pt x="71" y="13"/>
                  </a:lnTo>
                  <a:lnTo>
                    <a:pt x="71" y="7"/>
                  </a:lnTo>
                  <a:lnTo>
                    <a:pt x="69" y="5"/>
                  </a:lnTo>
                  <a:lnTo>
                    <a:pt x="66" y="5"/>
                  </a:lnTo>
                  <a:lnTo>
                    <a:pt x="60" y="3"/>
                  </a:lnTo>
                  <a:lnTo>
                    <a:pt x="58" y="3"/>
                  </a:lnTo>
                  <a:lnTo>
                    <a:pt x="58" y="5"/>
                  </a:lnTo>
                  <a:lnTo>
                    <a:pt x="56" y="7"/>
                  </a:lnTo>
                  <a:lnTo>
                    <a:pt x="52" y="5"/>
                  </a:lnTo>
                  <a:lnTo>
                    <a:pt x="50" y="3"/>
                  </a:lnTo>
                  <a:lnTo>
                    <a:pt x="46" y="5"/>
                  </a:lnTo>
                  <a:lnTo>
                    <a:pt x="43" y="5"/>
                  </a:lnTo>
                  <a:lnTo>
                    <a:pt x="43" y="1"/>
                  </a:lnTo>
                  <a:lnTo>
                    <a:pt x="37" y="1"/>
                  </a:lnTo>
                  <a:lnTo>
                    <a:pt x="29" y="1"/>
                  </a:lnTo>
                  <a:lnTo>
                    <a:pt x="27" y="0"/>
                  </a:lnTo>
                  <a:lnTo>
                    <a:pt x="23" y="1"/>
                  </a:lnTo>
                  <a:lnTo>
                    <a:pt x="18" y="1"/>
                  </a:lnTo>
                  <a:lnTo>
                    <a:pt x="14" y="0"/>
                  </a:lnTo>
                  <a:lnTo>
                    <a:pt x="16" y="3"/>
                  </a:lnTo>
                  <a:lnTo>
                    <a:pt x="14" y="7"/>
                  </a:lnTo>
                  <a:lnTo>
                    <a:pt x="12" y="7"/>
                  </a:lnTo>
                  <a:lnTo>
                    <a:pt x="12" y="9"/>
                  </a:lnTo>
                  <a:lnTo>
                    <a:pt x="12" y="11"/>
                  </a:lnTo>
                  <a:lnTo>
                    <a:pt x="12" y="15"/>
                  </a:lnTo>
                  <a:lnTo>
                    <a:pt x="12" y="17"/>
                  </a:lnTo>
                  <a:lnTo>
                    <a:pt x="10" y="19"/>
                  </a:lnTo>
                  <a:lnTo>
                    <a:pt x="6" y="21"/>
                  </a:lnTo>
                  <a:lnTo>
                    <a:pt x="2" y="21"/>
                  </a:lnTo>
                  <a:lnTo>
                    <a:pt x="0" y="21"/>
                  </a:lnTo>
                  <a:lnTo>
                    <a:pt x="0" y="25"/>
                  </a:lnTo>
                  <a:lnTo>
                    <a:pt x="2" y="34"/>
                  </a:lnTo>
                  <a:lnTo>
                    <a:pt x="6" y="42"/>
                  </a:lnTo>
                  <a:lnTo>
                    <a:pt x="8" y="42"/>
                  </a:lnTo>
                  <a:lnTo>
                    <a:pt x="12" y="42"/>
                  </a:lnTo>
                  <a:lnTo>
                    <a:pt x="10" y="46"/>
                  </a:lnTo>
                  <a:lnTo>
                    <a:pt x="10" y="51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18" y="59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70" name="Freeform 526">
              <a:extLst>
                <a:ext uri="{FF2B5EF4-FFF2-40B4-BE49-F238E27FC236}">
                  <a16:creationId xmlns:a16="http://schemas.microsoft.com/office/drawing/2014/main" id="{9DD2BE00-56C0-4322-BA2C-63768B8B15F5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105400" y="2667000"/>
              <a:ext cx="195263" cy="247650"/>
            </a:xfrm>
            <a:custGeom>
              <a:avLst/>
              <a:gdLst>
                <a:gd name="T0" fmla="*/ 2147483647 w 94"/>
                <a:gd name="T1" fmla="*/ 2147483647 h 119"/>
                <a:gd name="T2" fmla="*/ 2147483647 w 94"/>
                <a:gd name="T3" fmla="*/ 2147483647 h 119"/>
                <a:gd name="T4" fmla="*/ 2147483647 w 94"/>
                <a:gd name="T5" fmla="*/ 2147483647 h 119"/>
                <a:gd name="T6" fmla="*/ 2147483647 w 94"/>
                <a:gd name="T7" fmla="*/ 2147483647 h 119"/>
                <a:gd name="T8" fmla="*/ 2147483647 w 94"/>
                <a:gd name="T9" fmla="*/ 2147483647 h 119"/>
                <a:gd name="T10" fmla="*/ 2147483647 w 94"/>
                <a:gd name="T11" fmla="*/ 2147483647 h 119"/>
                <a:gd name="T12" fmla="*/ 2147483647 w 94"/>
                <a:gd name="T13" fmla="*/ 2147483647 h 119"/>
                <a:gd name="T14" fmla="*/ 2147483647 w 94"/>
                <a:gd name="T15" fmla="*/ 2147483647 h 119"/>
                <a:gd name="T16" fmla="*/ 2147483647 w 94"/>
                <a:gd name="T17" fmla="*/ 2147483647 h 119"/>
                <a:gd name="T18" fmla="*/ 2147483647 w 94"/>
                <a:gd name="T19" fmla="*/ 2147483647 h 119"/>
                <a:gd name="T20" fmla="*/ 2147483647 w 94"/>
                <a:gd name="T21" fmla="*/ 2147483647 h 119"/>
                <a:gd name="T22" fmla="*/ 2147483647 w 94"/>
                <a:gd name="T23" fmla="*/ 2147483647 h 119"/>
                <a:gd name="T24" fmla="*/ 2147483647 w 94"/>
                <a:gd name="T25" fmla="*/ 2147483647 h 119"/>
                <a:gd name="T26" fmla="*/ 2147483647 w 94"/>
                <a:gd name="T27" fmla="*/ 2147483647 h 119"/>
                <a:gd name="T28" fmla="*/ 2147483647 w 94"/>
                <a:gd name="T29" fmla="*/ 2147483647 h 119"/>
                <a:gd name="T30" fmla="*/ 2147483647 w 94"/>
                <a:gd name="T31" fmla="*/ 2147483647 h 119"/>
                <a:gd name="T32" fmla="*/ 2147483647 w 94"/>
                <a:gd name="T33" fmla="*/ 2147483647 h 119"/>
                <a:gd name="T34" fmla="*/ 2147483647 w 94"/>
                <a:gd name="T35" fmla="*/ 2147483647 h 119"/>
                <a:gd name="T36" fmla="*/ 2147483647 w 94"/>
                <a:gd name="T37" fmla="*/ 2147483647 h 119"/>
                <a:gd name="T38" fmla="*/ 2147483647 w 94"/>
                <a:gd name="T39" fmla="*/ 2147483647 h 119"/>
                <a:gd name="T40" fmla="*/ 2147483647 w 94"/>
                <a:gd name="T41" fmla="*/ 2147483647 h 119"/>
                <a:gd name="T42" fmla="*/ 2147483647 w 94"/>
                <a:gd name="T43" fmla="*/ 2147483647 h 119"/>
                <a:gd name="T44" fmla="*/ 2147483647 w 94"/>
                <a:gd name="T45" fmla="*/ 2147483647 h 119"/>
                <a:gd name="T46" fmla="*/ 2147483647 w 94"/>
                <a:gd name="T47" fmla="*/ 2147483647 h 119"/>
                <a:gd name="T48" fmla="*/ 2147483647 w 94"/>
                <a:gd name="T49" fmla="*/ 2147483647 h 119"/>
                <a:gd name="T50" fmla="*/ 2147483647 w 94"/>
                <a:gd name="T51" fmla="*/ 2147483647 h 119"/>
                <a:gd name="T52" fmla="*/ 2147483647 w 94"/>
                <a:gd name="T53" fmla="*/ 2147483647 h 119"/>
                <a:gd name="T54" fmla="*/ 2147483647 w 94"/>
                <a:gd name="T55" fmla="*/ 0 h 119"/>
                <a:gd name="T56" fmla="*/ 2147483647 w 94"/>
                <a:gd name="T57" fmla="*/ 2147483647 h 119"/>
                <a:gd name="T58" fmla="*/ 2147483647 w 94"/>
                <a:gd name="T59" fmla="*/ 2147483647 h 119"/>
                <a:gd name="T60" fmla="*/ 2147483647 w 94"/>
                <a:gd name="T61" fmla="*/ 2147483647 h 119"/>
                <a:gd name="T62" fmla="*/ 2147483647 w 94"/>
                <a:gd name="T63" fmla="*/ 2147483647 h 119"/>
                <a:gd name="T64" fmla="*/ 2147483647 w 94"/>
                <a:gd name="T65" fmla="*/ 2147483647 h 119"/>
                <a:gd name="T66" fmla="*/ 2147483647 w 94"/>
                <a:gd name="T67" fmla="*/ 2147483647 h 119"/>
                <a:gd name="T68" fmla="*/ 2147483647 w 94"/>
                <a:gd name="T69" fmla="*/ 2147483647 h 119"/>
                <a:gd name="T70" fmla="*/ 2147483647 w 94"/>
                <a:gd name="T71" fmla="*/ 2147483647 h 119"/>
                <a:gd name="T72" fmla="*/ 2147483647 w 94"/>
                <a:gd name="T73" fmla="*/ 2147483647 h 119"/>
                <a:gd name="T74" fmla="*/ 2147483647 w 94"/>
                <a:gd name="T75" fmla="*/ 2147483647 h 119"/>
                <a:gd name="T76" fmla="*/ 2147483647 w 94"/>
                <a:gd name="T77" fmla="*/ 2147483647 h 119"/>
                <a:gd name="T78" fmla="*/ 2147483647 w 94"/>
                <a:gd name="T79" fmla="*/ 2147483647 h 119"/>
                <a:gd name="T80" fmla="*/ 2147483647 w 94"/>
                <a:gd name="T81" fmla="*/ 2147483647 h 119"/>
                <a:gd name="T82" fmla="*/ 2147483647 w 94"/>
                <a:gd name="T83" fmla="*/ 2147483647 h 119"/>
                <a:gd name="T84" fmla="*/ 2147483647 w 94"/>
                <a:gd name="T85" fmla="*/ 2147483647 h 119"/>
                <a:gd name="T86" fmla="*/ 2147483647 w 94"/>
                <a:gd name="T87" fmla="*/ 2147483647 h 119"/>
                <a:gd name="T88" fmla="*/ 2147483647 w 94"/>
                <a:gd name="T89" fmla="*/ 2147483647 h 119"/>
                <a:gd name="T90" fmla="*/ 2147483647 w 94"/>
                <a:gd name="T91" fmla="*/ 2147483647 h 119"/>
                <a:gd name="T92" fmla="*/ 2147483647 w 94"/>
                <a:gd name="T93" fmla="*/ 2147483647 h 119"/>
                <a:gd name="T94" fmla="*/ 2147483647 w 94"/>
                <a:gd name="T95" fmla="*/ 2147483647 h 119"/>
                <a:gd name="T96" fmla="*/ 2147483647 w 94"/>
                <a:gd name="T97" fmla="*/ 2147483647 h 119"/>
                <a:gd name="T98" fmla="*/ 2147483647 w 94"/>
                <a:gd name="T99" fmla="*/ 2147483647 h 119"/>
                <a:gd name="T100" fmla="*/ 2147483647 w 94"/>
                <a:gd name="T101" fmla="*/ 2147483647 h 119"/>
                <a:gd name="T102" fmla="*/ 2147483647 w 94"/>
                <a:gd name="T103" fmla="*/ 2147483647 h 119"/>
                <a:gd name="T104" fmla="*/ 2147483647 w 94"/>
                <a:gd name="T105" fmla="*/ 2147483647 h 119"/>
                <a:gd name="T106" fmla="*/ 2147483647 w 94"/>
                <a:gd name="T107" fmla="*/ 2147483647 h 11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4"/>
                <a:gd name="T163" fmla="*/ 0 h 119"/>
                <a:gd name="T164" fmla="*/ 94 w 94"/>
                <a:gd name="T165" fmla="*/ 119 h 11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4" h="119">
                  <a:moveTo>
                    <a:pt x="2" y="37"/>
                  </a:moveTo>
                  <a:lnTo>
                    <a:pt x="8" y="45"/>
                  </a:lnTo>
                  <a:lnTo>
                    <a:pt x="11" y="48"/>
                  </a:lnTo>
                  <a:lnTo>
                    <a:pt x="11" y="50"/>
                  </a:lnTo>
                  <a:lnTo>
                    <a:pt x="13" y="50"/>
                  </a:lnTo>
                  <a:lnTo>
                    <a:pt x="17" y="50"/>
                  </a:lnTo>
                  <a:lnTo>
                    <a:pt x="17" y="52"/>
                  </a:lnTo>
                  <a:lnTo>
                    <a:pt x="15" y="52"/>
                  </a:lnTo>
                  <a:lnTo>
                    <a:pt x="15" y="58"/>
                  </a:lnTo>
                  <a:lnTo>
                    <a:pt x="15" y="64"/>
                  </a:lnTo>
                  <a:lnTo>
                    <a:pt x="17" y="62"/>
                  </a:lnTo>
                  <a:lnTo>
                    <a:pt x="19" y="60"/>
                  </a:lnTo>
                  <a:lnTo>
                    <a:pt x="25" y="60"/>
                  </a:lnTo>
                  <a:lnTo>
                    <a:pt x="31" y="62"/>
                  </a:lnTo>
                  <a:lnTo>
                    <a:pt x="34" y="66"/>
                  </a:lnTo>
                  <a:lnTo>
                    <a:pt x="38" y="68"/>
                  </a:lnTo>
                  <a:lnTo>
                    <a:pt x="29" y="66"/>
                  </a:lnTo>
                  <a:lnTo>
                    <a:pt x="19" y="66"/>
                  </a:lnTo>
                  <a:lnTo>
                    <a:pt x="21" y="75"/>
                  </a:lnTo>
                  <a:lnTo>
                    <a:pt x="23" y="83"/>
                  </a:lnTo>
                  <a:lnTo>
                    <a:pt x="29" y="83"/>
                  </a:lnTo>
                  <a:lnTo>
                    <a:pt x="38" y="83"/>
                  </a:lnTo>
                  <a:lnTo>
                    <a:pt x="36" y="81"/>
                  </a:lnTo>
                  <a:lnTo>
                    <a:pt x="36" y="77"/>
                  </a:lnTo>
                  <a:lnTo>
                    <a:pt x="40" y="77"/>
                  </a:lnTo>
                  <a:lnTo>
                    <a:pt x="46" y="77"/>
                  </a:lnTo>
                  <a:lnTo>
                    <a:pt x="44" y="71"/>
                  </a:lnTo>
                  <a:lnTo>
                    <a:pt x="40" y="71"/>
                  </a:lnTo>
                  <a:lnTo>
                    <a:pt x="42" y="70"/>
                  </a:lnTo>
                  <a:lnTo>
                    <a:pt x="48" y="70"/>
                  </a:lnTo>
                  <a:lnTo>
                    <a:pt x="54" y="71"/>
                  </a:lnTo>
                  <a:lnTo>
                    <a:pt x="54" y="68"/>
                  </a:lnTo>
                  <a:lnTo>
                    <a:pt x="54" y="64"/>
                  </a:lnTo>
                  <a:lnTo>
                    <a:pt x="52" y="62"/>
                  </a:lnTo>
                  <a:lnTo>
                    <a:pt x="50" y="62"/>
                  </a:lnTo>
                  <a:lnTo>
                    <a:pt x="54" y="62"/>
                  </a:lnTo>
                  <a:lnTo>
                    <a:pt x="58" y="62"/>
                  </a:lnTo>
                  <a:lnTo>
                    <a:pt x="59" y="66"/>
                  </a:lnTo>
                  <a:lnTo>
                    <a:pt x="61" y="66"/>
                  </a:lnTo>
                  <a:lnTo>
                    <a:pt x="61" y="62"/>
                  </a:lnTo>
                  <a:lnTo>
                    <a:pt x="59" y="58"/>
                  </a:lnTo>
                  <a:lnTo>
                    <a:pt x="56" y="56"/>
                  </a:lnTo>
                  <a:lnTo>
                    <a:pt x="52" y="56"/>
                  </a:lnTo>
                  <a:lnTo>
                    <a:pt x="48" y="52"/>
                  </a:lnTo>
                  <a:lnTo>
                    <a:pt x="46" y="48"/>
                  </a:lnTo>
                  <a:lnTo>
                    <a:pt x="42" y="48"/>
                  </a:lnTo>
                  <a:lnTo>
                    <a:pt x="40" y="50"/>
                  </a:lnTo>
                  <a:lnTo>
                    <a:pt x="40" y="48"/>
                  </a:lnTo>
                  <a:lnTo>
                    <a:pt x="38" y="47"/>
                  </a:lnTo>
                  <a:lnTo>
                    <a:pt x="38" y="43"/>
                  </a:lnTo>
                  <a:lnTo>
                    <a:pt x="42" y="43"/>
                  </a:lnTo>
                  <a:lnTo>
                    <a:pt x="42" y="41"/>
                  </a:lnTo>
                  <a:lnTo>
                    <a:pt x="42" y="39"/>
                  </a:lnTo>
                  <a:lnTo>
                    <a:pt x="38" y="35"/>
                  </a:lnTo>
                  <a:lnTo>
                    <a:pt x="36" y="31"/>
                  </a:lnTo>
                  <a:lnTo>
                    <a:pt x="34" y="29"/>
                  </a:lnTo>
                  <a:lnTo>
                    <a:pt x="34" y="27"/>
                  </a:lnTo>
                  <a:lnTo>
                    <a:pt x="36" y="25"/>
                  </a:lnTo>
                  <a:lnTo>
                    <a:pt x="38" y="20"/>
                  </a:lnTo>
                  <a:lnTo>
                    <a:pt x="40" y="20"/>
                  </a:lnTo>
                  <a:lnTo>
                    <a:pt x="40" y="18"/>
                  </a:lnTo>
                  <a:lnTo>
                    <a:pt x="40" y="20"/>
                  </a:lnTo>
                  <a:lnTo>
                    <a:pt x="40" y="24"/>
                  </a:lnTo>
                  <a:lnTo>
                    <a:pt x="42" y="25"/>
                  </a:lnTo>
                  <a:lnTo>
                    <a:pt x="44" y="29"/>
                  </a:lnTo>
                  <a:lnTo>
                    <a:pt x="46" y="27"/>
                  </a:lnTo>
                  <a:lnTo>
                    <a:pt x="46" y="25"/>
                  </a:lnTo>
                  <a:lnTo>
                    <a:pt x="52" y="25"/>
                  </a:lnTo>
                  <a:lnTo>
                    <a:pt x="56" y="24"/>
                  </a:lnTo>
                  <a:lnTo>
                    <a:pt x="56" y="22"/>
                  </a:lnTo>
                  <a:lnTo>
                    <a:pt x="50" y="14"/>
                  </a:lnTo>
                  <a:lnTo>
                    <a:pt x="65" y="14"/>
                  </a:lnTo>
                  <a:lnTo>
                    <a:pt x="79" y="14"/>
                  </a:lnTo>
                  <a:lnTo>
                    <a:pt x="79" y="18"/>
                  </a:lnTo>
                  <a:lnTo>
                    <a:pt x="81" y="20"/>
                  </a:lnTo>
                  <a:lnTo>
                    <a:pt x="82" y="16"/>
                  </a:lnTo>
                  <a:lnTo>
                    <a:pt x="86" y="10"/>
                  </a:lnTo>
                  <a:lnTo>
                    <a:pt x="88" y="8"/>
                  </a:lnTo>
                  <a:lnTo>
                    <a:pt x="92" y="8"/>
                  </a:lnTo>
                  <a:lnTo>
                    <a:pt x="94" y="6"/>
                  </a:lnTo>
                  <a:lnTo>
                    <a:pt x="94" y="4"/>
                  </a:lnTo>
                  <a:lnTo>
                    <a:pt x="88" y="0"/>
                  </a:lnTo>
                  <a:lnTo>
                    <a:pt x="86" y="0"/>
                  </a:lnTo>
                  <a:lnTo>
                    <a:pt x="84" y="4"/>
                  </a:lnTo>
                  <a:lnTo>
                    <a:pt x="84" y="6"/>
                  </a:lnTo>
                  <a:lnTo>
                    <a:pt x="82" y="6"/>
                  </a:lnTo>
                  <a:lnTo>
                    <a:pt x="81" y="6"/>
                  </a:lnTo>
                  <a:lnTo>
                    <a:pt x="75" y="6"/>
                  </a:lnTo>
                  <a:lnTo>
                    <a:pt x="73" y="6"/>
                  </a:lnTo>
                  <a:lnTo>
                    <a:pt x="73" y="4"/>
                  </a:lnTo>
                  <a:lnTo>
                    <a:pt x="69" y="2"/>
                  </a:lnTo>
                  <a:lnTo>
                    <a:pt x="65" y="0"/>
                  </a:lnTo>
                  <a:lnTo>
                    <a:pt x="61" y="4"/>
                  </a:lnTo>
                  <a:lnTo>
                    <a:pt x="59" y="6"/>
                  </a:lnTo>
                  <a:lnTo>
                    <a:pt x="54" y="8"/>
                  </a:lnTo>
                  <a:lnTo>
                    <a:pt x="50" y="6"/>
                  </a:lnTo>
                  <a:lnTo>
                    <a:pt x="46" y="6"/>
                  </a:lnTo>
                  <a:lnTo>
                    <a:pt x="44" y="10"/>
                  </a:lnTo>
                  <a:lnTo>
                    <a:pt x="44" y="12"/>
                  </a:lnTo>
                  <a:lnTo>
                    <a:pt x="42" y="12"/>
                  </a:lnTo>
                  <a:lnTo>
                    <a:pt x="38" y="12"/>
                  </a:lnTo>
                  <a:lnTo>
                    <a:pt x="34" y="14"/>
                  </a:lnTo>
                  <a:lnTo>
                    <a:pt x="33" y="16"/>
                  </a:lnTo>
                  <a:lnTo>
                    <a:pt x="31" y="16"/>
                  </a:lnTo>
                  <a:lnTo>
                    <a:pt x="29" y="20"/>
                  </a:lnTo>
                  <a:lnTo>
                    <a:pt x="27" y="20"/>
                  </a:lnTo>
                  <a:lnTo>
                    <a:pt x="19" y="22"/>
                  </a:lnTo>
                  <a:lnTo>
                    <a:pt x="15" y="22"/>
                  </a:lnTo>
                  <a:lnTo>
                    <a:pt x="15" y="27"/>
                  </a:lnTo>
                  <a:lnTo>
                    <a:pt x="13" y="33"/>
                  </a:lnTo>
                  <a:lnTo>
                    <a:pt x="10" y="35"/>
                  </a:lnTo>
                  <a:lnTo>
                    <a:pt x="10" y="37"/>
                  </a:lnTo>
                  <a:lnTo>
                    <a:pt x="8" y="37"/>
                  </a:lnTo>
                  <a:lnTo>
                    <a:pt x="2" y="37"/>
                  </a:lnTo>
                  <a:close/>
                  <a:moveTo>
                    <a:pt x="44" y="54"/>
                  </a:moveTo>
                  <a:lnTo>
                    <a:pt x="46" y="56"/>
                  </a:lnTo>
                  <a:lnTo>
                    <a:pt x="46" y="58"/>
                  </a:lnTo>
                  <a:lnTo>
                    <a:pt x="46" y="60"/>
                  </a:lnTo>
                  <a:lnTo>
                    <a:pt x="44" y="60"/>
                  </a:lnTo>
                  <a:lnTo>
                    <a:pt x="42" y="56"/>
                  </a:lnTo>
                  <a:lnTo>
                    <a:pt x="44" y="54"/>
                  </a:lnTo>
                  <a:close/>
                  <a:moveTo>
                    <a:pt x="40" y="50"/>
                  </a:moveTo>
                  <a:lnTo>
                    <a:pt x="42" y="50"/>
                  </a:lnTo>
                  <a:lnTo>
                    <a:pt x="42" y="52"/>
                  </a:lnTo>
                  <a:lnTo>
                    <a:pt x="40" y="54"/>
                  </a:lnTo>
                  <a:lnTo>
                    <a:pt x="38" y="54"/>
                  </a:lnTo>
                  <a:lnTo>
                    <a:pt x="38" y="50"/>
                  </a:lnTo>
                  <a:lnTo>
                    <a:pt x="40" y="50"/>
                  </a:lnTo>
                  <a:close/>
                  <a:moveTo>
                    <a:pt x="0" y="37"/>
                  </a:moveTo>
                  <a:lnTo>
                    <a:pt x="2" y="41"/>
                  </a:lnTo>
                  <a:lnTo>
                    <a:pt x="2" y="37"/>
                  </a:lnTo>
                  <a:lnTo>
                    <a:pt x="0" y="37"/>
                  </a:lnTo>
                  <a:close/>
                  <a:moveTo>
                    <a:pt x="48" y="108"/>
                  </a:moveTo>
                  <a:lnTo>
                    <a:pt x="46" y="114"/>
                  </a:lnTo>
                  <a:lnTo>
                    <a:pt x="61" y="118"/>
                  </a:lnTo>
                  <a:lnTo>
                    <a:pt x="79" y="119"/>
                  </a:lnTo>
                  <a:lnTo>
                    <a:pt x="77" y="116"/>
                  </a:lnTo>
                  <a:lnTo>
                    <a:pt x="77" y="112"/>
                  </a:lnTo>
                  <a:lnTo>
                    <a:pt x="61" y="112"/>
                  </a:lnTo>
                  <a:lnTo>
                    <a:pt x="48" y="108"/>
                  </a:lnTo>
                  <a:close/>
                  <a:moveTo>
                    <a:pt x="6" y="64"/>
                  </a:moveTo>
                  <a:lnTo>
                    <a:pt x="8" y="66"/>
                  </a:lnTo>
                  <a:lnTo>
                    <a:pt x="11" y="68"/>
                  </a:lnTo>
                  <a:lnTo>
                    <a:pt x="11" y="64"/>
                  </a:lnTo>
                  <a:lnTo>
                    <a:pt x="8" y="64"/>
                  </a:lnTo>
                  <a:lnTo>
                    <a:pt x="6" y="64"/>
                  </a:lnTo>
                  <a:close/>
                  <a:moveTo>
                    <a:pt x="77" y="60"/>
                  </a:moveTo>
                  <a:lnTo>
                    <a:pt x="79" y="64"/>
                  </a:lnTo>
                  <a:lnTo>
                    <a:pt x="79" y="60"/>
                  </a:lnTo>
                  <a:lnTo>
                    <a:pt x="77" y="60"/>
                  </a:lnTo>
                  <a:close/>
                  <a:moveTo>
                    <a:pt x="77" y="45"/>
                  </a:moveTo>
                  <a:lnTo>
                    <a:pt x="79" y="48"/>
                  </a:lnTo>
                  <a:lnTo>
                    <a:pt x="81" y="50"/>
                  </a:lnTo>
                  <a:lnTo>
                    <a:pt x="84" y="50"/>
                  </a:lnTo>
                  <a:lnTo>
                    <a:pt x="84" y="48"/>
                  </a:lnTo>
                  <a:lnTo>
                    <a:pt x="82" y="47"/>
                  </a:lnTo>
                  <a:lnTo>
                    <a:pt x="82" y="45"/>
                  </a:lnTo>
                  <a:lnTo>
                    <a:pt x="79" y="45"/>
                  </a:lnTo>
                  <a:lnTo>
                    <a:pt x="77" y="45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71" name="Freeform 527">
              <a:extLst>
                <a:ext uri="{FF2B5EF4-FFF2-40B4-BE49-F238E27FC236}">
                  <a16:creationId xmlns:a16="http://schemas.microsoft.com/office/drawing/2014/main" id="{C6786ECA-9C94-499B-9B4D-E27FB4ACA6FD}"/>
                </a:ext>
              </a:extLst>
            </p:cNvPr>
            <p:cNvSpPr>
              <a:spLocks/>
            </p:cNvSpPr>
            <p:nvPr/>
          </p:nvSpPr>
          <p:spPr bwMode="gray">
            <a:xfrm>
              <a:off x="4495800" y="3675063"/>
              <a:ext cx="120650" cy="234950"/>
            </a:xfrm>
            <a:custGeom>
              <a:avLst/>
              <a:gdLst>
                <a:gd name="T0" fmla="*/ 0 w 58"/>
                <a:gd name="T1" fmla="*/ 2147483647 h 113"/>
                <a:gd name="T2" fmla="*/ 2147483647 w 58"/>
                <a:gd name="T3" fmla="*/ 2147483647 h 113"/>
                <a:gd name="T4" fmla="*/ 2147483647 w 58"/>
                <a:gd name="T5" fmla="*/ 2147483647 h 113"/>
                <a:gd name="T6" fmla="*/ 2147483647 w 58"/>
                <a:gd name="T7" fmla="*/ 2147483647 h 113"/>
                <a:gd name="T8" fmla="*/ 2147483647 w 58"/>
                <a:gd name="T9" fmla="*/ 2147483647 h 113"/>
                <a:gd name="T10" fmla="*/ 2147483647 w 58"/>
                <a:gd name="T11" fmla="*/ 2147483647 h 113"/>
                <a:gd name="T12" fmla="*/ 2147483647 w 58"/>
                <a:gd name="T13" fmla="*/ 2147483647 h 113"/>
                <a:gd name="T14" fmla="*/ 2147483647 w 58"/>
                <a:gd name="T15" fmla="*/ 2147483647 h 113"/>
                <a:gd name="T16" fmla="*/ 2147483647 w 58"/>
                <a:gd name="T17" fmla="*/ 2147483647 h 113"/>
                <a:gd name="T18" fmla="*/ 2147483647 w 58"/>
                <a:gd name="T19" fmla="*/ 2147483647 h 113"/>
                <a:gd name="T20" fmla="*/ 2147483647 w 58"/>
                <a:gd name="T21" fmla="*/ 2147483647 h 113"/>
                <a:gd name="T22" fmla="*/ 2147483647 w 58"/>
                <a:gd name="T23" fmla="*/ 2147483647 h 113"/>
                <a:gd name="T24" fmla="*/ 2147483647 w 58"/>
                <a:gd name="T25" fmla="*/ 2147483647 h 113"/>
                <a:gd name="T26" fmla="*/ 2147483647 w 58"/>
                <a:gd name="T27" fmla="*/ 2147483647 h 113"/>
                <a:gd name="T28" fmla="*/ 2147483647 w 58"/>
                <a:gd name="T29" fmla="*/ 2147483647 h 113"/>
                <a:gd name="T30" fmla="*/ 2147483647 w 58"/>
                <a:gd name="T31" fmla="*/ 2147483647 h 113"/>
                <a:gd name="T32" fmla="*/ 2147483647 w 58"/>
                <a:gd name="T33" fmla="*/ 2147483647 h 113"/>
                <a:gd name="T34" fmla="*/ 2147483647 w 58"/>
                <a:gd name="T35" fmla="*/ 2147483647 h 113"/>
                <a:gd name="T36" fmla="*/ 2147483647 w 58"/>
                <a:gd name="T37" fmla="*/ 2147483647 h 113"/>
                <a:gd name="T38" fmla="*/ 2147483647 w 58"/>
                <a:gd name="T39" fmla="*/ 2147483647 h 113"/>
                <a:gd name="T40" fmla="*/ 2147483647 w 58"/>
                <a:gd name="T41" fmla="*/ 2147483647 h 113"/>
                <a:gd name="T42" fmla="*/ 2147483647 w 58"/>
                <a:gd name="T43" fmla="*/ 2147483647 h 113"/>
                <a:gd name="T44" fmla="*/ 2147483647 w 58"/>
                <a:gd name="T45" fmla="*/ 2147483647 h 113"/>
                <a:gd name="T46" fmla="*/ 2147483647 w 58"/>
                <a:gd name="T47" fmla="*/ 2147483647 h 113"/>
                <a:gd name="T48" fmla="*/ 2147483647 w 58"/>
                <a:gd name="T49" fmla="*/ 2147483647 h 113"/>
                <a:gd name="T50" fmla="*/ 2147483647 w 58"/>
                <a:gd name="T51" fmla="*/ 2147483647 h 113"/>
                <a:gd name="T52" fmla="*/ 2147483647 w 58"/>
                <a:gd name="T53" fmla="*/ 2147483647 h 113"/>
                <a:gd name="T54" fmla="*/ 2147483647 w 58"/>
                <a:gd name="T55" fmla="*/ 2147483647 h 113"/>
                <a:gd name="T56" fmla="*/ 2147483647 w 58"/>
                <a:gd name="T57" fmla="*/ 2147483647 h 113"/>
                <a:gd name="T58" fmla="*/ 2147483647 w 58"/>
                <a:gd name="T59" fmla="*/ 2147483647 h 113"/>
                <a:gd name="T60" fmla="*/ 2147483647 w 58"/>
                <a:gd name="T61" fmla="*/ 2147483647 h 113"/>
                <a:gd name="T62" fmla="*/ 2147483647 w 58"/>
                <a:gd name="T63" fmla="*/ 2147483647 h 113"/>
                <a:gd name="T64" fmla="*/ 2147483647 w 58"/>
                <a:gd name="T65" fmla="*/ 2147483647 h 113"/>
                <a:gd name="T66" fmla="*/ 2147483647 w 58"/>
                <a:gd name="T67" fmla="*/ 2147483647 h 113"/>
                <a:gd name="T68" fmla="*/ 2147483647 w 58"/>
                <a:gd name="T69" fmla="*/ 0 h 113"/>
                <a:gd name="T70" fmla="*/ 2147483647 w 58"/>
                <a:gd name="T71" fmla="*/ 2147483647 h 113"/>
                <a:gd name="T72" fmla="*/ 2147483647 w 58"/>
                <a:gd name="T73" fmla="*/ 2147483647 h 113"/>
                <a:gd name="T74" fmla="*/ 2147483647 w 58"/>
                <a:gd name="T75" fmla="*/ 2147483647 h 113"/>
                <a:gd name="T76" fmla="*/ 2147483647 w 58"/>
                <a:gd name="T77" fmla="*/ 2147483647 h 113"/>
                <a:gd name="T78" fmla="*/ 2147483647 w 58"/>
                <a:gd name="T79" fmla="*/ 2147483647 h 113"/>
                <a:gd name="T80" fmla="*/ 2147483647 w 58"/>
                <a:gd name="T81" fmla="*/ 2147483647 h 113"/>
                <a:gd name="T82" fmla="*/ 2147483647 w 58"/>
                <a:gd name="T83" fmla="*/ 2147483647 h 113"/>
                <a:gd name="T84" fmla="*/ 2147483647 w 58"/>
                <a:gd name="T85" fmla="*/ 2147483647 h 113"/>
                <a:gd name="T86" fmla="*/ 2147483647 w 58"/>
                <a:gd name="T87" fmla="*/ 2147483647 h 113"/>
                <a:gd name="T88" fmla="*/ 2147483647 w 58"/>
                <a:gd name="T89" fmla="*/ 2147483647 h 113"/>
                <a:gd name="T90" fmla="*/ 2147483647 w 58"/>
                <a:gd name="T91" fmla="*/ 2147483647 h 113"/>
                <a:gd name="T92" fmla="*/ 2147483647 w 58"/>
                <a:gd name="T93" fmla="*/ 2147483647 h 113"/>
                <a:gd name="T94" fmla="*/ 2147483647 w 58"/>
                <a:gd name="T95" fmla="*/ 2147483647 h 113"/>
                <a:gd name="T96" fmla="*/ 2147483647 w 58"/>
                <a:gd name="T97" fmla="*/ 2147483647 h 113"/>
                <a:gd name="T98" fmla="*/ 2147483647 w 58"/>
                <a:gd name="T99" fmla="*/ 2147483647 h 113"/>
                <a:gd name="T100" fmla="*/ 2147483647 w 58"/>
                <a:gd name="T101" fmla="*/ 2147483647 h 113"/>
                <a:gd name="T102" fmla="*/ 2147483647 w 58"/>
                <a:gd name="T103" fmla="*/ 2147483647 h 113"/>
                <a:gd name="T104" fmla="*/ 2147483647 w 58"/>
                <a:gd name="T105" fmla="*/ 2147483647 h 113"/>
                <a:gd name="T106" fmla="*/ 2147483647 w 58"/>
                <a:gd name="T107" fmla="*/ 2147483647 h 113"/>
                <a:gd name="T108" fmla="*/ 2147483647 w 58"/>
                <a:gd name="T109" fmla="*/ 2147483647 h 113"/>
                <a:gd name="T110" fmla="*/ 2147483647 w 58"/>
                <a:gd name="T111" fmla="*/ 2147483647 h 113"/>
                <a:gd name="T112" fmla="*/ 0 w 58"/>
                <a:gd name="T113" fmla="*/ 2147483647 h 113"/>
                <a:gd name="T114" fmla="*/ 2147483647 w 58"/>
                <a:gd name="T115" fmla="*/ 2147483647 h 113"/>
                <a:gd name="T116" fmla="*/ 2147483647 w 58"/>
                <a:gd name="T117" fmla="*/ 2147483647 h 113"/>
                <a:gd name="T118" fmla="*/ 2147483647 w 58"/>
                <a:gd name="T119" fmla="*/ 2147483647 h 113"/>
                <a:gd name="T120" fmla="*/ 0 w 58"/>
                <a:gd name="T121" fmla="*/ 2147483647 h 113"/>
                <a:gd name="T122" fmla="*/ 0 w 58"/>
                <a:gd name="T123" fmla="*/ 2147483647 h 11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8"/>
                <a:gd name="T187" fmla="*/ 0 h 113"/>
                <a:gd name="T188" fmla="*/ 58 w 58"/>
                <a:gd name="T189" fmla="*/ 113 h 11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8" h="113">
                  <a:moveTo>
                    <a:pt x="0" y="113"/>
                  </a:moveTo>
                  <a:lnTo>
                    <a:pt x="2" y="113"/>
                  </a:lnTo>
                  <a:lnTo>
                    <a:pt x="6" y="113"/>
                  </a:lnTo>
                  <a:lnTo>
                    <a:pt x="10" y="111"/>
                  </a:lnTo>
                  <a:lnTo>
                    <a:pt x="16" y="107"/>
                  </a:lnTo>
                  <a:lnTo>
                    <a:pt x="19" y="107"/>
                  </a:lnTo>
                  <a:lnTo>
                    <a:pt x="23" y="107"/>
                  </a:lnTo>
                  <a:lnTo>
                    <a:pt x="25" y="106"/>
                  </a:lnTo>
                  <a:lnTo>
                    <a:pt x="29" y="102"/>
                  </a:lnTo>
                  <a:lnTo>
                    <a:pt x="41" y="102"/>
                  </a:lnTo>
                  <a:lnTo>
                    <a:pt x="52" y="100"/>
                  </a:lnTo>
                  <a:lnTo>
                    <a:pt x="54" y="96"/>
                  </a:lnTo>
                  <a:lnTo>
                    <a:pt x="58" y="92"/>
                  </a:lnTo>
                  <a:lnTo>
                    <a:pt x="56" y="86"/>
                  </a:lnTo>
                  <a:lnTo>
                    <a:pt x="50" y="81"/>
                  </a:lnTo>
                  <a:lnTo>
                    <a:pt x="50" y="79"/>
                  </a:lnTo>
                  <a:lnTo>
                    <a:pt x="50" y="77"/>
                  </a:lnTo>
                  <a:lnTo>
                    <a:pt x="50" y="73"/>
                  </a:lnTo>
                  <a:lnTo>
                    <a:pt x="50" y="71"/>
                  </a:lnTo>
                  <a:lnTo>
                    <a:pt x="52" y="65"/>
                  </a:lnTo>
                  <a:lnTo>
                    <a:pt x="52" y="58"/>
                  </a:lnTo>
                  <a:lnTo>
                    <a:pt x="52" y="54"/>
                  </a:lnTo>
                  <a:lnTo>
                    <a:pt x="48" y="50"/>
                  </a:lnTo>
                  <a:lnTo>
                    <a:pt x="46" y="42"/>
                  </a:lnTo>
                  <a:lnTo>
                    <a:pt x="50" y="38"/>
                  </a:lnTo>
                  <a:lnTo>
                    <a:pt x="48" y="36"/>
                  </a:lnTo>
                  <a:lnTo>
                    <a:pt x="48" y="33"/>
                  </a:lnTo>
                  <a:lnTo>
                    <a:pt x="48" y="27"/>
                  </a:lnTo>
                  <a:lnTo>
                    <a:pt x="48" y="21"/>
                  </a:lnTo>
                  <a:lnTo>
                    <a:pt x="46" y="15"/>
                  </a:lnTo>
                  <a:lnTo>
                    <a:pt x="44" y="13"/>
                  </a:lnTo>
                  <a:lnTo>
                    <a:pt x="43" y="8"/>
                  </a:lnTo>
                  <a:lnTo>
                    <a:pt x="44" y="2"/>
                  </a:lnTo>
                  <a:lnTo>
                    <a:pt x="35" y="0"/>
                  </a:lnTo>
                  <a:lnTo>
                    <a:pt x="35" y="4"/>
                  </a:lnTo>
                  <a:lnTo>
                    <a:pt x="25" y="2"/>
                  </a:lnTo>
                  <a:lnTo>
                    <a:pt x="16" y="2"/>
                  </a:lnTo>
                  <a:lnTo>
                    <a:pt x="14" y="6"/>
                  </a:lnTo>
                  <a:lnTo>
                    <a:pt x="12" y="10"/>
                  </a:lnTo>
                  <a:lnTo>
                    <a:pt x="12" y="13"/>
                  </a:lnTo>
                  <a:lnTo>
                    <a:pt x="14" y="17"/>
                  </a:lnTo>
                  <a:lnTo>
                    <a:pt x="12" y="23"/>
                  </a:lnTo>
                  <a:lnTo>
                    <a:pt x="12" y="25"/>
                  </a:lnTo>
                  <a:lnTo>
                    <a:pt x="12" y="29"/>
                  </a:lnTo>
                  <a:lnTo>
                    <a:pt x="12" y="35"/>
                  </a:lnTo>
                  <a:lnTo>
                    <a:pt x="14" y="36"/>
                  </a:lnTo>
                  <a:lnTo>
                    <a:pt x="16" y="42"/>
                  </a:lnTo>
                  <a:lnTo>
                    <a:pt x="14" y="50"/>
                  </a:lnTo>
                  <a:lnTo>
                    <a:pt x="14" y="52"/>
                  </a:lnTo>
                  <a:lnTo>
                    <a:pt x="12" y="54"/>
                  </a:lnTo>
                  <a:lnTo>
                    <a:pt x="10" y="59"/>
                  </a:lnTo>
                  <a:lnTo>
                    <a:pt x="8" y="65"/>
                  </a:lnTo>
                  <a:lnTo>
                    <a:pt x="8" y="69"/>
                  </a:lnTo>
                  <a:lnTo>
                    <a:pt x="4" y="77"/>
                  </a:lnTo>
                  <a:lnTo>
                    <a:pt x="2" y="79"/>
                  </a:lnTo>
                  <a:lnTo>
                    <a:pt x="0" y="88"/>
                  </a:lnTo>
                  <a:lnTo>
                    <a:pt x="2" y="98"/>
                  </a:lnTo>
                  <a:lnTo>
                    <a:pt x="2" y="100"/>
                  </a:lnTo>
                  <a:lnTo>
                    <a:pt x="2" y="104"/>
                  </a:lnTo>
                  <a:lnTo>
                    <a:pt x="0" y="109"/>
                  </a:lnTo>
                  <a:lnTo>
                    <a:pt x="0" y="113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72" name="Freeform 528">
              <a:extLst>
                <a:ext uri="{FF2B5EF4-FFF2-40B4-BE49-F238E27FC236}">
                  <a16:creationId xmlns:a16="http://schemas.microsoft.com/office/drawing/2014/main" id="{B603C9A2-A539-4CF9-BE51-D415200F9681}"/>
                </a:ext>
              </a:extLst>
            </p:cNvPr>
            <p:cNvSpPr>
              <a:spLocks/>
            </p:cNvSpPr>
            <p:nvPr/>
          </p:nvSpPr>
          <p:spPr bwMode="gray">
            <a:xfrm>
              <a:off x="4735513" y="2154238"/>
              <a:ext cx="234950" cy="303212"/>
            </a:xfrm>
            <a:custGeom>
              <a:avLst/>
              <a:gdLst>
                <a:gd name="T0" fmla="*/ 2147483647 w 114"/>
                <a:gd name="T1" fmla="*/ 2147483647 h 146"/>
                <a:gd name="T2" fmla="*/ 2147483647 w 114"/>
                <a:gd name="T3" fmla="*/ 2147483647 h 146"/>
                <a:gd name="T4" fmla="*/ 2147483647 w 114"/>
                <a:gd name="T5" fmla="*/ 2147483647 h 146"/>
                <a:gd name="T6" fmla="*/ 2147483647 w 114"/>
                <a:gd name="T7" fmla="*/ 2147483647 h 146"/>
                <a:gd name="T8" fmla="*/ 2147483647 w 114"/>
                <a:gd name="T9" fmla="*/ 2147483647 h 146"/>
                <a:gd name="T10" fmla="*/ 2147483647 w 114"/>
                <a:gd name="T11" fmla="*/ 2147483647 h 146"/>
                <a:gd name="T12" fmla="*/ 2147483647 w 114"/>
                <a:gd name="T13" fmla="*/ 2147483647 h 146"/>
                <a:gd name="T14" fmla="*/ 2147483647 w 114"/>
                <a:gd name="T15" fmla="*/ 2147483647 h 146"/>
                <a:gd name="T16" fmla="*/ 2147483647 w 114"/>
                <a:gd name="T17" fmla="*/ 2147483647 h 146"/>
                <a:gd name="T18" fmla="*/ 2147483647 w 114"/>
                <a:gd name="T19" fmla="*/ 2147483647 h 146"/>
                <a:gd name="T20" fmla="*/ 2147483647 w 114"/>
                <a:gd name="T21" fmla="*/ 2147483647 h 146"/>
                <a:gd name="T22" fmla="*/ 2147483647 w 114"/>
                <a:gd name="T23" fmla="*/ 2147483647 h 146"/>
                <a:gd name="T24" fmla="*/ 2147483647 w 114"/>
                <a:gd name="T25" fmla="*/ 2147483647 h 146"/>
                <a:gd name="T26" fmla="*/ 2147483647 w 114"/>
                <a:gd name="T27" fmla="*/ 2147483647 h 146"/>
                <a:gd name="T28" fmla="*/ 2147483647 w 114"/>
                <a:gd name="T29" fmla="*/ 2147483647 h 146"/>
                <a:gd name="T30" fmla="*/ 2147483647 w 114"/>
                <a:gd name="T31" fmla="*/ 2147483647 h 146"/>
                <a:gd name="T32" fmla="*/ 2147483647 w 114"/>
                <a:gd name="T33" fmla="*/ 2147483647 h 146"/>
                <a:gd name="T34" fmla="*/ 2147483647 w 114"/>
                <a:gd name="T35" fmla="*/ 2147483647 h 146"/>
                <a:gd name="T36" fmla="*/ 2147483647 w 114"/>
                <a:gd name="T37" fmla="*/ 2147483647 h 146"/>
                <a:gd name="T38" fmla="*/ 2147483647 w 114"/>
                <a:gd name="T39" fmla="*/ 2147483647 h 146"/>
                <a:gd name="T40" fmla="*/ 2147483647 w 114"/>
                <a:gd name="T41" fmla="*/ 2147483647 h 146"/>
                <a:gd name="T42" fmla="*/ 2147483647 w 114"/>
                <a:gd name="T43" fmla="*/ 2147483647 h 146"/>
                <a:gd name="T44" fmla="*/ 2147483647 w 114"/>
                <a:gd name="T45" fmla="*/ 2147483647 h 146"/>
                <a:gd name="T46" fmla="*/ 2147483647 w 114"/>
                <a:gd name="T47" fmla="*/ 2147483647 h 146"/>
                <a:gd name="T48" fmla="*/ 2147483647 w 114"/>
                <a:gd name="T49" fmla="*/ 2147483647 h 146"/>
                <a:gd name="T50" fmla="*/ 2147483647 w 114"/>
                <a:gd name="T51" fmla="*/ 2147483647 h 146"/>
                <a:gd name="T52" fmla="*/ 2147483647 w 114"/>
                <a:gd name="T53" fmla="*/ 2147483647 h 146"/>
                <a:gd name="T54" fmla="*/ 2147483647 w 114"/>
                <a:gd name="T55" fmla="*/ 2147483647 h 146"/>
                <a:gd name="T56" fmla="*/ 2147483647 w 114"/>
                <a:gd name="T57" fmla="*/ 2147483647 h 146"/>
                <a:gd name="T58" fmla="*/ 2147483647 w 114"/>
                <a:gd name="T59" fmla="*/ 2147483647 h 146"/>
                <a:gd name="T60" fmla="*/ 2147483647 w 114"/>
                <a:gd name="T61" fmla="*/ 2147483647 h 146"/>
                <a:gd name="T62" fmla="*/ 2147483647 w 114"/>
                <a:gd name="T63" fmla="*/ 2147483647 h 146"/>
                <a:gd name="T64" fmla="*/ 2147483647 w 114"/>
                <a:gd name="T65" fmla="*/ 2147483647 h 146"/>
                <a:gd name="T66" fmla="*/ 2147483647 w 114"/>
                <a:gd name="T67" fmla="*/ 2147483647 h 146"/>
                <a:gd name="T68" fmla="*/ 2147483647 w 114"/>
                <a:gd name="T69" fmla="*/ 2147483647 h 146"/>
                <a:gd name="T70" fmla="*/ 2147483647 w 114"/>
                <a:gd name="T71" fmla="*/ 2147483647 h 146"/>
                <a:gd name="T72" fmla="*/ 2147483647 w 114"/>
                <a:gd name="T73" fmla="*/ 2147483647 h 146"/>
                <a:gd name="T74" fmla="*/ 2147483647 w 114"/>
                <a:gd name="T75" fmla="*/ 2147483647 h 146"/>
                <a:gd name="T76" fmla="*/ 2147483647 w 114"/>
                <a:gd name="T77" fmla="*/ 2147483647 h 146"/>
                <a:gd name="T78" fmla="*/ 2147483647 w 114"/>
                <a:gd name="T79" fmla="*/ 2147483647 h 146"/>
                <a:gd name="T80" fmla="*/ 2147483647 w 114"/>
                <a:gd name="T81" fmla="*/ 2147483647 h 146"/>
                <a:gd name="T82" fmla="*/ 2147483647 w 114"/>
                <a:gd name="T83" fmla="*/ 0 h 146"/>
                <a:gd name="T84" fmla="*/ 2147483647 w 114"/>
                <a:gd name="T85" fmla="*/ 2147483647 h 146"/>
                <a:gd name="T86" fmla="*/ 2147483647 w 114"/>
                <a:gd name="T87" fmla="*/ 2147483647 h 146"/>
                <a:gd name="T88" fmla="*/ 2147483647 w 114"/>
                <a:gd name="T89" fmla="*/ 2147483647 h 146"/>
                <a:gd name="T90" fmla="*/ 2147483647 w 114"/>
                <a:gd name="T91" fmla="*/ 2147483647 h 146"/>
                <a:gd name="T92" fmla="*/ 2147483647 w 114"/>
                <a:gd name="T93" fmla="*/ 2147483647 h 146"/>
                <a:gd name="T94" fmla="*/ 2147483647 w 114"/>
                <a:gd name="T95" fmla="*/ 2147483647 h 14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14"/>
                <a:gd name="T145" fmla="*/ 0 h 146"/>
                <a:gd name="T146" fmla="*/ 114 w 114"/>
                <a:gd name="T147" fmla="*/ 146 h 14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14" h="146">
                  <a:moveTo>
                    <a:pt x="23" y="42"/>
                  </a:moveTo>
                  <a:lnTo>
                    <a:pt x="25" y="46"/>
                  </a:lnTo>
                  <a:lnTo>
                    <a:pt x="23" y="52"/>
                  </a:lnTo>
                  <a:lnTo>
                    <a:pt x="22" y="52"/>
                  </a:lnTo>
                  <a:lnTo>
                    <a:pt x="22" y="54"/>
                  </a:lnTo>
                  <a:lnTo>
                    <a:pt x="23" y="56"/>
                  </a:lnTo>
                  <a:lnTo>
                    <a:pt x="22" y="58"/>
                  </a:lnTo>
                  <a:lnTo>
                    <a:pt x="20" y="59"/>
                  </a:lnTo>
                  <a:lnTo>
                    <a:pt x="18" y="61"/>
                  </a:lnTo>
                  <a:lnTo>
                    <a:pt x="12" y="61"/>
                  </a:lnTo>
                  <a:lnTo>
                    <a:pt x="8" y="61"/>
                  </a:lnTo>
                  <a:lnTo>
                    <a:pt x="6" y="63"/>
                  </a:lnTo>
                  <a:lnTo>
                    <a:pt x="6" y="65"/>
                  </a:lnTo>
                  <a:lnTo>
                    <a:pt x="2" y="73"/>
                  </a:lnTo>
                  <a:lnTo>
                    <a:pt x="0" y="77"/>
                  </a:lnTo>
                  <a:lnTo>
                    <a:pt x="2" y="79"/>
                  </a:lnTo>
                  <a:lnTo>
                    <a:pt x="6" y="81"/>
                  </a:lnTo>
                  <a:lnTo>
                    <a:pt x="6" y="82"/>
                  </a:lnTo>
                  <a:lnTo>
                    <a:pt x="6" y="84"/>
                  </a:lnTo>
                  <a:lnTo>
                    <a:pt x="8" y="90"/>
                  </a:lnTo>
                  <a:lnTo>
                    <a:pt x="6" y="94"/>
                  </a:lnTo>
                  <a:lnTo>
                    <a:pt x="8" y="98"/>
                  </a:lnTo>
                  <a:lnTo>
                    <a:pt x="12" y="100"/>
                  </a:lnTo>
                  <a:lnTo>
                    <a:pt x="10" y="102"/>
                  </a:lnTo>
                  <a:lnTo>
                    <a:pt x="10" y="107"/>
                  </a:lnTo>
                  <a:lnTo>
                    <a:pt x="10" y="109"/>
                  </a:lnTo>
                  <a:lnTo>
                    <a:pt x="14" y="107"/>
                  </a:lnTo>
                  <a:lnTo>
                    <a:pt x="20" y="109"/>
                  </a:lnTo>
                  <a:lnTo>
                    <a:pt x="23" y="113"/>
                  </a:lnTo>
                  <a:lnTo>
                    <a:pt x="27" y="111"/>
                  </a:lnTo>
                  <a:lnTo>
                    <a:pt x="31" y="113"/>
                  </a:lnTo>
                  <a:lnTo>
                    <a:pt x="33" y="113"/>
                  </a:lnTo>
                  <a:lnTo>
                    <a:pt x="33" y="115"/>
                  </a:lnTo>
                  <a:lnTo>
                    <a:pt x="31" y="121"/>
                  </a:lnTo>
                  <a:lnTo>
                    <a:pt x="31" y="125"/>
                  </a:lnTo>
                  <a:lnTo>
                    <a:pt x="31" y="129"/>
                  </a:lnTo>
                  <a:lnTo>
                    <a:pt x="31" y="134"/>
                  </a:lnTo>
                  <a:lnTo>
                    <a:pt x="33" y="140"/>
                  </a:lnTo>
                  <a:lnTo>
                    <a:pt x="35" y="140"/>
                  </a:lnTo>
                  <a:lnTo>
                    <a:pt x="39" y="138"/>
                  </a:lnTo>
                  <a:lnTo>
                    <a:pt x="41" y="136"/>
                  </a:lnTo>
                  <a:lnTo>
                    <a:pt x="45" y="136"/>
                  </a:lnTo>
                  <a:lnTo>
                    <a:pt x="48" y="138"/>
                  </a:lnTo>
                  <a:lnTo>
                    <a:pt x="58" y="146"/>
                  </a:lnTo>
                  <a:lnTo>
                    <a:pt x="60" y="142"/>
                  </a:lnTo>
                  <a:lnTo>
                    <a:pt x="64" y="140"/>
                  </a:lnTo>
                  <a:lnTo>
                    <a:pt x="68" y="140"/>
                  </a:lnTo>
                  <a:lnTo>
                    <a:pt x="71" y="138"/>
                  </a:lnTo>
                  <a:lnTo>
                    <a:pt x="73" y="136"/>
                  </a:lnTo>
                  <a:lnTo>
                    <a:pt x="75" y="134"/>
                  </a:lnTo>
                  <a:lnTo>
                    <a:pt x="79" y="134"/>
                  </a:lnTo>
                  <a:lnTo>
                    <a:pt x="83" y="134"/>
                  </a:lnTo>
                  <a:lnTo>
                    <a:pt x="87" y="136"/>
                  </a:lnTo>
                  <a:lnTo>
                    <a:pt x="89" y="138"/>
                  </a:lnTo>
                  <a:lnTo>
                    <a:pt x="91" y="140"/>
                  </a:lnTo>
                  <a:lnTo>
                    <a:pt x="93" y="138"/>
                  </a:lnTo>
                  <a:lnTo>
                    <a:pt x="93" y="136"/>
                  </a:lnTo>
                  <a:lnTo>
                    <a:pt x="93" y="134"/>
                  </a:lnTo>
                  <a:lnTo>
                    <a:pt x="91" y="130"/>
                  </a:lnTo>
                  <a:lnTo>
                    <a:pt x="89" y="129"/>
                  </a:lnTo>
                  <a:lnTo>
                    <a:pt x="93" y="127"/>
                  </a:lnTo>
                  <a:lnTo>
                    <a:pt x="94" y="125"/>
                  </a:lnTo>
                  <a:lnTo>
                    <a:pt x="96" y="125"/>
                  </a:lnTo>
                  <a:lnTo>
                    <a:pt x="96" y="121"/>
                  </a:lnTo>
                  <a:lnTo>
                    <a:pt x="100" y="117"/>
                  </a:lnTo>
                  <a:lnTo>
                    <a:pt x="102" y="115"/>
                  </a:lnTo>
                  <a:lnTo>
                    <a:pt x="98" y="111"/>
                  </a:lnTo>
                  <a:lnTo>
                    <a:pt x="94" y="109"/>
                  </a:lnTo>
                  <a:lnTo>
                    <a:pt x="91" y="107"/>
                  </a:lnTo>
                  <a:lnTo>
                    <a:pt x="91" y="102"/>
                  </a:lnTo>
                  <a:lnTo>
                    <a:pt x="89" y="98"/>
                  </a:lnTo>
                  <a:lnTo>
                    <a:pt x="87" y="96"/>
                  </a:lnTo>
                  <a:lnTo>
                    <a:pt x="85" y="90"/>
                  </a:lnTo>
                  <a:lnTo>
                    <a:pt x="83" y="88"/>
                  </a:lnTo>
                  <a:lnTo>
                    <a:pt x="83" y="86"/>
                  </a:lnTo>
                  <a:lnTo>
                    <a:pt x="85" y="86"/>
                  </a:lnTo>
                  <a:lnTo>
                    <a:pt x="89" y="86"/>
                  </a:lnTo>
                  <a:lnTo>
                    <a:pt x="93" y="82"/>
                  </a:lnTo>
                  <a:lnTo>
                    <a:pt x="94" y="81"/>
                  </a:lnTo>
                  <a:lnTo>
                    <a:pt x="100" y="77"/>
                  </a:lnTo>
                  <a:lnTo>
                    <a:pt x="106" y="75"/>
                  </a:lnTo>
                  <a:lnTo>
                    <a:pt x="108" y="73"/>
                  </a:lnTo>
                  <a:lnTo>
                    <a:pt x="114" y="75"/>
                  </a:lnTo>
                  <a:lnTo>
                    <a:pt x="112" y="69"/>
                  </a:lnTo>
                  <a:lnTo>
                    <a:pt x="112" y="59"/>
                  </a:lnTo>
                  <a:lnTo>
                    <a:pt x="112" y="56"/>
                  </a:lnTo>
                  <a:lnTo>
                    <a:pt x="110" y="52"/>
                  </a:lnTo>
                  <a:lnTo>
                    <a:pt x="110" y="46"/>
                  </a:lnTo>
                  <a:lnTo>
                    <a:pt x="110" y="42"/>
                  </a:lnTo>
                  <a:lnTo>
                    <a:pt x="108" y="40"/>
                  </a:lnTo>
                  <a:lnTo>
                    <a:pt x="108" y="34"/>
                  </a:lnTo>
                  <a:lnTo>
                    <a:pt x="108" y="29"/>
                  </a:lnTo>
                  <a:lnTo>
                    <a:pt x="110" y="23"/>
                  </a:lnTo>
                  <a:lnTo>
                    <a:pt x="104" y="21"/>
                  </a:lnTo>
                  <a:lnTo>
                    <a:pt x="98" y="19"/>
                  </a:lnTo>
                  <a:lnTo>
                    <a:pt x="96" y="15"/>
                  </a:lnTo>
                  <a:lnTo>
                    <a:pt x="91" y="15"/>
                  </a:lnTo>
                  <a:lnTo>
                    <a:pt x="85" y="15"/>
                  </a:lnTo>
                  <a:lnTo>
                    <a:pt x="83" y="19"/>
                  </a:lnTo>
                  <a:lnTo>
                    <a:pt x="81" y="21"/>
                  </a:lnTo>
                  <a:lnTo>
                    <a:pt x="77" y="21"/>
                  </a:lnTo>
                  <a:lnTo>
                    <a:pt x="75" y="21"/>
                  </a:lnTo>
                  <a:lnTo>
                    <a:pt x="75" y="25"/>
                  </a:lnTo>
                  <a:lnTo>
                    <a:pt x="73" y="27"/>
                  </a:lnTo>
                  <a:lnTo>
                    <a:pt x="71" y="23"/>
                  </a:lnTo>
                  <a:lnTo>
                    <a:pt x="70" y="19"/>
                  </a:lnTo>
                  <a:lnTo>
                    <a:pt x="64" y="19"/>
                  </a:lnTo>
                  <a:lnTo>
                    <a:pt x="60" y="19"/>
                  </a:lnTo>
                  <a:lnTo>
                    <a:pt x="60" y="15"/>
                  </a:lnTo>
                  <a:lnTo>
                    <a:pt x="56" y="11"/>
                  </a:lnTo>
                  <a:lnTo>
                    <a:pt x="54" y="8"/>
                  </a:lnTo>
                  <a:lnTo>
                    <a:pt x="56" y="6"/>
                  </a:lnTo>
                  <a:lnTo>
                    <a:pt x="58" y="2"/>
                  </a:lnTo>
                  <a:lnTo>
                    <a:pt x="54" y="2"/>
                  </a:lnTo>
                  <a:lnTo>
                    <a:pt x="52" y="2"/>
                  </a:lnTo>
                  <a:lnTo>
                    <a:pt x="52" y="0"/>
                  </a:lnTo>
                  <a:lnTo>
                    <a:pt x="41" y="0"/>
                  </a:lnTo>
                  <a:lnTo>
                    <a:pt x="39" y="4"/>
                  </a:lnTo>
                  <a:lnTo>
                    <a:pt x="39" y="8"/>
                  </a:lnTo>
                  <a:lnTo>
                    <a:pt x="43" y="8"/>
                  </a:lnTo>
                  <a:lnTo>
                    <a:pt x="43" y="11"/>
                  </a:lnTo>
                  <a:lnTo>
                    <a:pt x="45" y="19"/>
                  </a:lnTo>
                  <a:lnTo>
                    <a:pt x="45" y="29"/>
                  </a:lnTo>
                  <a:lnTo>
                    <a:pt x="43" y="29"/>
                  </a:lnTo>
                  <a:lnTo>
                    <a:pt x="43" y="27"/>
                  </a:lnTo>
                  <a:lnTo>
                    <a:pt x="41" y="31"/>
                  </a:lnTo>
                  <a:lnTo>
                    <a:pt x="39" y="34"/>
                  </a:lnTo>
                  <a:lnTo>
                    <a:pt x="33" y="33"/>
                  </a:lnTo>
                  <a:lnTo>
                    <a:pt x="29" y="33"/>
                  </a:lnTo>
                  <a:lnTo>
                    <a:pt x="27" y="34"/>
                  </a:lnTo>
                  <a:lnTo>
                    <a:pt x="23" y="36"/>
                  </a:lnTo>
                  <a:lnTo>
                    <a:pt x="23" y="38"/>
                  </a:lnTo>
                  <a:lnTo>
                    <a:pt x="25" y="38"/>
                  </a:lnTo>
                  <a:lnTo>
                    <a:pt x="25" y="40"/>
                  </a:lnTo>
                  <a:lnTo>
                    <a:pt x="23" y="4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73" name="Freeform 529">
              <a:extLst>
                <a:ext uri="{FF2B5EF4-FFF2-40B4-BE49-F238E27FC236}">
                  <a16:creationId xmlns:a16="http://schemas.microsoft.com/office/drawing/2014/main" id="{3F9AC739-97E0-4BF8-B2A4-C27BC541D5F7}"/>
                </a:ext>
              </a:extLst>
            </p:cNvPr>
            <p:cNvSpPr>
              <a:spLocks/>
            </p:cNvSpPr>
            <p:nvPr/>
          </p:nvSpPr>
          <p:spPr bwMode="gray">
            <a:xfrm>
              <a:off x="5626100" y="2584450"/>
              <a:ext cx="185738" cy="95250"/>
            </a:xfrm>
            <a:custGeom>
              <a:avLst/>
              <a:gdLst>
                <a:gd name="T0" fmla="*/ 2147483647 w 89"/>
                <a:gd name="T1" fmla="*/ 2147483647 h 46"/>
                <a:gd name="T2" fmla="*/ 2147483647 w 89"/>
                <a:gd name="T3" fmla="*/ 2147483647 h 46"/>
                <a:gd name="T4" fmla="*/ 2147483647 w 89"/>
                <a:gd name="T5" fmla="*/ 2147483647 h 46"/>
                <a:gd name="T6" fmla="*/ 2147483647 w 89"/>
                <a:gd name="T7" fmla="*/ 2147483647 h 46"/>
                <a:gd name="T8" fmla="*/ 2147483647 w 89"/>
                <a:gd name="T9" fmla="*/ 2147483647 h 46"/>
                <a:gd name="T10" fmla="*/ 2147483647 w 89"/>
                <a:gd name="T11" fmla="*/ 2147483647 h 46"/>
                <a:gd name="T12" fmla="*/ 2147483647 w 89"/>
                <a:gd name="T13" fmla="*/ 2147483647 h 46"/>
                <a:gd name="T14" fmla="*/ 2147483647 w 89"/>
                <a:gd name="T15" fmla="*/ 2147483647 h 46"/>
                <a:gd name="T16" fmla="*/ 2147483647 w 89"/>
                <a:gd name="T17" fmla="*/ 2147483647 h 46"/>
                <a:gd name="T18" fmla="*/ 2147483647 w 89"/>
                <a:gd name="T19" fmla="*/ 2147483647 h 46"/>
                <a:gd name="T20" fmla="*/ 2147483647 w 89"/>
                <a:gd name="T21" fmla="*/ 2147483647 h 46"/>
                <a:gd name="T22" fmla="*/ 2147483647 w 89"/>
                <a:gd name="T23" fmla="*/ 2147483647 h 46"/>
                <a:gd name="T24" fmla="*/ 2147483647 w 89"/>
                <a:gd name="T25" fmla="*/ 2147483647 h 46"/>
                <a:gd name="T26" fmla="*/ 2147483647 w 89"/>
                <a:gd name="T27" fmla="*/ 2147483647 h 46"/>
                <a:gd name="T28" fmla="*/ 2147483647 w 89"/>
                <a:gd name="T29" fmla="*/ 2147483647 h 46"/>
                <a:gd name="T30" fmla="*/ 2147483647 w 89"/>
                <a:gd name="T31" fmla="*/ 2147483647 h 46"/>
                <a:gd name="T32" fmla="*/ 2147483647 w 89"/>
                <a:gd name="T33" fmla="*/ 2147483647 h 46"/>
                <a:gd name="T34" fmla="*/ 2147483647 w 89"/>
                <a:gd name="T35" fmla="*/ 2147483647 h 46"/>
                <a:gd name="T36" fmla="*/ 2147483647 w 89"/>
                <a:gd name="T37" fmla="*/ 2147483647 h 46"/>
                <a:gd name="T38" fmla="*/ 2147483647 w 89"/>
                <a:gd name="T39" fmla="*/ 2147483647 h 46"/>
                <a:gd name="T40" fmla="*/ 2147483647 w 89"/>
                <a:gd name="T41" fmla="*/ 2147483647 h 46"/>
                <a:gd name="T42" fmla="*/ 2147483647 w 89"/>
                <a:gd name="T43" fmla="*/ 2147483647 h 46"/>
                <a:gd name="T44" fmla="*/ 2147483647 w 89"/>
                <a:gd name="T45" fmla="*/ 2147483647 h 46"/>
                <a:gd name="T46" fmla="*/ 2147483647 w 89"/>
                <a:gd name="T47" fmla="*/ 2147483647 h 46"/>
                <a:gd name="T48" fmla="*/ 2147483647 w 89"/>
                <a:gd name="T49" fmla="*/ 2147483647 h 46"/>
                <a:gd name="T50" fmla="*/ 2147483647 w 89"/>
                <a:gd name="T51" fmla="*/ 2147483647 h 46"/>
                <a:gd name="T52" fmla="*/ 2147483647 w 89"/>
                <a:gd name="T53" fmla="*/ 2147483647 h 46"/>
                <a:gd name="T54" fmla="*/ 2147483647 w 89"/>
                <a:gd name="T55" fmla="*/ 2147483647 h 46"/>
                <a:gd name="T56" fmla="*/ 2147483647 w 89"/>
                <a:gd name="T57" fmla="*/ 2147483647 h 46"/>
                <a:gd name="T58" fmla="*/ 2147483647 w 89"/>
                <a:gd name="T59" fmla="*/ 2147483647 h 46"/>
                <a:gd name="T60" fmla="*/ 2147483647 w 89"/>
                <a:gd name="T61" fmla="*/ 2147483647 h 46"/>
                <a:gd name="T62" fmla="*/ 0 w 89"/>
                <a:gd name="T63" fmla="*/ 2147483647 h 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9"/>
                <a:gd name="T97" fmla="*/ 0 h 46"/>
                <a:gd name="T98" fmla="*/ 89 w 89"/>
                <a:gd name="T99" fmla="*/ 46 h 4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9" h="46">
                  <a:moveTo>
                    <a:pt x="0" y="14"/>
                  </a:moveTo>
                  <a:lnTo>
                    <a:pt x="8" y="16"/>
                  </a:lnTo>
                  <a:lnTo>
                    <a:pt x="14" y="19"/>
                  </a:lnTo>
                  <a:lnTo>
                    <a:pt x="16" y="25"/>
                  </a:lnTo>
                  <a:lnTo>
                    <a:pt x="18" y="29"/>
                  </a:lnTo>
                  <a:lnTo>
                    <a:pt x="20" y="29"/>
                  </a:lnTo>
                  <a:lnTo>
                    <a:pt x="20" y="35"/>
                  </a:lnTo>
                  <a:lnTo>
                    <a:pt x="18" y="40"/>
                  </a:lnTo>
                  <a:lnTo>
                    <a:pt x="21" y="42"/>
                  </a:lnTo>
                  <a:lnTo>
                    <a:pt x="25" y="40"/>
                  </a:lnTo>
                  <a:lnTo>
                    <a:pt x="29" y="40"/>
                  </a:lnTo>
                  <a:lnTo>
                    <a:pt x="31" y="40"/>
                  </a:lnTo>
                  <a:lnTo>
                    <a:pt x="35" y="42"/>
                  </a:lnTo>
                  <a:lnTo>
                    <a:pt x="37" y="44"/>
                  </a:lnTo>
                  <a:lnTo>
                    <a:pt x="41" y="44"/>
                  </a:lnTo>
                  <a:lnTo>
                    <a:pt x="44" y="42"/>
                  </a:lnTo>
                  <a:lnTo>
                    <a:pt x="46" y="44"/>
                  </a:lnTo>
                  <a:lnTo>
                    <a:pt x="46" y="46"/>
                  </a:lnTo>
                  <a:lnTo>
                    <a:pt x="50" y="46"/>
                  </a:lnTo>
                  <a:lnTo>
                    <a:pt x="54" y="46"/>
                  </a:lnTo>
                  <a:lnTo>
                    <a:pt x="60" y="44"/>
                  </a:lnTo>
                  <a:lnTo>
                    <a:pt x="64" y="46"/>
                  </a:lnTo>
                  <a:lnTo>
                    <a:pt x="66" y="46"/>
                  </a:lnTo>
                  <a:lnTo>
                    <a:pt x="68" y="44"/>
                  </a:lnTo>
                  <a:lnTo>
                    <a:pt x="71" y="40"/>
                  </a:lnTo>
                  <a:lnTo>
                    <a:pt x="73" y="39"/>
                  </a:lnTo>
                  <a:lnTo>
                    <a:pt x="75" y="39"/>
                  </a:lnTo>
                  <a:lnTo>
                    <a:pt x="81" y="40"/>
                  </a:lnTo>
                  <a:lnTo>
                    <a:pt x="83" y="42"/>
                  </a:lnTo>
                  <a:lnTo>
                    <a:pt x="85" y="46"/>
                  </a:lnTo>
                  <a:lnTo>
                    <a:pt x="89" y="46"/>
                  </a:lnTo>
                  <a:lnTo>
                    <a:pt x="89" y="42"/>
                  </a:lnTo>
                  <a:lnTo>
                    <a:pt x="87" y="40"/>
                  </a:lnTo>
                  <a:lnTo>
                    <a:pt x="87" y="37"/>
                  </a:lnTo>
                  <a:lnTo>
                    <a:pt x="89" y="35"/>
                  </a:lnTo>
                  <a:lnTo>
                    <a:pt x="89" y="33"/>
                  </a:lnTo>
                  <a:lnTo>
                    <a:pt x="85" y="31"/>
                  </a:lnTo>
                  <a:lnTo>
                    <a:pt x="83" y="29"/>
                  </a:lnTo>
                  <a:lnTo>
                    <a:pt x="79" y="29"/>
                  </a:lnTo>
                  <a:lnTo>
                    <a:pt x="77" y="27"/>
                  </a:lnTo>
                  <a:lnTo>
                    <a:pt x="77" y="23"/>
                  </a:lnTo>
                  <a:lnTo>
                    <a:pt x="75" y="23"/>
                  </a:lnTo>
                  <a:lnTo>
                    <a:pt x="73" y="21"/>
                  </a:lnTo>
                  <a:lnTo>
                    <a:pt x="69" y="17"/>
                  </a:lnTo>
                  <a:lnTo>
                    <a:pt x="68" y="16"/>
                  </a:lnTo>
                  <a:lnTo>
                    <a:pt x="66" y="14"/>
                  </a:lnTo>
                  <a:lnTo>
                    <a:pt x="62" y="14"/>
                  </a:lnTo>
                  <a:lnTo>
                    <a:pt x="58" y="16"/>
                  </a:lnTo>
                  <a:lnTo>
                    <a:pt x="56" y="16"/>
                  </a:lnTo>
                  <a:lnTo>
                    <a:pt x="52" y="16"/>
                  </a:lnTo>
                  <a:lnTo>
                    <a:pt x="46" y="17"/>
                  </a:lnTo>
                  <a:lnTo>
                    <a:pt x="41" y="14"/>
                  </a:lnTo>
                  <a:lnTo>
                    <a:pt x="37" y="10"/>
                  </a:lnTo>
                  <a:lnTo>
                    <a:pt x="33" y="6"/>
                  </a:lnTo>
                  <a:lnTo>
                    <a:pt x="31" y="6"/>
                  </a:lnTo>
                  <a:lnTo>
                    <a:pt x="25" y="6"/>
                  </a:lnTo>
                  <a:lnTo>
                    <a:pt x="21" y="6"/>
                  </a:lnTo>
                  <a:lnTo>
                    <a:pt x="16" y="4"/>
                  </a:lnTo>
                  <a:lnTo>
                    <a:pt x="12" y="2"/>
                  </a:lnTo>
                  <a:lnTo>
                    <a:pt x="8" y="0"/>
                  </a:lnTo>
                  <a:lnTo>
                    <a:pt x="2" y="2"/>
                  </a:lnTo>
                  <a:lnTo>
                    <a:pt x="0" y="8"/>
                  </a:lnTo>
                  <a:lnTo>
                    <a:pt x="0" y="12"/>
                  </a:lnTo>
                  <a:lnTo>
                    <a:pt x="0" y="14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74" name="Freeform 531">
              <a:extLst>
                <a:ext uri="{FF2B5EF4-FFF2-40B4-BE49-F238E27FC236}">
                  <a16:creationId xmlns:a16="http://schemas.microsoft.com/office/drawing/2014/main" id="{A763273E-3411-4397-918A-8DEB34555407}"/>
                </a:ext>
              </a:extLst>
            </p:cNvPr>
            <p:cNvSpPr>
              <a:spLocks/>
            </p:cNvSpPr>
            <p:nvPr/>
          </p:nvSpPr>
          <p:spPr bwMode="gray">
            <a:xfrm>
              <a:off x="4814888" y="3970338"/>
              <a:ext cx="155575" cy="211137"/>
            </a:xfrm>
            <a:custGeom>
              <a:avLst/>
              <a:gdLst>
                <a:gd name="T0" fmla="*/ 2147483647 w 75"/>
                <a:gd name="T1" fmla="*/ 2147483647 h 102"/>
                <a:gd name="T2" fmla="*/ 2147483647 w 75"/>
                <a:gd name="T3" fmla="*/ 2147483647 h 102"/>
                <a:gd name="T4" fmla="*/ 2147483647 w 75"/>
                <a:gd name="T5" fmla="*/ 2147483647 h 102"/>
                <a:gd name="T6" fmla="*/ 2147483647 w 75"/>
                <a:gd name="T7" fmla="*/ 2147483647 h 102"/>
                <a:gd name="T8" fmla="*/ 2147483647 w 75"/>
                <a:gd name="T9" fmla="*/ 2147483647 h 102"/>
                <a:gd name="T10" fmla="*/ 2147483647 w 75"/>
                <a:gd name="T11" fmla="*/ 2147483647 h 102"/>
                <a:gd name="T12" fmla="*/ 2147483647 w 75"/>
                <a:gd name="T13" fmla="*/ 2147483647 h 102"/>
                <a:gd name="T14" fmla="*/ 2147483647 w 75"/>
                <a:gd name="T15" fmla="*/ 2147483647 h 102"/>
                <a:gd name="T16" fmla="*/ 2147483647 w 75"/>
                <a:gd name="T17" fmla="*/ 2147483647 h 102"/>
                <a:gd name="T18" fmla="*/ 2147483647 w 75"/>
                <a:gd name="T19" fmla="*/ 2147483647 h 102"/>
                <a:gd name="T20" fmla="*/ 2147483647 w 75"/>
                <a:gd name="T21" fmla="*/ 2147483647 h 102"/>
                <a:gd name="T22" fmla="*/ 2147483647 w 75"/>
                <a:gd name="T23" fmla="*/ 2147483647 h 102"/>
                <a:gd name="T24" fmla="*/ 2147483647 w 75"/>
                <a:gd name="T25" fmla="*/ 2147483647 h 102"/>
                <a:gd name="T26" fmla="*/ 2147483647 w 75"/>
                <a:gd name="T27" fmla="*/ 2147483647 h 102"/>
                <a:gd name="T28" fmla="*/ 2147483647 w 75"/>
                <a:gd name="T29" fmla="*/ 2147483647 h 102"/>
                <a:gd name="T30" fmla="*/ 2147483647 w 75"/>
                <a:gd name="T31" fmla="*/ 2147483647 h 102"/>
                <a:gd name="T32" fmla="*/ 2147483647 w 75"/>
                <a:gd name="T33" fmla="*/ 2147483647 h 102"/>
                <a:gd name="T34" fmla="*/ 2147483647 w 75"/>
                <a:gd name="T35" fmla="*/ 2147483647 h 102"/>
                <a:gd name="T36" fmla="*/ 2147483647 w 75"/>
                <a:gd name="T37" fmla="*/ 2147483647 h 102"/>
                <a:gd name="T38" fmla="*/ 2147483647 w 75"/>
                <a:gd name="T39" fmla="*/ 2147483647 h 102"/>
                <a:gd name="T40" fmla="*/ 2147483647 w 75"/>
                <a:gd name="T41" fmla="*/ 2147483647 h 102"/>
                <a:gd name="T42" fmla="*/ 2147483647 w 75"/>
                <a:gd name="T43" fmla="*/ 2147483647 h 102"/>
                <a:gd name="T44" fmla="*/ 2147483647 w 75"/>
                <a:gd name="T45" fmla="*/ 2147483647 h 102"/>
                <a:gd name="T46" fmla="*/ 2147483647 w 75"/>
                <a:gd name="T47" fmla="*/ 2147483647 h 102"/>
                <a:gd name="T48" fmla="*/ 2147483647 w 75"/>
                <a:gd name="T49" fmla="*/ 2147483647 h 102"/>
                <a:gd name="T50" fmla="*/ 2147483647 w 75"/>
                <a:gd name="T51" fmla="*/ 2147483647 h 102"/>
                <a:gd name="T52" fmla="*/ 2147483647 w 75"/>
                <a:gd name="T53" fmla="*/ 2147483647 h 102"/>
                <a:gd name="T54" fmla="*/ 2147483647 w 75"/>
                <a:gd name="T55" fmla="*/ 2147483647 h 102"/>
                <a:gd name="T56" fmla="*/ 2147483647 w 75"/>
                <a:gd name="T57" fmla="*/ 2147483647 h 102"/>
                <a:gd name="T58" fmla="*/ 2147483647 w 75"/>
                <a:gd name="T59" fmla="*/ 2147483647 h 102"/>
                <a:gd name="T60" fmla="*/ 2147483647 w 75"/>
                <a:gd name="T61" fmla="*/ 2147483647 h 102"/>
                <a:gd name="T62" fmla="*/ 2147483647 w 75"/>
                <a:gd name="T63" fmla="*/ 2147483647 h 102"/>
                <a:gd name="T64" fmla="*/ 2147483647 w 75"/>
                <a:gd name="T65" fmla="*/ 2147483647 h 102"/>
                <a:gd name="T66" fmla="*/ 2147483647 w 75"/>
                <a:gd name="T67" fmla="*/ 2147483647 h 102"/>
                <a:gd name="T68" fmla="*/ 2147483647 w 75"/>
                <a:gd name="T69" fmla="*/ 2147483647 h 102"/>
                <a:gd name="T70" fmla="*/ 2147483647 w 75"/>
                <a:gd name="T71" fmla="*/ 0 h 102"/>
                <a:gd name="T72" fmla="*/ 2147483647 w 75"/>
                <a:gd name="T73" fmla="*/ 0 h 102"/>
                <a:gd name="T74" fmla="*/ 2147483647 w 75"/>
                <a:gd name="T75" fmla="*/ 2147483647 h 102"/>
                <a:gd name="T76" fmla="*/ 2147483647 w 75"/>
                <a:gd name="T77" fmla="*/ 2147483647 h 102"/>
                <a:gd name="T78" fmla="*/ 2147483647 w 75"/>
                <a:gd name="T79" fmla="*/ 2147483647 h 10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75"/>
                <a:gd name="T121" fmla="*/ 0 h 102"/>
                <a:gd name="T122" fmla="*/ 75 w 75"/>
                <a:gd name="T123" fmla="*/ 102 h 10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75" h="102">
                  <a:moveTo>
                    <a:pt x="9" y="19"/>
                  </a:moveTo>
                  <a:lnTo>
                    <a:pt x="8" y="23"/>
                  </a:lnTo>
                  <a:lnTo>
                    <a:pt x="6" y="25"/>
                  </a:lnTo>
                  <a:lnTo>
                    <a:pt x="8" y="31"/>
                  </a:lnTo>
                  <a:lnTo>
                    <a:pt x="9" y="36"/>
                  </a:lnTo>
                  <a:lnTo>
                    <a:pt x="4" y="48"/>
                  </a:lnTo>
                  <a:lnTo>
                    <a:pt x="0" y="63"/>
                  </a:lnTo>
                  <a:lnTo>
                    <a:pt x="2" y="65"/>
                  </a:lnTo>
                  <a:lnTo>
                    <a:pt x="6" y="69"/>
                  </a:lnTo>
                  <a:lnTo>
                    <a:pt x="8" y="71"/>
                  </a:lnTo>
                  <a:lnTo>
                    <a:pt x="6" y="73"/>
                  </a:lnTo>
                  <a:lnTo>
                    <a:pt x="4" y="75"/>
                  </a:lnTo>
                  <a:lnTo>
                    <a:pt x="15" y="84"/>
                  </a:lnTo>
                  <a:lnTo>
                    <a:pt x="25" y="92"/>
                  </a:lnTo>
                  <a:lnTo>
                    <a:pt x="23" y="94"/>
                  </a:lnTo>
                  <a:lnTo>
                    <a:pt x="23" y="98"/>
                  </a:lnTo>
                  <a:lnTo>
                    <a:pt x="25" y="100"/>
                  </a:lnTo>
                  <a:lnTo>
                    <a:pt x="29" y="102"/>
                  </a:lnTo>
                  <a:lnTo>
                    <a:pt x="31" y="98"/>
                  </a:lnTo>
                  <a:lnTo>
                    <a:pt x="32" y="92"/>
                  </a:lnTo>
                  <a:lnTo>
                    <a:pt x="36" y="94"/>
                  </a:lnTo>
                  <a:lnTo>
                    <a:pt x="40" y="96"/>
                  </a:lnTo>
                  <a:lnTo>
                    <a:pt x="42" y="96"/>
                  </a:lnTo>
                  <a:lnTo>
                    <a:pt x="44" y="94"/>
                  </a:lnTo>
                  <a:lnTo>
                    <a:pt x="44" y="92"/>
                  </a:lnTo>
                  <a:lnTo>
                    <a:pt x="44" y="90"/>
                  </a:lnTo>
                  <a:lnTo>
                    <a:pt x="40" y="84"/>
                  </a:lnTo>
                  <a:lnTo>
                    <a:pt x="40" y="81"/>
                  </a:lnTo>
                  <a:lnTo>
                    <a:pt x="42" y="79"/>
                  </a:lnTo>
                  <a:lnTo>
                    <a:pt x="40" y="77"/>
                  </a:lnTo>
                  <a:lnTo>
                    <a:pt x="42" y="73"/>
                  </a:lnTo>
                  <a:lnTo>
                    <a:pt x="48" y="73"/>
                  </a:lnTo>
                  <a:lnTo>
                    <a:pt x="50" y="71"/>
                  </a:lnTo>
                  <a:lnTo>
                    <a:pt x="50" y="69"/>
                  </a:lnTo>
                  <a:lnTo>
                    <a:pt x="54" y="71"/>
                  </a:lnTo>
                  <a:lnTo>
                    <a:pt x="54" y="73"/>
                  </a:lnTo>
                  <a:lnTo>
                    <a:pt x="57" y="71"/>
                  </a:lnTo>
                  <a:lnTo>
                    <a:pt x="61" y="71"/>
                  </a:lnTo>
                  <a:lnTo>
                    <a:pt x="65" y="73"/>
                  </a:lnTo>
                  <a:lnTo>
                    <a:pt x="69" y="77"/>
                  </a:lnTo>
                  <a:lnTo>
                    <a:pt x="71" y="77"/>
                  </a:lnTo>
                  <a:lnTo>
                    <a:pt x="71" y="71"/>
                  </a:lnTo>
                  <a:lnTo>
                    <a:pt x="73" y="69"/>
                  </a:lnTo>
                  <a:lnTo>
                    <a:pt x="73" y="67"/>
                  </a:lnTo>
                  <a:lnTo>
                    <a:pt x="71" y="65"/>
                  </a:lnTo>
                  <a:lnTo>
                    <a:pt x="69" y="63"/>
                  </a:lnTo>
                  <a:lnTo>
                    <a:pt x="69" y="61"/>
                  </a:lnTo>
                  <a:lnTo>
                    <a:pt x="69" y="58"/>
                  </a:lnTo>
                  <a:lnTo>
                    <a:pt x="67" y="54"/>
                  </a:lnTo>
                  <a:lnTo>
                    <a:pt x="69" y="50"/>
                  </a:lnTo>
                  <a:lnTo>
                    <a:pt x="69" y="46"/>
                  </a:lnTo>
                  <a:lnTo>
                    <a:pt x="69" y="44"/>
                  </a:lnTo>
                  <a:lnTo>
                    <a:pt x="65" y="40"/>
                  </a:lnTo>
                  <a:lnTo>
                    <a:pt x="63" y="38"/>
                  </a:lnTo>
                  <a:lnTo>
                    <a:pt x="63" y="36"/>
                  </a:lnTo>
                  <a:lnTo>
                    <a:pt x="65" y="36"/>
                  </a:lnTo>
                  <a:lnTo>
                    <a:pt x="63" y="35"/>
                  </a:lnTo>
                  <a:lnTo>
                    <a:pt x="63" y="29"/>
                  </a:lnTo>
                  <a:lnTo>
                    <a:pt x="65" y="27"/>
                  </a:lnTo>
                  <a:lnTo>
                    <a:pt x="69" y="25"/>
                  </a:lnTo>
                  <a:lnTo>
                    <a:pt x="73" y="25"/>
                  </a:lnTo>
                  <a:lnTo>
                    <a:pt x="75" y="25"/>
                  </a:lnTo>
                  <a:lnTo>
                    <a:pt x="75" y="15"/>
                  </a:lnTo>
                  <a:lnTo>
                    <a:pt x="73" y="15"/>
                  </a:lnTo>
                  <a:lnTo>
                    <a:pt x="69" y="13"/>
                  </a:lnTo>
                  <a:lnTo>
                    <a:pt x="65" y="13"/>
                  </a:lnTo>
                  <a:lnTo>
                    <a:pt x="61" y="15"/>
                  </a:lnTo>
                  <a:lnTo>
                    <a:pt x="59" y="13"/>
                  </a:lnTo>
                  <a:lnTo>
                    <a:pt x="59" y="10"/>
                  </a:lnTo>
                  <a:lnTo>
                    <a:pt x="59" y="4"/>
                  </a:lnTo>
                  <a:lnTo>
                    <a:pt x="59" y="0"/>
                  </a:lnTo>
                  <a:lnTo>
                    <a:pt x="55" y="0"/>
                  </a:lnTo>
                  <a:lnTo>
                    <a:pt x="50" y="0"/>
                  </a:lnTo>
                  <a:lnTo>
                    <a:pt x="46" y="2"/>
                  </a:lnTo>
                  <a:lnTo>
                    <a:pt x="44" y="2"/>
                  </a:lnTo>
                  <a:lnTo>
                    <a:pt x="38" y="2"/>
                  </a:lnTo>
                  <a:lnTo>
                    <a:pt x="36" y="4"/>
                  </a:lnTo>
                  <a:lnTo>
                    <a:pt x="34" y="21"/>
                  </a:lnTo>
                  <a:lnTo>
                    <a:pt x="9" y="19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75" name="Freeform 533">
              <a:extLst>
                <a:ext uri="{FF2B5EF4-FFF2-40B4-BE49-F238E27FC236}">
                  <a16:creationId xmlns:a16="http://schemas.microsoft.com/office/drawing/2014/main" id="{FF75E90B-547E-4849-A32A-6C68F4E965D6}"/>
                </a:ext>
              </a:extLst>
            </p:cNvPr>
            <p:cNvSpPr>
              <a:spLocks/>
            </p:cNvSpPr>
            <p:nvPr/>
          </p:nvSpPr>
          <p:spPr bwMode="gray">
            <a:xfrm>
              <a:off x="4811713" y="2617788"/>
              <a:ext cx="30162" cy="57150"/>
            </a:xfrm>
            <a:custGeom>
              <a:avLst/>
              <a:gdLst>
                <a:gd name="T0" fmla="*/ 2147483647 w 15"/>
                <a:gd name="T1" fmla="*/ 0 h 28"/>
                <a:gd name="T2" fmla="*/ 2147483647 w 15"/>
                <a:gd name="T3" fmla="*/ 2147483647 h 28"/>
                <a:gd name="T4" fmla="*/ 2147483647 w 15"/>
                <a:gd name="T5" fmla="*/ 2147483647 h 28"/>
                <a:gd name="T6" fmla="*/ 0 w 15"/>
                <a:gd name="T7" fmla="*/ 2147483647 h 28"/>
                <a:gd name="T8" fmla="*/ 0 w 15"/>
                <a:gd name="T9" fmla="*/ 2147483647 h 28"/>
                <a:gd name="T10" fmla="*/ 0 w 15"/>
                <a:gd name="T11" fmla="*/ 2147483647 h 28"/>
                <a:gd name="T12" fmla="*/ 2147483647 w 15"/>
                <a:gd name="T13" fmla="*/ 2147483647 h 28"/>
                <a:gd name="T14" fmla="*/ 2147483647 w 15"/>
                <a:gd name="T15" fmla="*/ 2147483647 h 28"/>
                <a:gd name="T16" fmla="*/ 2147483647 w 15"/>
                <a:gd name="T17" fmla="*/ 2147483647 h 28"/>
                <a:gd name="T18" fmla="*/ 2147483647 w 15"/>
                <a:gd name="T19" fmla="*/ 2147483647 h 28"/>
                <a:gd name="T20" fmla="*/ 2147483647 w 15"/>
                <a:gd name="T21" fmla="*/ 2147483647 h 28"/>
                <a:gd name="T22" fmla="*/ 2147483647 w 15"/>
                <a:gd name="T23" fmla="*/ 2147483647 h 28"/>
                <a:gd name="T24" fmla="*/ 2147483647 w 15"/>
                <a:gd name="T25" fmla="*/ 2147483647 h 28"/>
                <a:gd name="T26" fmla="*/ 2147483647 w 15"/>
                <a:gd name="T27" fmla="*/ 2147483647 h 28"/>
                <a:gd name="T28" fmla="*/ 2147483647 w 15"/>
                <a:gd name="T29" fmla="*/ 2147483647 h 28"/>
                <a:gd name="T30" fmla="*/ 2147483647 w 15"/>
                <a:gd name="T31" fmla="*/ 2147483647 h 28"/>
                <a:gd name="T32" fmla="*/ 2147483647 w 15"/>
                <a:gd name="T33" fmla="*/ 0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"/>
                <a:gd name="T52" fmla="*/ 0 h 28"/>
                <a:gd name="T53" fmla="*/ 15 w 15"/>
                <a:gd name="T54" fmla="*/ 28 h 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" h="28">
                  <a:moveTo>
                    <a:pt x="10" y="0"/>
                  </a:moveTo>
                  <a:lnTo>
                    <a:pt x="8" y="1"/>
                  </a:lnTo>
                  <a:lnTo>
                    <a:pt x="8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0" y="21"/>
                  </a:lnTo>
                  <a:lnTo>
                    <a:pt x="4" y="28"/>
                  </a:lnTo>
                  <a:lnTo>
                    <a:pt x="8" y="28"/>
                  </a:lnTo>
                  <a:lnTo>
                    <a:pt x="11" y="28"/>
                  </a:lnTo>
                  <a:lnTo>
                    <a:pt x="11" y="23"/>
                  </a:lnTo>
                  <a:lnTo>
                    <a:pt x="11" y="17"/>
                  </a:lnTo>
                  <a:lnTo>
                    <a:pt x="13" y="17"/>
                  </a:lnTo>
                  <a:lnTo>
                    <a:pt x="15" y="15"/>
                  </a:lnTo>
                  <a:lnTo>
                    <a:pt x="13" y="11"/>
                  </a:lnTo>
                  <a:lnTo>
                    <a:pt x="13" y="9"/>
                  </a:lnTo>
                  <a:lnTo>
                    <a:pt x="11" y="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76" name="Freeform 534">
              <a:extLst>
                <a:ext uri="{FF2B5EF4-FFF2-40B4-BE49-F238E27FC236}">
                  <a16:creationId xmlns:a16="http://schemas.microsoft.com/office/drawing/2014/main" id="{3C519B31-70E6-408F-8E68-554BA326C465}"/>
                </a:ext>
              </a:extLst>
            </p:cNvPr>
            <p:cNvSpPr>
              <a:spLocks/>
            </p:cNvSpPr>
            <p:nvPr/>
          </p:nvSpPr>
          <p:spPr bwMode="gray">
            <a:xfrm>
              <a:off x="6005513" y="4746625"/>
              <a:ext cx="15875" cy="20638"/>
            </a:xfrm>
            <a:custGeom>
              <a:avLst/>
              <a:gdLst>
                <a:gd name="T0" fmla="*/ 2147483647 w 7"/>
                <a:gd name="T1" fmla="*/ 0 h 10"/>
                <a:gd name="T2" fmla="*/ 0 w 7"/>
                <a:gd name="T3" fmla="*/ 2147483647 h 10"/>
                <a:gd name="T4" fmla="*/ 2147483647 w 7"/>
                <a:gd name="T5" fmla="*/ 2147483647 h 10"/>
                <a:gd name="T6" fmla="*/ 2147483647 w 7"/>
                <a:gd name="T7" fmla="*/ 2147483647 h 10"/>
                <a:gd name="T8" fmla="*/ 2147483647 w 7"/>
                <a:gd name="T9" fmla="*/ 2147483647 h 10"/>
                <a:gd name="T10" fmla="*/ 2147483647 w 7"/>
                <a:gd name="T11" fmla="*/ 2147483647 h 10"/>
                <a:gd name="T12" fmla="*/ 2147483647 w 7"/>
                <a:gd name="T13" fmla="*/ 2147483647 h 10"/>
                <a:gd name="T14" fmla="*/ 2147483647 w 7"/>
                <a:gd name="T15" fmla="*/ 0 h 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"/>
                <a:gd name="T25" fmla="*/ 0 h 10"/>
                <a:gd name="T26" fmla="*/ 7 w 7"/>
                <a:gd name="T27" fmla="*/ 10 h 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" h="10">
                  <a:moveTo>
                    <a:pt x="2" y="0"/>
                  </a:moveTo>
                  <a:lnTo>
                    <a:pt x="0" y="8"/>
                  </a:lnTo>
                  <a:lnTo>
                    <a:pt x="3" y="8"/>
                  </a:lnTo>
                  <a:lnTo>
                    <a:pt x="7" y="10"/>
                  </a:lnTo>
                  <a:lnTo>
                    <a:pt x="7" y="8"/>
                  </a:lnTo>
                  <a:lnTo>
                    <a:pt x="7" y="4"/>
                  </a:lnTo>
                  <a:lnTo>
                    <a:pt x="3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77" name="Freeform 535">
              <a:extLst>
                <a:ext uri="{FF2B5EF4-FFF2-40B4-BE49-F238E27FC236}">
                  <a16:creationId xmlns:a16="http://schemas.microsoft.com/office/drawing/2014/main" id="{C9763E7D-DB8A-4F19-8FE4-FDD88E40FCE0}"/>
                </a:ext>
              </a:extLst>
            </p:cNvPr>
            <p:cNvSpPr>
              <a:spLocks/>
            </p:cNvSpPr>
            <p:nvPr/>
          </p:nvSpPr>
          <p:spPr bwMode="gray">
            <a:xfrm>
              <a:off x="8816975" y="4727575"/>
              <a:ext cx="74613" cy="79375"/>
            </a:xfrm>
            <a:custGeom>
              <a:avLst/>
              <a:gdLst>
                <a:gd name="T0" fmla="*/ 0 w 36"/>
                <a:gd name="T1" fmla="*/ 0 h 38"/>
                <a:gd name="T2" fmla="*/ 2147483647 w 36"/>
                <a:gd name="T3" fmla="*/ 2147483647 h 38"/>
                <a:gd name="T4" fmla="*/ 2147483647 w 36"/>
                <a:gd name="T5" fmla="*/ 2147483647 h 38"/>
                <a:gd name="T6" fmla="*/ 2147483647 w 36"/>
                <a:gd name="T7" fmla="*/ 2147483647 h 38"/>
                <a:gd name="T8" fmla="*/ 2147483647 w 36"/>
                <a:gd name="T9" fmla="*/ 2147483647 h 38"/>
                <a:gd name="T10" fmla="*/ 2147483647 w 36"/>
                <a:gd name="T11" fmla="*/ 2147483647 h 38"/>
                <a:gd name="T12" fmla="*/ 2147483647 w 36"/>
                <a:gd name="T13" fmla="*/ 2147483647 h 38"/>
                <a:gd name="T14" fmla="*/ 2147483647 w 36"/>
                <a:gd name="T15" fmla="*/ 2147483647 h 38"/>
                <a:gd name="T16" fmla="*/ 2147483647 w 36"/>
                <a:gd name="T17" fmla="*/ 2147483647 h 38"/>
                <a:gd name="T18" fmla="*/ 2147483647 w 36"/>
                <a:gd name="T19" fmla="*/ 2147483647 h 38"/>
                <a:gd name="T20" fmla="*/ 2147483647 w 36"/>
                <a:gd name="T21" fmla="*/ 2147483647 h 38"/>
                <a:gd name="T22" fmla="*/ 2147483647 w 36"/>
                <a:gd name="T23" fmla="*/ 2147483647 h 38"/>
                <a:gd name="T24" fmla="*/ 2147483647 w 36"/>
                <a:gd name="T25" fmla="*/ 2147483647 h 38"/>
                <a:gd name="T26" fmla="*/ 2147483647 w 36"/>
                <a:gd name="T27" fmla="*/ 2147483647 h 38"/>
                <a:gd name="T28" fmla="*/ 2147483647 w 36"/>
                <a:gd name="T29" fmla="*/ 2147483647 h 38"/>
                <a:gd name="T30" fmla="*/ 2147483647 w 36"/>
                <a:gd name="T31" fmla="*/ 2147483647 h 38"/>
                <a:gd name="T32" fmla="*/ 2147483647 w 36"/>
                <a:gd name="T33" fmla="*/ 2147483647 h 38"/>
                <a:gd name="T34" fmla="*/ 0 w 36"/>
                <a:gd name="T35" fmla="*/ 0 h 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6"/>
                <a:gd name="T55" fmla="*/ 0 h 38"/>
                <a:gd name="T56" fmla="*/ 36 w 36"/>
                <a:gd name="T57" fmla="*/ 38 h 3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6" h="38">
                  <a:moveTo>
                    <a:pt x="0" y="0"/>
                  </a:moveTo>
                  <a:lnTo>
                    <a:pt x="3" y="9"/>
                  </a:lnTo>
                  <a:lnTo>
                    <a:pt x="7" y="19"/>
                  </a:lnTo>
                  <a:lnTo>
                    <a:pt x="13" y="25"/>
                  </a:lnTo>
                  <a:lnTo>
                    <a:pt x="19" y="28"/>
                  </a:lnTo>
                  <a:lnTo>
                    <a:pt x="19" y="32"/>
                  </a:lnTo>
                  <a:lnTo>
                    <a:pt x="26" y="36"/>
                  </a:lnTo>
                  <a:lnTo>
                    <a:pt x="36" y="38"/>
                  </a:lnTo>
                  <a:lnTo>
                    <a:pt x="36" y="36"/>
                  </a:lnTo>
                  <a:lnTo>
                    <a:pt x="36" y="32"/>
                  </a:lnTo>
                  <a:lnTo>
                    <a:pt x="32" y="30"/>
                  </a:lnTo>
                  <a:lnTo>
                    <a:pt x="30" y="28"/>
                  </a:lnTo>
                  <a:lnTo>
                    <a:pt x="21" y="23"/>
                  </a:lnTo>
                  <a:lnTo>
                    <a:pt x="13" y="15"/>
                  </a:lnTo>
                  <a:lnTo>
                    <a:pt x="9" y="7"/>
                  </a:lnTo>
                  <a:lnTo>
                    <a:pt x="7" y="2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78" name="Freeform 536">
              <a:extLst>
                <a:ext uri="{FF2B5EF4-FFF2-40B4-BE49-F238E27FC236}">
                  <a16:creationId xmlns:a16="http://schemas.microsoft.com/office/drawing/2014/main" id="{E45EDE1A-4801-4E39-A5FF-387692EECD75}"/>
                </a:ext>
              </a:extLst>
            </p:cNvPr>
            <p:cNvSpPr>
              <a:spLocks/>
            </p:cNvSpPr>
            <p:nvPr/>
          </p:nvSpPr>
          <p:spPr bwMode="gray">
            <a:xfrm>
              <a:off x="8886825" y="4749800"/>
              <a:ext cx="7938" cy="12700"/>
            </a:xfrm>
            <a:custGeom>
              <a:avLst/>
              <a:gdLst>
                <a:gd name="T0" fmla="*/ 0 w 4"/>
                <a:gd name="T1" fmla="*/ 0 h 6"/>
                <a:gd name="T2" fmla="*/ 0 w 4"/>
                <a:gd name="T3" fmla="*/ 2147483647 h 6"/>
                <a:gd name="T4" fmla="*/ 0 w 4"/>
                <a:gd name="T5" fmla="*/ 2147483647 h 6"/>
                <a:gd name="T6" fmla="*/ 2147483647 w 4"/>
                <a:gd name="T7" fmla="*/ 2147483647 h 6"/>
                <a:gd name="T8" fmla="*/ 2147483647 w 4"/>
                <a:gd name="T9" fmla="*/ 2147483647 h 6"/>
                <a:gd name="T10" fmla="*/ 2147483647 w 4"/>
                <a:gd name="T11" fmla="*/ 2147483647 h 6"/>
                <a:gd name="T12" fmla="*/ 0 w 4"/>
                <a:gd name="T13" fmla="*/ 0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6"/>
                <a:gd name="T23" fmla="*/ 4 w 4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6">
                  <a:moveTo>
                    <a:pt x="0" y="0"/>
                  </a:moveTo>
                  <a:lnTo>
                    <a:pt x="0" y="4"/>
                  </a:lnTo>
                  <a:lnTo>
                    <a:pt x="0" y="6"/>
                  </a:lnTo>
                  <a:lnTo>
                    <a:pt x="4" y="6"/>
                  </a:lnTo>
                  <a:lnTo>
                    <a:pt x="4" y="4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79" name="Freeform 537">
              <a:extLst>
                <a:ext uri="{FF2B5EF4-FFF2-40B4-BE49-F238E27FC236}">
                  <a16:creationId xmlns:a16="http://schemas.microsoft.com/office/drawing/2014/main" id="{B3BE3747-B88A-4C36-8AE7-78D2E6E772C5}"/>
                </a:ext>
              </a:extLst>
            </p:cNvPr>
            <p:cNvSpPr>
              <a:spLocks/>
            </p:cNvSpPr>
            <p:nvPr/>
          </p:nvSpPr>
          <p:spPr bwMode="gray">
            <a:xfrm>
              <a:off x="4468813" y="2306638"/>
              <a:ext cx="334962" cy="333375"/>
            </a:xfrm>
            <a:custGeom>
              <a:avLst/>
              <a:gdLst>
                <a:gd name="T0" fmla="*/ 2147483647 w 161"/>
                <a:gd name="T1" fmla="*/ 2147483647 h 161"/>
                <a:gd name="T2" fmla="*/ 2147483647 w 161"/>
                <a:gd name="T3" fmla="*/ 2147483647 h 161"/>
                <a:gd name="T4" fmla="*/ 2147483647 w 161"/>
                <a:gd name="T5" fmla="*/ 2147483647 h 161"/>
                <a:gd name="T6" fmla="*/ 2147483647 w 161"/>
                <a:gd name="T7" fmla="*/ 2147483647 h 161"/>
                <a:gd name="T8" fmla="*/ 2147483647 w 161"/>
                <a:gd name="T9" fmla="*/ 2147483647 h 161"/>
                <a:gd name="T10" fmla="*/ 2147483647 w 161"/>
                <a:gd name="T11" fmla="*/ 2147483647 h 161"/>
                <a:gd name="T12" fmla="*/ 2147483647 w 161"/>
                <a:gd name="T13" fmla="*/ 2147483647 h 161"/>
                <a:gd name="T14" fmla="*/ 2147483647 w 161"/>
                <a:gd name="T15" fmla="*/ 2147483647 h 161"/>
                <a:gd name="T16" fmla="*/ 2147483647 w 161"/>
                <a:gd name="T17" fmla="*/ 2147483647 h 161"/>
                <a:gd name="T18" fmla="*/ 2147483647 w 161"/>
                <a:gd name="T19" fmla="*/ 2147483647 h 161"/>
                <a:gd name="T20" fmla="*/ 2147483647 w 161"/>
                <a:gd name="T21" fmla="*/ 2147483647 h 161"/>
                <a:gd name="T22" fmla="*/ 2147483647 w 161"/>
                <a:gd name="T23" fmla="*/ 2147483647 h 161"/>
                <a:gd name="T24" fmla="*/ 2147483647 w 161"/>
                <a:gd name="T25" fmla="*/ 2147483647 h 161"/>
                <a:gd name="T26" fmla="*/ 2147483647 w 161"/>
                <a:gd name="T27" fmla="*/ 2147483647 h 161"/>
                <a:gd name="T28" fmla="*/ 2147483647 w 161"/>
                <a:gd name="T29" fmla="*/ 2147483647 h 161"/>
                <a:gd name="T30" fmla="*/ 2147483647 w 161"/>
                <a:gd name="T31" fmla="*/ 2147483647 h 161"/>
                <a:gd name="T32" fmla="*/ 2147483647 w 161"/>
                <a:gd name="T33" fmla="*/ 2147483647 h 161"/>
                <a:gd name="T34" fmla="*/ 2147483647 w 161"/>
                <a:gd name="T35" fmla="*/ 2147483647 h 161"/>
                <a:gd name="T36" fmla="*/ 2147483647 w 161"/>
                <a:gd name="T37" fmla="*/ 2147483647 h 161"/>
                <a:gd name="T38" fmla="*/ 2147483647 w 161"/>
                <a:gd name="T39" fmla="*/ 2147483647 h 161"/>
                <a:gd name="T40" fmla="*/ 2147483647 w 161"/>
                <a:gd name="T41" fmla="*/ 2147483647 h 161"/>
                <a:gd name="T42" fmla="*/ 2147483647 w 161"/>
                <a:gd name="T43" fmla="*/ 2147483647 h 161"/>
                <a:gd name="T44" fmla="*/ 2147483647 w 161"/>
                <a:gd name="T45" fmla="*/ 2147483647 h 161"/>
                <a:gd name="T46" fmla="*/ 2147483647 w 161"/>
                <a:gd name="T47" fmla="*/ 2147483647 h 161"/>
                <a:gd name="T48" fmla="*/ 2147483647 w 161"/>
                <a:gd name="T49" fmla="*/ 2147483647 h 161"/>
                <a:gd name="T50" fmla="*/ 2147483647 w 161"/>
                <a:gd name="T51" fmla="*/ 2147483647 h 161"/>
                <a:gd name="T52" fmla="*/ 2147483647 w 161"/>
                <a:gd name="T53" fmla="*/ 2147483647 h 161"/>
                <a:gd name="T54" fmla="*/ 2147483647 w 161"/>
                <a:gd name="T55" fmla="*/ 2147483647 h 161"/>
                <a:gd name="T56" fmla="*/ 2147483647 w 161"/>
                <a:gd name="T57" fmla="*/ 2147483647 h 161"/>
                <a:gd name="T58" fmla="*/ 2147483647 w 161"/>
                <a:gd name="T59" fmla="*/ 2147483647 h 161"/>
                <a:gd name="T60" fmla="*/ 2147483647 w 161"/>
                <a:gd name="T61" fmla="*/ 2147483647 h 161"/>
                <a:gd name="T62" fmla="*/ 2147483647 w 161"/>
                <a:gd name="T63" fmla="*/ 2147483647 h 161"/>
                <a:gd name="T64" fmla="*/ 2147483647 w 161"/>
                <a:gd name="T65" fmla="*/ 2147483647 h 161"/>
                <a:gd name="T66" fmla="*/ 2147483647 w 161"/>
                <a:gd name="T67" fmla="*/ 2147483647 h 161"/>
                <a:gd name="T68" fmla="*/ 0 w 161"/>
                <a:gd name="T69" fmla="*/ 2147483647 h 161"/>
                <a:gd name="T70" fmla="*/ 2147483647 w 161"/>
                <a:gd name="T71" fmla="*/ 2147483647 h 161"/>
                <a:gd name="T72" fmla="*/ 2147483647 w 161"/>
                <a:gd name="T73" fmla="*/ 2147483647 h 161"/>
                <a:gd name="T74" fmla="*/ 2147483647 w 161"/>
                <a:gd name="T75" fmla="*/ 2147483647 h 161"/>
                <a:gd name="T76" fmla="*/ 2147483647 w 161"/>
                <a:gd name="T77" fmla="*/ 2147483647 h 161"/>
                <a:gd name="T78" fmla="*/ 2147483647 w 161"/>
                <a:gd name="T79" fmla="*/ 2147483647 h 161"/>
                <a:gd name="T80" fmla="*/ 2147483647 w 161"/>
                <a:gd name="T81" fmla="*/ 2147483647 h 161"/>
                <a:gd name="T82" fmla="*/ 2147483647 w 161"/>
                <a:gd name="T83" fmla="*/ 2147483647 h 161"/>
                <a:gd name="T84" fmla="*/ 2147483647 w 161"/>
                <a:gd name="T85" fmla="*/ 2147483647 h 161"/>
                <a:gd name="T86" fmla="*/ 2147483647 w 161"/>
                <a:gd name="T87" fmla="*/ 2147483647 h 161"/>
                <a:gd name="T88" fmla="*/ 2147483647 w 161"/>
                <a:gd name="T89" fmla="*/ 0 h 161"/>
                <a:gd name="T90" fmla="*/ 2147483647 w 161"/>
                <a:gd name="T91" fmla="*/ 2147483647 h 161"/>
                <a:gd name="T92" fmla="*/ 2147483647 w 161"/>
                <a:gd name="T93" fmla="*/ 2147483647 h 161"/>
                <a:gd name="T94" fmla="*/ 2147483647 w 161"/>
                <a:gd name="T95" fmla="*/ 2147483647 h 161"/>
                <a:gd name="T96" fmla="*/ 2147483647 w 161"/>
                <a:gd name="T97" fmla="*/ 2147483647 h 161"/>
                <a:gd name="T98" fmla="*/ 2147483647 w 161"/>
                <a:gd name="T99" fmla="*/ 2147483647 h 161"/>
                <a:gd name="T100" fmla="*/ 2147483647 w 161"/>
                <a:gd name="T101" fmla="*/ 2147483647 h 161"/>
                <a:gd name="T102" fmla="*/ 2147483647 w 161"/>
                <a:gd name="T103" fmla="*/ 2147483647 h 16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61"/>
                <a:gd name="T157" fmla="*/ 0 h 161"/>
                <a:gd name="T158" fmla="*/ 161 w 161"/>
                <a:gd name="T159" fmla="*/ 161 h 16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61" h="161">
                  <a:moveTo>
                    <a:pt x="132" y="29"/>
                  </a:moveTo>
                  <a:lnTo>
                    <a:pt x="132" y="32"/>
                  </a:lnTo>
                  <a:lnTo>
                    <a:pt x="132" y="34"/>
                  </a:lnTo>
                  <a:lnTo>
                    <a:pt x="136" y="34"/>
                  </a:lnTo>
                  <a:lnTo>
                    <a:pt x="138" y="36"/>
                  </a:lnTo>
                  <a:lnTo>
                    <a:pt x="142" y="34"/>
                  </a:lnTo>
                  <a:lnTo>
                    <a:pt x="148" y="36"/>
                  </a:lnTo>
                  <a:lnTo>
                    <a:pt x="151" y="40"/>
                  </a:lnTo>
                  <a:lnTo>
                    <a:pt x="155" y="38"/>
                  </a:lnTo>
                  <a:lnTo>
                    <a:pt x="159" y="40"/>
                  </a:lnTo>
                  <a:lnTo>
                    <a:pt x="161" y="40"/>
                  </a:lnTo>
                  <a:lnTo>
                    <a:pt x="161" y="42"/>
                  </a:lnTo>
                  <a:lnTo>
                    <a:pt x="159" y="48"/>
                  </a:lnTo>
                  <a:lnTo>
                    <a:pt x="159" y="52"/>
                  </a:lnTo>
                  <a:lnTo>
                    <a:pt x="159" y="56"/>
                  </a:lnTo>
                  <a:lnTo>
                    <a:pt x="159" y="61"/>
                  </a:lnTo>
                  <a:lnTo>
                    <a:pt x="161" y="67"/>
                  </a:lnTo>
                  <a:lnTo>
                    <a:pt x="159" y="69"/>
                  </a:lnTo>
                  <a:lnTo>
                    <a:pt x="155" y="69"/>
                  </a:lnTo>
                  <a:lnTo>
                    <a:pt x="153" y="69"/>
                  </a:lnTo>
                  <a:lnTo>
                    <a:pt x="153" y="71"/>
                  </a:lnTo>
                  <a:lnTo>
                    <a:pt x="153" y="73"/>
                  </a:lnTo>
                  <a:lnTo>
                    <a:pt x="151" y="73"/>
                  </a:lnTo>
                  <a:lnTo>
                    <a:pt x="146" y="77"/>
                  </a:lnTo>
                  <a:lnTo>
                    <a:pt x="142" y="82"/>
                  </a:lnTo>
                  <a:lnTo>
                    <a:pt x="138" y="88"/>
                  </a:lnTo>
                  <a:lnTo>
                    <a:pt x="134" y="92"/>
                  </a:lnTo>
                  <a:lnTo>
                    <a:pt x="134" y="94"/>
                  </a:lnTo>
                  <a:lnTo>
                    <a:pt x="132" y="98"/>
                  </a:lnTo>
                  <a:lnTo>
                    <a:pt x="134" y="98"/>
                  </a:lnTo>
                  <a:lnTo>
                    <a:pt x="136" y="98"/>
                  </a:lnTo>
                  <a:lnTo>
                    <a:pt x="140" y="96"/>
                  </a:lnTo>
                  <a:lnTo>
                    <a:pt x="142" y="98"/>
                  </a:lnTo>
                  <a:lnTo>
                    <a:pt x="144" y="100"/>
                  </a:lnTo>
                  <a:lnTo>
                    <a:pt x="150" y="102"/>
                  </a:lnTo>
                  <a:lnTo>
                    <a:pt x="151" y="103"/>
                  </a:lnTo>
                  <a:lnTo>
                    <a:pt x="153" y="103"/>
                  </a:lnTo>
                  <a:lnTo>
                    <a:pt x="150" y="109"/>
                  </a:lnTo>
                  <a:lnTo>
                    <a:pt x="148" y="111"/>
                  </a:lnTo>
                  <a:lnTo>
                    <a:pt x="144" y="113"/>
                  </a:lnTo>
                  <a:lnTo>
                    <a:pt x="142" y="115"/>
                  </a:lnTo>
                  <a:lnTo>
                    <a:pt x="142" y="117"/>
                  </a:lnTo>
                  <a:lnTo>
                    <a:pt x="144" y="119"/>
                  </a:lnTo>
                  <a:lnTo>
                    <a:pt x="144" y="121"/>
                  </a:lnTo>
                  <a:lnTo>
                    <a:pt x="146" y="125"/>
                  </a:lnTo>
                  <a:lnTo>
                    <a:pt x="146" y="130"/>
                  </a:lnTo>
                  <a:lnTo>
                    <a:pt x="150" y="130"/>
                  </a:lnTo>
                  <a:lnTo>
                    <a:pt x="151" y="132"/>
                  </a:lnTo>
                  <a:lnTo>
                    <a:pt x="150" y="134"/>
                  </a:lnTo>
                  <a:lnTo>
                    <a:pt x="148" y="136"/>
                  </a:lnTo>
                  <a:lnTo>
                    <a:pt x="148" y="138"/>
                  </a:lnTo>
                  <a:lnTo>
                    <a:pt x="150" y="138"/>
                  </a:lnTo>
                  <a:lnTo>
                    <a:pt x="148" y="140"/>
                  </a:lnTo>
                  <a:lnTo>
                    <a:pt x="146" y="138"/>
                  </a:lnTo>
                  <a:lnTo>
                    <a:pt x="142" y="136"/>
                  </a:lnTo>
                  <a:lnTo>
                    <a:pt x="140" y="140"/>
                  </a:lnTo>
                  <a:lnTo>
                    <a:pt x="144" y="146"/>
                  </a:lnTo>
                  <a:lnTo>
                    <a:pt x="142" y="148"/>
                  </a:lnTo>
                  <a:lnTo>
                    <a:pt x="140" y="150"/>
                  </a:lnTo>
                  <a:lnTo>
                    <a:pt x="127" y="148"/>
                  </a:lnTo>
                  <a:lnTo>
                    <a:pt x="115" y="142"/>
                  </a:lnTo>
                  <a:lnTo>
                    <a:pt x="109" y="142"/>
                  </a:lnTo>
                  <a:lnTo>
                    <a:pt x="105" y="144"/>
                  </a:lnTo>
                  <a:lnTo>
                    <a:pt x="102" y="148"/>
                  </a:lnTo>
                  <a:lnTo>
                    <a:pt x="100" y="150"/>
                  </a:lnTo>
                  <a:lnTo>
                    <a:pt x="100" y="153"/>
                  </a:lnTo>
                  <a:lnTo>
                    <a:pt x="100" y="157"/>
                  </a:lnTo>
                  <a:lnTo>
                    <a:pt x="94" y="159"/>
                  </a:lnTo>
                  <a:lnTo>
                    <a:pt x="92" y="161"/>
                  </a:lnTo>
                  <a:lnTo>
                    <a:pt x="86" y="161"/>
                  </a:lnTo>
                  <a:lnTo>
                    <a:pt x="82" y="159"/>
                  </a:lnTo>
                  <a:lnTo>
                    <a:pt x="80" y="159"/>
                  </a:lnTo>
                  <a:lnTo>
                    <a:pt x="79" y="159"/>
                  </a:lnTo>
                  <a:lnTo>
                    <a:pt x="77" y="159"/>
                  </a:lnTo>
                  <a:lnTo>
                    <a:pt x="71" y="157"/>
                  </a:lnTo>
                  <a:lnTo>
                    <a:pt x="65" y="157"/>
                  </a:lnTo>
                  <a:lnTo>
                    <a:pt x="61" y="157"/>
                  </a:lnTo>
                  <a:lnTo>
                    <a:pt x="59" y="155"/>
                  </a:lnTo>
                  <a:lnTo>
                    <a:pt x="57" y="153"/>
                  </a:lnTo>
                  <a:lnTo>
                    <a:pt x="54" y="153"/>
                  </a:lnTo>
                  <a:lnTo>
                    <a:pt x="50" y="151"/>
                  </a:lnTo>
                  <a:lnTo>
                    <a:pt x="46" y="151"/>
                  </a:lnTo>
                  <a:lnTo>
                    <a:pt x="46" y="150"/>
                  </a:lnTo>
                  <a:lnTo>
                    <a:pt x="44" y="146"/>
                  </a:lnTo>
                  <a:lnTo>
                    <a:pt x="44" y="144"/>
                  </a:lnTo>
                  <a:lnTo>
                    <a:pt x="46" y="132"/>
                  </a:lnTo>
                  <a:lnTo>
                    <a:pt x="48" y="123"/>
                  </a:lnTo>
                  <a:lnTo>
                    <a:pt x="48" y="111"/>
                  </a:lnTo>
                  <a:lnTo>
                    <a:pt x="48" y="98"/>
                  </a:lnTo>
                  <a:lnTo>
                    <a:pt x="38" y="94"/>
                  </a:lnTo>
                  <a:lnTo>
                    <a:pt x="31" y="88"/>
                  </a:lnTo>
                  <a:lnTo>
                    <a:pt x="31" y="80"/>
                  </a:lnTo>
                  <a:lnTo>
                    <a:pt x="32" y="77"/>
                  </a:lnTo>
                  <a:lnTo>
                    <a:pt x="29" y="77"/>
                  </a:lnTo>
                  <a:lnTo>
                    <a:pt x="27" y="77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5" y="67"/>
                  </a:lnTo>
                  <a:lnTo>
                    <a:pt x="17" y="71"/>
                  </a:lnTo>
                  <a:lnTo>
                    <a:pt x="17" y="67"/>
                  </a:lnTo>
                  <a:lnTo>
                    <a:pt x="9" y="63"/>
                  </a:lnTo>
                  <a:lnTo>
                    <a:pt x="0" y="63"/>
                  </a:lnTo>
                  <a:lnTo>
                    <a:pt x="0" y="59"/>
                  </a:lnTo>
                  <a:lnTo>
                    <a:pt x="0" y="56"/>
                  </a:lnTo>
                  <a:lnTo>
                    <a:pt x="2" y="54"/>
                  </a:lnTo>
                  <a:lnTo>
                    <a:pt x="6" y="54"/>
                  </a:lnTo>
                  <a:lnTo>
                    <a:pt x="2" y="52"/>
                  </a:lnTo>
                  <a:lnTo>
                    <a:pt x="0" y="50"/>
                  </a:lnTo>
                  <a:lnTo>
                    <a:pt x="2" y="50"/>
                  </a:lnTo>
                  <a:lnTo>
                    <a:pt x="13" y="46"/>
                  </a:lnTo>
                  <a:lnTo>
                    <a:pt x="19" y="46"/>
                  </a:lnTo>
                  <a:lnTo>
                    <a:pt x="21" y="48"/>
                  </a:lnTo>
                  <a:lnTo>
                    <a:pt x="25" y="50"/>
                  </a:lnTo>
                  <a:lnTo>
                    <a:pt x="31" y="46"/>
                  </a:lnTo>
                  <a:lnTo>
                    <a:pt x="36" y="46"/>
                  </a:lnTo>
                  <a:lnTo>
                    <a:pt x="42" y="48"/>
                  </a:lnTo>
                  <a:lnTo>
                    <a:pt x="42" y="44"/>
                  </a:lnTo>
                  <a:lnTo>
                    <a:pt x="38" y="36"/>
                  </a:lnTo>
                  <a:lnTo>
                    <a:pt x="36" y="29"/>
                  </a:lnTo>
                  <a:lnTo>
                    <a:pt x="38" y="25"/>
                  </a:lnTo>
                  <a:lnTo>
                    <a:pt x="44" y="25"/>
                  </a:lnTo>
                  <a:lnTo>
                    <a:pt x="44" y="27"/>
                  </a:lnTo>
                  <a:lnTo>
                    <a:pt x="44" y="31"/>
                  </a:lnTo>
                  <a:lnTo>
                    <a:pt x="52" y="32"/>
                  </a:lnTo>
                  <a:lnTo>
                    <a:pt x="63" y="31"/>
                  </a:lnTo>
                  <a:lnTo>
                    <a:pt x="63" y="27"/>
                  </a:lnTo>
                  <a:lnTo>
                    <a:pt x="65" y="23"/>
                  </a:lnTo>
                  <a:lnTo>
                    <a:pt x="71" y="21"/>
                  </a:lnTo>
                  <a:lnTo>
                    <a:pt x="79" y="19"/>
                  </a:lnTo>
                  <a:lnTo>
                    <a:pt x="77" y="9"/>
                  </a:lnTo>
                  <a:lnTo>
                    <a:pt x="77" y="4"/>
                  </a:lnTo>
                  <a:lnTo>
                    <a:pt x="82" y="2"/>
                  </a:lnTo>
                  <a:lnTo>
                    <a:pt x="86" y="0"/>
                  </a:lnTo>
                  <a:lnTo>
                    <a:pt x="90" y="4"/>
                  </a:lnTo>
                  <a:lnTo>
                    <a:pt x="92" y="6"/>
                  </a:lnTo>
                  <a:lnTo>
                    <a:pt x="94" y="9"/>
                  </a:lnTo>
                  <a:lnTo>
                    <a:pt x="96" y="11"/>
                  </a:lnTo>
                  <a:lnTo>
                    <a:pt x="100" y="13"/>
                  </a:lnTo>
                  <a:lnTo>
                    <a:pt x="103" y="15"/>
                  </a:lnTo>
                  <a:lnTo>
                    <a:pt x="105" y="15"/>
                  </a:lnTo>
                  <a:lnTo>
                    <a:pt x="105" y="17"/>
                  </a:lnTo>
                  <a:lnTo>
                    <a:pt x="107" y="21"/>
                  </a:lnTo>
                  <a:lnTo>
                    <a:pt x="111" y="23"/>
                  </a:lnTo>
                  <a:lnTo>
                    <a:pt x="115" y="23"/>
                  </a:lnTo>
                  <a:lnTo>
                    <a:pt x="117" y="23"/>
                  </a:lnTo>
                  <a:lnTo>
                    <a:pt x="119" y="23"/>
                  </a:lnTo>
                  <a:lnTo>
                    <a:pt x="119" y="27"/>
                  </a:lnTo>
                  <a:lnTo>
                    <a:pt x="123" y="29"/>
                  </a:lnTo>
                  <a:lnTo>
                    <a:pt x="125" y="29"/>
                  </a:lnTo>
                  <a:lnTo>
                    <a:pt x="130" y="29"/>
                  </a:lnTo>
                  <a:lnTo>
                    <a:pt x="132" y="29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80" name="Freeform 539">
              <a:extLst>
                <a:ext uri="{FF2B5EF4-FFF2-40B4-BE49-F238E27FC236}">
                  <a16:creationId xmlns:a16="http://schemas.microsoft.com/office/drawing/2014/main" id="{BFFF0E20-A42D-4643-8AA8-0452767589CD}"/>
                </a:ext>
              </a:extLst>
            </p:cNvPr>
            <p:cNvSpPr>
              <a:spLocks/>
            </p:cNvSpPr>
            <p:nvPr/>
          </p:nvSpPr>
          <p:spPr bwMode="gray">
            <a:xfrm>
              <a:off x="9190038" y="4606925"/>
              <a:ext cx="34925" cy="25400"/>
            </a:xfrm>
            <a:custGeom>
              <a:avLst/>
              <a:gdLst>
                <a:gd name="T0" fmla="*/ 2147483647 w 17"/>
                <a:gd name="T1" fmla="*/ 0 h 12"/>
                <a:gd name="T2" fmla="*/ 2147483647 w 17"/>
                <a:gd name="T3" fmla="*/ 2147483647 h 12"/>
                <a:gd name="T4" fmla="*/ 2147483647 w 17"/>
                <a:gd name="T5" fmla="*/ 2147483647 h 12"/>
                <a:gd name="T6" fmla="*/ 0 w 17"/>
                <a:gd name="T7" fmla="*/ 2147483647 h 12"/>
                <a:gd name="T8" fmla="*/ 0 w 17"/>
                <a:gd name="T9" fmla="*/ 2147483647 h 12"/>
                <a:gd name="T10" fmla="*/ 0 w 17"/>
                <a:gd name="T11" fmla="*/ 2147483647 h 12"/>
                <a:gd name="T12" fmla="*/ 2147483647 w 17"/>
                <a:gd name="T13" fmla="*/ 2147483647 h 12"/>
                <a:gd name="T14" fmla="*/ 2147483647 w 17"/>
                <a:gd name="T15" fmla="*/ 2147483647 h 12"/>
                <a:gd name="T16" fmla="*/ 2147483647 w 17"/>
                <a:gd name="T17" fmla="*/ 2147483647 h 12"/>
                <a:gd name="T18" fmla="*/ 2147483647 w 17"/>
                <a:gd name="T19" fmla="*/ 2147483647 h 12"/>
                <a:gd name="T20" fmla="*/ 2147483647 w 17"/>
                <a:gd name="T21" fmla="*/ 0 h 12"/>
                <a:gd name="T22" fmla="*/ 2147483647 w 17"/>
                <a:gd name="T23" fmla="*/ 0 h 12"/>
                <a:gd name="T24" fmla="*/ 2147483647 w 17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7"/>
                <a:gd name="T40" fmla="*/ 0 h 12"/>
                <a:gd name="T41" fmla="*/ 17 w 17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7" h="12">
                  <a:moveTo>
                    <a:pt x="11" y="0"/>
                  </a:moveTo>
                  <a:lnTo>
                    <a:pt x="8" y="2"/>
                  </a:lnTo>
                  <a:lnTo>
                    <a:pt x="2" y="8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4" y="12"/>
                  </a:lnTo>
                  <a:lnTo>
                    <a:pt x="10" y="10"/>
                  </a:lnTo>
                  <a:lnTo>
                    <a:pt x="15" y="4"/>
                  </a:lnTo>
                  <a:lnTo>
                    <a:pt x="17" y="2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81" name="Freeform 540">
              <a:extLst>
                <a:ext uri="{FF2B5EF4-FFF2-40B4-BE49-F238E27FC236}">
                  <a16:creationId xmlns:a16="http://schemas.microsoft.com/office/drawing/2014/main" id="{2B0644DE-4367-4F11-9ACE-FCC84A0C5ADB}"/>
                </a:ext>
              </a:extLst>
            </p:cNvPr>
            <p:cNvSpPr>
              <a:spLocks/>
            </p:cNvSpPr>
            <p:nvPr/>
          </p:nvSpPr>
          <p:spPr bwMode="gray">
            <a:xfrm>
              <a:off x="9163050" y="4651375"/>
              <a:ext cx="31750" cy="20638"/>
            </a:xfrm>
            <a:custGeom>
              <a:avLst/>
              <a:gdLst>
                <a:gd name="T0" fmla="*/ 2147483647 w 15"/>
                <a:gd name="T1" fmla="*/ 0 h 10"/>
                <a:gd name="T2" fmla="*/ 2147483647 w 15"/>
                <a:gd name="T3" fmla="*/ 2147483647 h 10"/>
                <a:gd name="T4" fmla="*/ 2147483647 w 15"/>
                <a:gd name="T5" fmla="*/ 2147483647 h 10"/>
                <a:gd name="T6" fmla="*/ 0 w 15"/>
                <a:gd name="T7" fmla="*/ 2147483647 h 10"/>
                <a:gd name="T8" fmla="*/ 0 w 15"/>
                <a:gd name="T9" fmla="*/ 2147483647 h 10"/>
                <a:gd name="T10" fmla="*/ 2147483647 w 15"/>
                <a:gd name="T11" fmla="*/ 2147483647 h 10"/>
                <a:gd name="T12" fmla="*/ 2147483647 w 15"/>
                <a:gd name="T13" fmla="*/ 2147483647 h 10"/>
                <a:gd name="T14" fmla="*/ 2147483647 w 15"/>
                <a:gd name="T15" fmla="*/ 2147483647 h 10"/>
                <a:gd name="T16" fmla="*/ 2147483647 w 15"/>
                <a:gd name="T17" fmla="*/ 2147483647 h 10"/>
                <a:gd name="T18" fmla="*/ 2147483647 w 15"/>
                <a:gd name="T19" fmla="*/ 2147483647 h 10"/>
                <a:gd name="T20" fmla="*/ 2147483647 w 15"/>
                <a:gd name="T21" fmla="*/ 2147483647 h 10"/>
                <a:gd name="T22" fmla="*/ 2147483647 w 15"/>
                <a:gd name="T23" fmla="*/ 2147483647 h 10"/>
                <a:gd name="T24" fmla="*/ 2147483647 w 15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0"/>
                <a:gd name="T41" fmla="*/ 15 w 15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0">
                  <a:moveTo>
                    <a:pt x="9" y="0"/>
                  </a:moveTo>
                  <a:lnTo>
                    <a:pt x="5" y="2"/>
                  </a:lnTo>
                  <a:lnTo>
                    <a:pt x="1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1" y="8"/>
                  </a:lnTo>
                  <a:lnTo>
                    <a:pt x="3" y="10"/>
                  </a:lnTo>
                  <a:lnTo>
                    <a:pt x="11" y="10"/>
                  </a:lnTo>
                  <a:lnTo>
                    <a:pt x="15" y="10"/>
                  </a:lnTo>
                  <a:lnTo>
                    <a:pt x="15" y="6"/>
                  </a:lnTo>
                  <a:lnTo>
                    <a:pt x="15" y="2"/>
                  </a:lnTo>
                  <a:lnTo>
                    <a:pt x="13" y="2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82" name="Freeform 542">
              <a:extLst>
                <a:ext uri="{FF2B5EF4-FFF2-40B4-BE49-F238E27FC236}">
                  <a16:creationId xmlns:a16="http://schemas.microsoft.com/office/drawing/2014/main" id="{CB526357-35E2-4411-A2D0-28990058CCF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435600" y="3579813"/>
              <a:ext cx="403225" cy="346075"/>
            </a:xfrm>
            <a:custGeom>
              <a:avLst/>
              <a:gdLst>
                <a:gd name="T0" fmla="*/ 2147483647 w 194"/>
                <a:gd name="T1" fmla="*/ 2147483647 h 167"/>
                <a:gd name="T2" fmla="*/ 2147483647 w 194"/>
                <a:gd name="T3" fmla="*/ 2147483647 h 167"/>
                <a:gd name="T4" fmla="*/ 2147483647 w 194"/>
                <a:gd name="T5" fmla="*/ 2147483647 h 167"/>
                <a:gd name="T6" fmla="*/ 2147483647 w 194"/>
                <a:gd name="T7" fmla="*/ 2147483647 h 167"/>
                <a:gd name="T8" fmla="*/ 2147483647 w 194"/>
                <a:gd name="T9" fmla="*/ 2147483647 h 167"/>
                <a:gd name="T10" fmla="*/ 2147483647 w 194"/>
                <a:gd name="T11" fmla="*/ 2147483647 h 167"/>
                <a:gd name="T12" fmla="*/ 2147483647 w 194"/>
                <a:gd name="T13" fmla="*/ 2147483647 h 167"/>
                <a:gd name="T14" fmla="*/ 2147483647 w 194"/>
                <a:gd name="T15" fmla="*/ 2147483647 h 167"/>
                <a:gd name="T16" fmla="*/ 2147483647 w 194"/>
                <a:gd name="T17" fmla="*/ 2147483647 h 167"/>
                <a:gd name="T18" fmla="*/ 2147483647 w 194"/>
                <a:gd name="T19" fmla="*/ 2147483647 h 167"/>
                <a:gd name="T20" fmla="*/ 2147483647 w 194"/>
                <a:gd name="T21" fmla="*/ 2147483647 h 167"/>
                <a:gd name="T22" fmla="*/ 2147483647 w 194"/>
                <a:gd name="T23" fmla="*/ 2147483647 h 167"/>
                <a:gd name="T24" fmla="*/ 2147483647 w 194"/>
                <a:gd name="T25" fmla="*/ 2147483647 h 167"/>
                <a:gd name="T26" fmla="*/ 2147483647 w 194"/>
                <a:gd name="T27" fmla="*/ 2147483647 h 167"/>
                <a:gd name="T28" fmla="*/ 2147483647 w 194"/>
                <a:gd name="T29" fmla="*/ 2147483647 h 167"/>
                <a:gd name="T30" fmla="*/ 2147483647 w 194"/>
                <a:gd name="T31" fmla="*/ 2147483647 h 167"/>
                <a:gd name="T32" fmla="*/ 2147483647 w 194"/>
                <a:gd name="T33" fmla="*/ 2147483647 h 167"/>
                <a:gd name="T34" fmla="*/ 2147483647 w 194"/>
                <a:gd name="T35" fmla="*/ 2147483647 h 167"/>
                <a:gd name="T36" fmla="*/ 2147483647 w 194"/>
                <a:gd name="T37" fmla="*/ 2147483647 h 167"/>
                <a:gd name="T38" fmla="*/ 2147483647 w 194"/>
                <a:gd name="T39" fmla="*/ 2147483647 h 167"/>
                <a:gd name="T40" fmla="*/ 2147483647 w 194"/>
                <a:gd name="T41" fmla="*/ 2147483647 h 167"/>
                <a:gd name="T42" fmla="*/ 2147483647 w 194"/>
                <a:gd name="T43" fmla="*/ 2147483647 h 167"/>
                <a:gd name="T44" fmla="*/ 2147483647 w 194"/>
                <a:gd name="T45" fmla="*/ 2147483647 h 167"/>
                <a:gd name="T46" fmla="*/ 2147483647 w 194"/>
                <a:gd name="T47" fmla="*/ 2147483647 h 167"/>
                <a:gd name="T48" fmla="*/ 2147483647 w 194"/>
                <a:gd name="T49" fmla="*/ 2147483647 h 167"/>
                <a:gd name="T50" fmla="*/ 2147483647 w 194"/>
                <a:gd name="T51" fmla="*/ 2147483647 h 167"/>
                <a:gd name="T52" fmla="*/ 2147483647 w 194"/>
                <a:gd name="T53" fmla="*/ 2147483647 h 167"/>
                <a:gd name="T54" fmla="*/ 2147483647 w 194"/>
                <a:gd name="T55" fmla="*/ 2147483647 h 167"/>
                <a:gd name="T56" fmla="*/ 2147483647 w 194"/>
                <a:gd name="T57" fmla="*/ 2147483647 h 167"/>
                <a:gd name="T58" fmla="*/ 2147483647 w 194"/>
                <a:gd name="T59" fmla="*/ 2147483647 h 167"/>
                <a:gd name="T60" fmla="*/ 0 w 194"/>
                <a:gd name="T61" fmla="*/ 2147483647 h 167"/>
                <a:gd name="T62" fmla="*/ 2147483647 w 194"/>
                <a:gd name="T63" fmla="*/ 2147483647 h 167"/>
                <a:gd name="T64" fmla="*/ 2147483647 w 194"/>
                <a:gd name="T65" fmla="*/ 2147483647 h 167"/>
                <a:gd name="T66" fmla="*/ 2147483647 w 194"/>
                <a:gd name="T67" fmla="*/ 2147483647 h 167"/>
                <a:gd name="T68" fmla="*/ 2147483647 w 194"/>
                <a:gd name="T69" fmla="*/ 2147483647 h 167"/>
                <a:gd name="T70" fmla="*/ 2147483647 w 194"/>
                <a:gd name="T71" fmla="*/ 2147483647 h 167"/>
                <a:gd name="T72" fmla="*/ 2147483647 w 194"/>
                <a:gd name="T73" fmla="*/ 2147483647 h 167"/>
                <a:gd name="T74" fmla="*/ 2147483647 w 194"/>
                <a:gd name="T75" fmla="*/ 2147483647 h 167"/>
                <a:gd name="T76" fmla="*/ 2147483647 w 194"/>
                <a:gd name="T77" fmla="*/ 2147483647 h 167"/>
                <a:gd name="T78" fmla="*/ 2147483647 w 194"/>
                <a:gd name="T79" fmla="*/ 2147483647 h 167"/>
                <a:gd name="T80" fmla="*/ 2147483647 w 194"/>
                <a:gd name="T81" fmla="*/ 2147483647 h 167"/>
                <a:gd name="T82" fmla="*/ 2147483647 w 194"/>
                <a:gd name="T83" fmla="*/ 2147483647 h 167"/>
                <a:gd name="T84" fmla="*/ 2147483647 w 194"/>
                <a:gd name="T85" fmla="*/ 2147483647 h 167"/>
                <a:gd name="T86" fmla="*/ 2147483647 w 194"/>
                <a:gd name="T87" fmla="*/ 2147483647 h 167"/>
                <a:gd name="T88" fmla="*/ 2147483647 w 194"/>
                <a:gd name="T89" fmla="*/ 2147483647 h 167"/>
                <a:gd name="T90" fmla="*/ 2147483647 w 194"/>
                <a:gd name="T91" fmla="*/ 2147483647 h 167"/>
                <a:gd name="T92" fmla="*/ 2147483647 w 194"/>
                <a:gd name="T93" fmla="*/ 0 h 167"/>
                <a:gd name="T94" fmla="*/ 2147483647 w 194"/>
                <a:gd name="T95" fmla="*/ 2147483647 h 167"/>
                <a:gd name="T96" fmla="*/ 2147483647 w 194"/>
                <a:gd name="T97" fmla="*/ 2147483647 h 167"/>
                <a:gd name="T98" fmla="*/ 2147483647 w 194"/>
                <a:gd name="T99" fmla="*/ 2147483647 h 167"/>
                <a:gd name="T100" fmla="*/ 2147483647 w 194"/>
                <a:gd name="T101" fmla="*/ 2147483647 h 167"/>
                <a:gd name="T102" fmla="*/ 2147483647 w 194"/>
                <a:gd name="T103" fmla="*/ 2147483647 h 167"/>
                <a:gd name="T104" fmla="*/ 2147483647 w 194"/>
                <a:gd name="T105" fmla="*/ 2147483647 h 167"/>
                <a:gd name="T106" fmla="*/ 2147483647 w 194"/>
                <a:gd name="T107" fmla="*/ 2147483647 h 167"/>
                <a:gd name="T108" fmla="*/ 2147483647 w 194"/>
                <a:gd name="T109" fmla="*/ 2147483647 h 167"/>
                <a:gd name="T110" fmla="*/ 2147483647 w 194"/>
                <a:gd name="T111" fmla="*/ 2147483647 h 167"/>
                <a:gd name="T112" fmla="*/ 2147483647 w 194"/>
                <a:gd name="T113" fmla="*/ 2147483647 h 167"/>
                <a:gd name="T114" fmla="*/ 2147483647 w 194"/>
                <a:gd name="T115" fmla="*/ 2147483647 h 167"/>
                <a:gd name="T116" fmla="*/ 2147483647 w 194"/>
                <a:gd name="T117" fmla="*/ 2147483647 h 16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94"/>
                <a:gd name="T178" fmla="*/ 0 h 167"/>
                <a:gd name="T179" fmla="*/ 194 w 194"/>
                <a:gd name="T180" fmla="*/ 167 h 16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94" h="167">
                  <a:moveTo>
                    <a:pt x="119" y="36"/>
                  </a:moveTo>
                  <a:lnTo>
                    <a:pt x="115" y="42"/>
                  </a:lnTo>
                  <a:lnTo>
                    <a:pt x="113" y="50"/>
                  </a:lnTo>
                  <a:lnTo>
                    <a:pt x="112" y="56"/>
                  </a:lnTo>
                  <a:lnTo>
                    <a:pt x="112" y="59"/>
                  </a:lnTo>
                  <a:lnTo>
                    <a:pt x="113" y="63"/>
                  </a:lnTo>
                  <a:lnTo>
                    <a:pt x="117" y="63"/>
                  </a:lnTo>
                  <a:lnTo>
                    <a:pt x="121" y="63"/>
                  </a:lnTo>
                  <a:lnTo>
                    <a:pt x="123" y="63"/>
                  </a:lnTo>
                  <a:lnTo>
                    <a:pt x="127" y="63"/>
                  </a:lnTo>
                  <a:lnTo>
                    <a:pt x="123" y="69"/>
                  </a:lnTo>
                  <a:lnTo>
                    <a:pt x="129" y="75"/>
                  </a:lnTo>
                  <a:lnTo>
                    <a:pt x="131" y="79"/>
                  </a:lnTo>
                  <a:lnTo>
                    <a:pt x="133" y="82"/>
                  </a:lnTo>
                  <a:lnTo>
                    <a:pt x="136" y="86"/>
                  </a:lnTo>
                  <a:lnTo>
                    <a:pt x="142" y="88"/>
                  </a:lnTo>
                  <a:lnTo>
                    <a:pt x="160" y="98"/>
                  </a:lnTo>
                  <a:lnTo>
                    <a:pt x="175" y="105"/>
                  </a:lnTo>
                  <a:lnTo>
                    <a:pt x="194" y="104"/>
                  </a:lnTo>
                  <a:lnTo>
                    <a:pt x="160" y="153"/>
                  </a:lnTo>
                  <a:lnTo>
                    <a:pt x="144" y="155"/>
                  </a:lnTo>
                  <a:lnTo>
                    <a:pt x="138" y="159"/>
                  </a:lnTo>
                  <a:lnTo>
                    <a:pt x="127" y="159"/>
                  </a:lnTo>
                  <a:lnTo>
                    <a:pt x="125" y="161"/>
                  </a:lnTo>
                  <a:lnTo>
                    <a:pt x="117" y="163"/>
                  </a:lnTo>
                  <a:lnTo>
                    <a:pt x="110" y="163"/>
                  </a:lnTo>
                  <a:lnTo>
                    <a:pt x="106" y="159"/>
                  </a:lnTo>
                  <a:lnTo>
                    <a:pt x="106" y="157"/>
                  </a:lnTo>
                  <a:lnTo>
                    <a:pt x="104" y="161"/>
                  </a:lnTo>
                  <a:lnTo>
                    <a:pt x="98" y="161"/>
                  </a:lnTo>
                  <a:lnTo>
                    <a:pt x="94" y="163"/>
                  </a:lnTo>
                  <a:lnTo>
                    <a:pt x="94" y="167"/>
                  </a:lnTo>
                  <a:lnTo>
                    <a:pt x="90" y="167"/>
                  </a:lnTo>
                  <a:lnTo>
                    <a:pt x="87" y="167"/>
                  </a:lnTo>
                  <a:lnTo>
                    <a:pt x="83" y="167"/>
                  </a:lnTo>
                  <a:lnTo>
                    <a:pt x="79" y="165"/>
                  </a:lnTo>
                  <a:lnTo>
                    <a:pt x="73" y="163"/>
                  </a:lnTo>
                  <a:lnTo>
                    <a:pt x="69" y="163"/>
                  </a:lnTo>
                  <a:lnTo>
                    <a:pt x="65" y="165"/>
                  </a:lnTo>
                  <a:lnTo>
                    <a:pt x="60" y="165"/>
                  </a:lnTo>
                  <a:lnTo>
                    <a:pt x="56" y="165"/>
                  </a:lnTo>
                  <a:lnTo>
                    <a:pt x="52" y="165"/>
                  </a:lnTo>
                  <a:lnTo>
                    <a:pt x="46" y="165"/>
                  </a:lnTo>
                  <a:lnTo>
                    <a:pt x="42" y="165"/>
                  </a:lnTo>
                  <a:lnTo>
                    <a:pt x="42" y="161"/>
                  </a:lnTo>
                  <a:lnTo>
                    <a:pt x="42" y="157"/>
                  </a:lnTo>
                  <a:lnTo>
                    <a:pt x="39" y="153"/>
                  </a:lnTo>
                  <a:lnTo>
                    <a:pt x="37" y="153"/>
                  </a:lnTo>
                  <a:lnTo>
                    <a:pt x="31" y="152"/>
                  </a:lnTo>
                  <a:lnTo>
                    <a:pt x="29" y="148"/>
                  </a:lnTo>
                  <a:lnTo>
                    <a:pt x="25" y="142"/>
                  </a:lnTo>
                  <a:lnTo>
                    <a:pt x="23" y="134"/>
                  </a:lnTo>
                  <a:lnTo>
                    <a:pt x="23" y="130"/>
                  </a:lnTo>
                  <a:lnTo>
                    <a:pt x="19" y="129"/>
                  </a:lnTo>
                  <a:lnTo>
                    <a:pt x="17" y="125"/>
                  </a:lnTo>
                  <a:lnTo>
                    <a:pt x="14" y="121"/>
                  </a:lnTo>
                  <a:lnTo>
                    <a:pt x="12" y="119"/>
                  </a:lnTo>
                  <a:lnTo>
                    <a:pt x="8" y="117"/>
                  </a:lnTo>
                  <a:lnTo>
                    <a:pt x="2" y="117"/>
                  </a:lnTo>
                  <a:lnTo>
                    <a:pt x="0" y="115"/>
                  </a:lnTo>
                  <a:lnTo>
                    <a:pt x="0" y="109"/>
                  </a:lnTo>
                  <a:lnTo>
                    <a:pt x="2" y="107"/>
                  </a:lnTo>
                  <a:lnTo>
                    <a:pt x="6" y="105"/>
                  </a:lnTo>
                  <a:lnTo>
                    <a:pt x="10" y="105"/>
                  </a:lnTo>
                  <a:lnTo>
                    <a:pt x="12" y="104"/>
                  </a:lnTo>
                  <a:lnTo>
                    <a:pt x="12" y="102"/>
                  </a:lnTo>
                  <a:lnTo>
                    <a:pt x="14" y="96"/>
                  </a:lnTo>
                  <a:lnTo>
                    <a:pt x="14" y="90"/>
                  </a:lnTo>
                  <a:lnTo>
                    <a:pt x="14" y="82"/>
                  </a:lnTo>
                  <a:lnTo>
                    <a:pt x="16" y="77"/>
                  </a:lnTo>
                  <a:lnTo>
                    <a:pt x="19" y="67"/>
                  </a:lnTo>
                  <a:lnTo>
                    <a:pt x="19" y="61"/>
                  </a:lnTo>
                  <a:lnTo>
                    <a:pt x="19" y="59"/>
                  </a:lnTo>
                  <a:lnTo>
                    <a:pt x="21" y="58"/>
                  </a:lnTo>
                  <a:lnTo>
                    <a:pt x="25" y="56"/>
                  </a:lnTo>
                  <a:lnTo>
                    <a:pt x="29" y="54"/>
                  </a:lnTo>
                  <a:lnTo>
                    <a:pt x="31" y="52"/>
                  </a:lnTo>
                  <a:lnTo>
                    <a:pt x="33" y="48"/>
                  </a:lnTo>
                  <a:lnTo>
                    <a:pt x="35" y="44"/>
                  </a:lnTo>
                  <a:lnTo>
                    <a:pt x="37" y="38"/>
                  </a:lnTo>
                  <a:lnTo>
                    <a:pt x="39" y="33"/>
                  </a:lnTo>
                  <a:lnTo>
                    <a:pt x="41" y="25"/>
                  </a:lnTo>
                  <a:lnTo>
                    <a:pt x="44" y="21"/>
                  </a:lnTo>
                  <a:lnTo>
                    <a:pt x="48" y="13"/>
                  </a:lnTo>
                  <a:lnTo>
                    <a:pt x="52" y="10"/>
                  </a:lnTo>
                  <a:lnTo>
                    <a:pt x="58" y="8"/>
                  </a:lnTo>
                  <a:lnTo>
                    <a:pt x="62" y="8"/>
                  </a:lnTo>
                  <a:lnTo>
                    <a:pt x="64" y="8"/>
                  </a:lnTo>
                  <a:lnTo>
                    <a:pt x="65" y="11"/>
                  </a:lnTo>
                  <a:lnTo>
                    <a:pt x="69" y="0"/>
                  </a:lnTo>
                  <a:lnTo>
                    <a:pt x="73" y="0"/>
                  </a:lnTo>
                  <a:lnTo>
                    <a:pt x="77" y="4"/>
                  </a:lnTo>
                  <a:lnTo>
                    <a:pt x="81" y="8"/>
                  </a:lnTo>
                  <a:lnTo>
                    <a:pt x="85" y="6"/>
                  </a:lnTo>
                  <a:lnTo>
                    <a:pt x="87" y="8"/>
                  </a:lnTo>
                  <a:lnTo>
                    <a:pt x="92" y="11"/>
                  </a:lnTo>
                  <a:lnTo>
                    <a:pt x="100" y="13"/>
                  </a:lnTo>
                  <a:lnTo>
                    <a:pt x="104" y="15"/>
                  </a:lnTo>
                  <a:lnTo>
                    <a:pt x="110" y="21"/>
                  </a:lnTo>
                  <a:lnTo>
                    <a:pt x="113" y="27"/>
                  </a:lnTo>
                  <a:lnTo>
                    <a:pt x="115" y="33"/>
                  </a:lnTo>
                  <a:lnTo>
                    <a:pt x="117" y="34"/>
                  </a:lnTo>
                  <a:lnTo>
                    <a:pt x="119" y="36"/>
                  </a:lnTo>
                  <a:close/>
                  <a:moveTo>
                    <a:pt x="65" y="34"/>
                  </a:moveTo>
                  <a:lnTo>
                    <a:pt x="69" y="36"/>
                  </a:lnTo>
                  <a:lnTo>
                    <a:pt x="71" y="38"/>
                  </a:lnTo>
                  <a:lnTo>
                    <a:pt x="67" y="42"/>
                  </a:lnTo>
                  <a:lnTo>
                    <a:pt x="65" y="44"/>
                  </a:lnTo>
                  <a:lnTo>
                    <a:pt x="62" y="42"/>
                  </a:lnTo>
                  <a:lnTo>
                    <a:pt x="60" y="38"/>
                  </a:lnTo>
                  <a:lnTo>
                    <a:pt x="60" y="36"/>
                  </a:lnTo>
                  <a:lnTo>
                    <a:pt x="62" y="36"/>
                  </a:lnTo>
                  <a:lnTo>
                    <a:pt x="62" y="34"/>
                  </a:lnTo>
                  <a:lnTo>
                    <a:pt x="65" y="34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83" name="Freeform 543">
              <a:extLst>
                <a:ext uri="{FF2B5EF4-FFF2-40B4-BE49-F238E27FC236}">
                  <a16:creationId xmlns:a16="http://schemas.microsoft.com/office/drawing/2014/main" id="{C4C23034-848F-49B3-8059-78B4CC3B6C69}"/>
                </a:ext>
              </a:extLst>
            </p:cNvPr>
            <p:cNvSpPr>
              <a:spLocks/>
            </p:cNvSpPr>
            <p:nvPr/>
          </p:nvSpPr>
          <p:spPr bwMode="gray">
            <a:xfrm>
              <a:off x="5170488" y="1971675"/>
              <a:ext cx="14287" cy="19050"/>
            </a:xfrm>
            <a:custGeom>
              <a:avLst/>
              <a:gdLst>
                <a:gd name="T0" fmla="*/ 2147483647 w 7"/>
                <a:gd name="T1" fmla="*/ 0 h 9"/>
                <a:gd name="T2" fmla="*/ 2147483647 w 7"/>
                <a:gd name="T3" fmla="*/ 2147483647 h 9"/>
                <a:gd name="T4" fmla="*/ 0 w 7"/>
                <a:gd name="T5" fmla="*/ 2147483647 h 9"/>
                <a:gd name="T6" fmla="*/ 2147483647 w 7"/>
                <a:gd name="T7" fmla="*/ 2147483647 h 9"/>
                <a:gd name="T8" fmla="*/ 2147483647 w 7"/>
                <a:gd name="T9" fmla="*/ 2147483647 h 9"/>
                <a:gd name="T10" fmla="*/ 2147483647 w 7"/>
                <a:gd name="T11" fmla="*/ 2147483647 h 9"/>
                <a:gd name="T12" fmla="*/ 2147483647 w 7"/>
                <a:gd name="T13" fmla="*/ 2147483647 h 9"/>
                <a:gd name="T14" fmla="*/ 2147483647 w 7"/>
                <a:gd name="T15" fmla="*/ 2147483647 h 9"/>
                <a:gd name="T16" fmla="*/ 2147483647 w 7"/>
                <a:gd name="T17" fmla="*/ 0 h 9"/>
                <a:gd name="T18" fmla="*/ 2147483647 w 7"/>
                <a:gd name="T19" fmla="*/ 0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"/>
                <a:gd name="T31" fmla="*/ 0 h 9"/>
                <a:gd name="T32" fmla="*/ 7 w 7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" h="9">
                  <a:moveTo>
                    <a:pt x="3" y="0"/>
                  </a:moveTo>
                  <a:lnTo>
                    <a:pt x="2" y="2"/>
                  </a:lnTo>
                  <a:lnTo>
                    <a:pt x="0" y="2"/>
                  </a:lnTo>
                  <a:lnTo>
                    <a:pt x="2" y="5"/>
                  </a:lnTo>
                  <a:lnTo>
                    <a:pt x="3" y="9"/>
                  </a:lnTo>
                  <a:lnTo>
                    <a:pt x="5" y="7"/>
                  </a:lnTo>
                  <a:lnTo>
                    <a:pt x="7" y="7"/>
                  </a:lnTo>
                  <a:lnTo>
                    <a:pt x="7" y="3"/>
                  </a:lnTo>
                  <a:lnTo>
                    <a:pt x="7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84" name="Freeform 544">
              <a:extLst>
                <a:ext uri="{FF2B5EF4-FFF2-40B4-BE49-F238E27FC236}">
                  <a16:creationId xmlns:a16="http://schemas.microsoft.com/office/drawing/2014/main" id="{95391B0B-729A-4A7F-BD2A-2858B6EFF5CF}"/>
                </a:ext>
              </a:extLst>
            </p:cNvPr>
            <p:cNvSpPr>
              <a:spLocks/>
            </p:cNvSpPr>
            <p:nvPr/>
          </p:nvSpPr>
          <p:spPr bwMode="gray">
            <a:xfrm>
              <a:off x="5162550" y="1998663"/>
              <a:ext cx="30163" cy="25400"/>
            </a:xfrm>
            <a:custGeom>
              <a:avLst/>
              <a:gdLst>
                <a:gd name="T0" fmla="*/ 2147483647 w 15"/>
                <a:gd name="T1" fmla="*/ 0 h 12"/>
                <a:gd name="T2" fmla="*/ 2147483647 w 15"/>
                <a:gd name="T3" fmla="*/ 2147483647 h 12"/>
                <a:gd name="T4" fmla="*/ 0 w 15"/>
                <a:gd name="T5" fmla="*/ 2147483647 h 12"/>
                <a:gd name="T6" fmla="*/ 0 w 15"/>
                <a:gd name="T7" fmla="*/ 2147483647 h 12"/>
                <a:gd name="T8" fmla="*/ 0 w 15"/>
                <a:gd name="T9" fmla="*/ 2147483647 h 12"/>
                <a:gd name="T10" fmla="*/ 2147483647 w 15"/>
                <a:gd name="T11" fmla="*/ 2147483647 h 12"/>
                <a:gd name="T12" fmla="*/ 2147483647 w 15"/>
                <a:gd name="T13" fmla="*/ 2147483647 h 12"/>
                <a:gd name="T14" fmla="*/ 2147483647 w 15"/>
                <a:gd name="T15" fmla="*/ 2147483647 h 12"/>
                <a:gd name="T16" fmla="*/ 2147483647 w 15"/>
                <a:gd name="T17" fmla="*/ 2147483647 h 12"/>
                <a:gd name="T18" fmla="*/ 2147483647 w 15"/>
                <a:gd name="T19" fmla="*/ 2147483647 h 12"/>
                <a:gd name="T20" fmla="*/ 2147483647 w 15"/>
                <a:gd name="T21" fmla="*/ 2147483647 h 12"/>
                <a:gd name="T22" fmla="*/ 2147483647 w 15"/>
                <a:gd name="T23" fmla="*/ 2147483647 h 12"/>
                <a:gd name="T24" fmla="*/ 2147483647 w 15"/>
                <a:gd name="T25" fmla="*/ 0 h 12"/>
                <a:gd name="T26" fmla="*/ 2147483647 w 15"/>
                <a:gd name="T27" fmla="*/ 0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5"/>
                <a:gd name="T43" fmla="*/ 0 h 12"/>
                <a:gd name="T44" fmla="*/ 15 w 15"/>
                <a:gd name="T45" fmla="*/ 12 h 1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5" h="12">
                  <a:moveTo>
                    <a:pt x="6" y="0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2" y="10"/>
                  </a:lnTo>
                  <a:lnTo>
                    <a:pt x="6" y="12"/>
                  </a:lnTo>
                  <a:lnTo>
                    <a:pt x="9" y="12"/>
                  </a:lnTo>
                  <a:lnTo>
                    <a:pt x="13" y="10"/>
                  </a:lnTo>
                  <a:lnTo>
                    <a:pt x="13" y="6"/>
                  </a:lnTo>
                  <a:lnTo>
                    <a:pt x="15" y="4"/>
                  </a:lnTo>
                  <a:lnTo>
                    <a:pt x="15" y="2"/>
                  </a:lnTo>
                  <a:lnTo>
                    <a:pt x="13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85" name="Freeform 545">
              <a:extLst>
                <a:ext uri="{FF2B5EF4-FFF2-40B4-BE49-F238E27FC236}">
                  <a16:creationId xmlns:a16="http://schemas.microsoft.com/office/drawing/2014/main" id="{21A504E0-7B41-4EFD-9A17-0D019301C1E6}"/>
                </a:ext>
              </a:extLst>
            </p:cNvPr>
            <p:cNvSpPr>
              <a:spLocks/>
            </p:cNvSpPr>
            <p:nvPr/>
          </p:nvSpPr>
          <p:spPr bwMode="gray">
            <a:xfrm>
              <a:off x="5210175" y="1955800"/>
              <a:ext cx="117475" cy="90488"/>
            </a:xfrm>
            <a:custGeom>
              <a:avLst/>
              <a:gdLst>
                <a:gd name="T0" fmla="*/ 2147483647 w 57"/>
                <a:gd name="T1" fmla="*/ 2147483647 h 44"/>
                <a:gd name="T2" fmla="*/ 2147483647 w 57"/>
                <a:gd name="T3" fmla="*/ 2147483647 h 44"/>
                <a:gd name="T4" fmla="*/ 2147483647 w 57"/>
                <a:gd name="T5" fmla="*/ 2147483647 h 44"/>
                <a:gd name="T6" fmla="*/ 2147483647 w 57"/>
                <a:gd name="T7" fmla="*/ 2147483647 h 44"/>
                <a:gd name="T8" fmla="*/ 2147483647 w 57"/>
                <a:gd name="T9" fmla="*/ 2147483647 h 44"/>
                <a:gd name="T10" fmla="*/ 2147483647 w 57"/>
                <a:gd name="T11" fmla="*/ 2147483647 h 44"/>
                <a:gd name="T12" fmla="*/ 2147483647 w 57"/>
                <a:gd name="T13" fmla="*/ 2147483647 h 44"/>
                <a:gd name="T14" fmla="*/ 2147483647 w 57"/>
                <a:gd name="T15" fmla="*/ 2147483647 h 44"/>
                <a:gd name="T16" fmla="*/ 2147483647 w 57"/>
                <a:gd name="T17" fmla="*/ 2147483647 h 44"/>
                <a:gd name="T18" fmla="*/ 2147483647 w 57"/>
                <a:gd name="T19" fmla="*/ 0 h 44"/>
                <a:gd name="T20" fmla="*/ 2147483647 w 57"/>
                <a:gd name="T21" fmla="*/ 2147483647 h 44"/>
                <a:gd name="T22" fmla="*/ 2147483647 w 57"/>
                <a:gd name="T23" fmla="*/ 2147483647 h 44"/>
                <a:gd name="T24" fmla="*/ 2147483647 w 57"/>
                <a:gd name="T25" fmla="*/ 2147483647 h 44"/>
                <a:gd name="T26" fmla="*/ 2147483647 w 57"/>
                <a:gd name="T27" fmla="*/ 2147483647 h 44"/>
                <a:gd name="T28" fmla="*/ 2147483647 w 57"/>
                <a:gd name="T29" fmla="*/ 2147483647 h 44"/>
                <a:gd name="T30" fmla="*/ 0 w 57"/>
                <a:gd name="T31" fmla="*/ 2147483647 h 44"/>
                <a:gd name="T32" fmla="*/ 0 w 57"/>
                <a:gd name="T33" fmla="*/ 2147483647 h 44"/>
                <a:gd name="T34" fmla="*/ 0 w 57"/>
                <a:gd name="T35" fmla="*/ 2147483647 h 44"/>
                <a:gd name="T36" fmla="*/ 2147483647 w 57"/>
                <a:gd name="T37" fmla="*/ 2147483647 h 44"/>
                <a:gd name="T38" fmla="*/ 2147483647 w 57"/>
                <a:gd name="T39" fmla="*/ 2147483647 h 44"/>
                <a:gd name="T40" fmla="*/ 2147483647 w 57"/>
                <a:gd name="T41" fmla="*/ 2147483647 h 44"/>
                <a:gd name="T42" fmla="*/ 2147483647 w 57"/>
                <a:gd name="T43" fmla="*/ 2147483647 h 44"/>
                <a:gd name="T44" fmla="*/ 2147483647 w 57"/>
                <a:gd name="T45" fmla="*/ 2147483647 h 44"/>
                <a:gd name="T46" fmla="*/ 2147483647 w 57"/>
                <a:gd name="T47" fmla="*/ 2147483647 h 44"/>
                <a:gd name="T48" fmla="*/ 2147483647 w 57"/>
                <a:gd name="T49" fmla="*/ 2147483647 h 44"/>
                <a:gd name="T50" fmla="*/ 2147483647 w 57"/>
                <a:gd name="T51" fmla="*/ 2147483647 h 44"/>
                <a:gd name="T52" fmla="*/ 2147483647 w 57"/>
                <a:gd name="T53" fmla="*/ 2147483647 h 44"/>
                <a:gd name="T54" fmla="*/ 2147483647 w 57"/>
                <a:gd name="T55" fmla="*/ 2147483647 h 44"/>
                <a:gd name="T56" fmla="*/ 2147483647 w 57"/>
                <a:gd name="T57" fmla="*/ 2147483647 h 44"/>
                <a:gd name="T58" fmla="*/ 2147483647 w 57"/>
                <a:gd name="T59" fmla="*/ 2147483647 h 44"/>
                <a:gd name="T60" fmla="*/ 2147483647 w 57"/>
                <a:gd name="T61" fmla="*/ 2147483647 h 44"/>
                <a:gd name="T62" fmla="*/ 2147483647 w 57"/>
                <a:gd name="T63" fmla="*/ 2147483647 h 44"/>
                <a:gd name="T64" fmla="*/ 2147483647 w 57"/>
                <a:gd name="T65" fmla="*/ 2147483647 h 44"/>
                <a:gd name="T66" fmla="*/ 2147483647 w 57"/>
                <a:gd name="T67" fmla="*/ 2147483647 h 44"/>
                <a:gd name="T68" fmla="*/ 2147483647 w 57"/>
                <a:gd name="T69" fmla="*/ 2147483647 h 44"/>
                <a:gd name="T70" fmla="*/ 2147483647 w 57"/>
                <a:gd name="T71" fmla="*/ 2147483647 h 44"/>
                <a:gd name="T72" fmla="*/ 2147483647 w 57"/>
                <a:gd name="T73" fmla="*/ 2147483647 h 44"/>
                <a:gd name="T74" fmla="*/ 2147483647 w 57"/>
                <a:gd name="T75" fmla="*/ 2147483647 h 44"/>
                <a:gd name="T76" fmla="*/ 2147483647 w 57"/>
                <a:gd name="T77" fmla="*/ 2147483647 h 44"/>
                <a:gd name="T78" fmla="*/ 2147483647 w 57"/>
                <a:gd name="T79" fmla="*/ 2147483647 h 44"/>
                <a:gd name="T80" fmla="*/ 2147483647 w 57"/>
                <a:gd name="T81" fmla="*/ 2147483647 h 4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7"/>
                <a:gd name="T124" fmla="*/ 0 h 44"/>
                <a:gd name="T125" fmla="*/ 57 w 57"/>
                <a:gd name="T126" fmla="*/ 44 h 4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7" h="44">
                  <a:moveTo>
                    <a:pt x="52" y="15"/>
                  </a:moveTo>
                  <a:lnTo>
                    <a:pt x="55" y="11"/>
                  </a:lnTo>
                  <a:lnTo>
                    <a:pt x="55" y="10"/>
                  </a:lnTo>
                  <a:lnTo>
                    <a:pt x="57" y="8"/>
                  </a:lnTo>
                  <a:lnTo>
                    <a:pt x="55" y="4"/>
                  </a:lnTo>
                  <a:lnTo>
                    <a:pt x="54" y="2"/>
                  </a:lnTo>
                  <a:lnTo>
                    <a:pt x="54" y="4"/>
                  </a:lnTo>
                  <a:lnTo>
                    <a:pt x="54" y="6"/>
                  </a:lnTo>
                  <a:lnTo>
                    <a:pt x="40" y="2"/>
                  </a:lnTo>
                  <a:lnTo>
                    <a:pt x="27" y="0"/>
                  </a:lnTo>
                  <a:lnTo>
                    <a:pt x="25" y="2"/>
                  </a:lnTo>
                  <a:lnTo>
                    <a:pt x="23" y="4"/>
                  </a:lnTo>
                  <a:lnTo>
                    <a:pt x="17" y="4"/>
                  </a:lnTo>
                  <a:lnTo>
                    <a:pt x="13" y="4"/>
                  </a:lnTo>
                  <a:lnTo>
                    <a:pt x="6" y="6"/>
                  </a:lnTo>
                  <a:lnTo>
                    <a:pt x="0" y="10"/>
                  </a:lnTo>
                  <a:lnTo>
                    <a:pt x="0" y="15"/>
                  </a:lnTo>
                  <a:lnTo>
                    <a:pt x="0" y="25"/>
                  </a:lnTo>
                  <a:lnTo>
                    <a:pt x="6" y="27"/>
                  </a:lnTo>
                  <a:lnTo>
                    <a:pt x="6" y="31"/>
                  </a:lnTo>
                  <a:lnTo>
                    <a:pt x="6" y="35"/>
                  </a:lnTo>
                  <a:lnTo>
                    <a:pt x="8" y="35"/>
                  </a:lnTo>
                  <a:lnTo>
                    <a:pt x="11" y="35"/>
                  </a:lnTo>
                  <a:lnTo>
                    <a:pt x="15" y="33"/>
                  </a:lnTo>
                  <a:lnTo>
                    <a:pt x="17" y="33"/>
                  </a:lnTo>
                  <a:lnTo>
                    <a:pt x="23" y="33"/>
                  </a:lnTo>
                  <a:lnTo>
                    <a:pt x="27" y="36"/>
                  </a:lnTo>
                  <a:lnTo>
                    <a:pt x="29" y="38"/>
                  </a:lnTo>
                  <a:lnTo>
                    <a:pt x="32" y="38"/>
                  </a:lnTo>
                  <a:lnTo>
                    <a:pt x="34" y="44"/>
                  </a:lnTo>
                  <a:lnTo>
                    <a:pt x="42" y="42"/>
                  </a:lnTo>
                  <a:lnTo>
                    <a:pt x="42" y="38"/>
                  </a:lnTo>
                  <a:lnTo>
                    <a:pt x="44" y="35"/>
                  </a:lnTo>
                  <a:lnTo>
                    <a:pt x="46" y="33"/>
                  </a:lnTo>
                  <a:lnTo>
                    <a:pt x="48" y="31"/>
                  </a:lnTo>
                  <a:lnTo>
                    <a:pt x="46" y="25"/>
                  </a:lnTo>
                  <a:lnTo>
                    <a:pt x="44" y="21"/>
                  </a:lnTo>
                  <a:lnTo>
                    <a:pt x="44" y="17"/>
                  </a:lnTo>
                  <a:lnTo>
                    <a:pt x="48" y="15"/>
                  </a:lnTo>
                  <a:lnTo>
                    <a:pt x="52" y="15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86" name="Freeform 546">
              <a:extLst>
                <a:ext uri="{FF2B5EF4-FFF2-40B4-BE49-F238E27FC236}">
                  <a16:creationId xmlns:a16="http://schemas.microsoft.com/office/drawing/2014/main" id="{80194DCB-A5D9-40CB-9595-42AFA48A18F0}"/>
                </a:ext>
              </a:extLst>
            </p:cNvPr>
            <p:cNvSpPr>
              <a:spLocks/>
            </p:cNvSpPr>
            <p:nvPr/>
          </p:nvSpPr>
          <p:spPr bwMode="gray">
            <a:xfrm>
              <a:off x="5538788" y="3459163"/>
              <a:ext cx="177800" cy="195262"/>
            </a:xfrm>
            <a:custGeom>
              <a:avLst/>
              <a:gdLst>
                <a:gd name="T0" fmla="*/ 2147483647 w 85"/>
                <a:gd name="T1" fmla="*/ 0 h 94"/>
                <a:gd name="T2" fmla="*/ 2147483647 w 85"/>
                <a:gd name="T3" fmla="*/ 2147483647 h 94"/>
                <a:gd name="T4" fmla="*/ 2147483647 w 85"/>
                <a:gd name="T5" fmla="*/ 2147483647 h 94"/>
                <a:gd name="T6" fmla="*/ 2147483647 w 85"/>
                <a:gd name="T7" fmla="*/ 2147483647 h 94"/>
                <a:gd name="T8" fmla="*/ 2147483647 w 85"/>
                <a:gd name="T9" fmla="*/ 2147483647 h 94"/>
                <a:gd name="T10" fmla="*/ 2147483647 w 85"/>
                <a:gd name="T11" fmla="*/ 2147483647 h 94"/>
                <a:gd name="T12" fmla="*/ 2147483647 w 85"/>
                <a:gd name="T13" fmla="*/ 2147483647 h 94"/>
                <a:gd name="T14" fmla="*/ 2147483647 w 85"/>
                <a:gd name="T15" fmla="*/ 2147483647 h 94"/>
                <a:gd name="T16" fmla="*/ 2147483647 w 85"/>
                <a:gd name="T17" fmla="*/ 2147483647 h 94"/>
                <a:gd name="T18" fmla="*/ 2147483647 w 85"/>
                <a:gd name="T19" fmla="*/ 2147483647 h 94"/>
                <a:gd name="T20" fmla="*/ 2147483647 w 85"/>
                <a:gd name="T21" fmla="*/ 2147483647 h 94"/>
                <a:gd name="T22" fmla="*/ 2147483647 w 85"/>
                <a:gd name="T23" fmla="*/ 2147483647 h 94"/>
                <a:gd name="T24" fmla="*/ 2147483647 w 85"/>
                <a:gd name="T25" fmla="*/ 2147483647 h 94"/>
                <a:gd name="T26" fmla="*/ 0 w 85"/>
                <a:gd name="T27" fmla="*/ 2147483647 h 94"/>
                <a:gd name="T28" fmla="*/ 0 w 85"/>
                <a:gd name="T29" fmla="*/ 2147483647 h 94"/>
                <a:gd name="T30" fmla="*/ 2147483647 w 85"/>
                <a:gd name="T31" fmla="*/ 2147483647 h 94"/>
                <a:gd name="T32" fmla="*/ 2147483647 w 85"/>
                <a:gd name="T33" fmla="*/ 2147483647 h 94"/>
                <a:gd name="T34" fmla="*/ 2147483647 w 85"/>
                <a:gd name="T35" fmla="*/ 2147483647 h 94"/>
                <a:gd name="T36" fmla="*/ 2147483647 w 85"/>
                <a:gd name="T37" fmla="*/ 2147483647 h 94"/>
                <a:gd name="T38" fmla="*/ 2147483647 w 85"/>
                <a:gd name="T39" fmla="*/ 2147483647 h 94"/>
                <a:gd name="T40" fmla="*/ 2147483647 w 85"/>
                <a:gd name="T41" fmla="*/ 2147483647 h 94"/>
                <a:gd name="T42" fmla="*/ 2147483647 w 85"/>
                <a:gd name="T43" fmla="*/ 2147483647 h 94"/>
                <a:gd name="T44" fmla="*/ 2147483647 w 85"/>
                <a:gd name="T45" fmla="*/ 2147483647 h 94"/>
                <a:gd name="T46" fmla="*/ 2147483647 w 85"/>
                <a:gd name="T47" fmla="*/ 2147483647 h 94"/>
                <a:gd name="T48" fmla="*/ 2147483647 w 85"/>
                <a:gd name="T49" fmla="*/ 2147483647 h 94"/>
                <a:gd name="T50" fmla="*/ 2147483647 w 85"/>
                <a:gd name="T51" fmla="*/ 2147483647 h 94"/>
                <a:gd name="T52" fmla="*/ 2147483647 w 85"/>
                <a:gd name="T53" fmla="*/ 2147483647 h 94"/>
                <a:gd name="T54" fmla="*/ 2147483647 w 85"/>
                <a:gd name="T55" fmla="*/ 2147483647 h 94"/>
                <a:gd name="T56" fmla="*/ 2147483647 w 85"/>
                <a:gd name="T57" fmla="*/ 2147483647 h 94"/>
                <a:gd name="T58" fmla="*/ 2147483647 w 85"/>
                <a:gd name="T59" fmla="*/ 2147483647 h 94"/>
                <a:gd name="T60" fmla="*/ 2147483647 w 85"/>
                <a:gd name="T61" fmla="*/ 2147483647 h 94"/>
                <a:gd name="T62" fmla="*/ 2147483647 w 85"/>
                <a:gd name="T63" fmla="*/ 2147483647 h 94"/>
                <a:gd name="T64" fmla="*/ 2147483647 w 85"/>
                <a:gd name="T65" fmla="*/ 2147483647 h 94"/>
                <a:gd name="T66" fmla="*/ 2147483647 w 85"/>
                <a:gd name="T67" fmla="*/ 2147483647 h 94"/>
                <a:gd name="T68" fmla="*/ 2147483647 w 85"/>
                <a:gd name="T69" fmla="*/ 2147483647 h 94"/>
                <a:gd name="T70" fmla="*/ 2147483647 w 85"/>
                <a:gd name="T71" fmla="*/ 2147483647 h 94"/>
                <a:gd name="T72" fmla="*/ 2147483647 w 85"/>
                <a:gd name="T73" fmla="*/ 2147483647 h 94"/>
                <a:gd name="T74" fmla="*/ 2147483647 w 85"/>
                <a:gd name="T75" fmla="*/ 2147483647 h 94"/>
                <a:gd name="T76" fmla="*/ 2147483647 w 85"/>
                <a:gd name="T77" fmla="*/ 2147483647 h 94"/>
                <a:gd name="T78" fmla="*/ 2147483647 w 85"/>
                <a:gd name="T79" fmla="*/ 2147483647 h 94"/>
                <a:gd name="T80" fmla="*/ 2147483647 w 85"/>
                <a:gd name="T81" fmla="*/ 2147483647 h 94"/>
                <a:gd name="T82" fmla="*/ 2147483647 w 85"/>
                <a:gd name="T83" fmla="*/ 2147483647 h 94"/>
                <a:gd name="T84" fmla="*/ 2147483647 w 85"/>
                <a:gd name="T85" fmla="*/ 2147483647 h 94"/>
                <a:gd name="T86" fmla="*/ 2147483647 w 85"/>
                <a:gd name="T87" fmla="*/ 2147483647 h 94"/>
                <a:gd name="T88" fmla="*/ 2147483647 w 85"/>
                <a:gd name="T89" fmla="*/ 2147483647 h 94"/>
                <a:gd name="T90" fmla="*/ 2147483647 w 85"/>
                <a:gd name="T91" fmla="*/ 2147483647 h 94"/>
                <a:gd name="T92" fmla="*/ 2147483647 w 85"/>
                <a:gd name="T93" fmla="*/ 2147483647 h 94"/>
                <a:gd name="T94" fmla="*/ 2147483647 w 85"/>
                <a:gd name="T95" fmla="*/ 2147483647 h 94"/>
                <a:gd name="T96" fmla="*/ 2147483647 w 85"/>
                <a:gd name="T97" fmla="*/ 2147483647 h 94"/>
                <a:gd name="T98" fmla="*/ 2147483647 w 85"/>
                <a:gd name="T99" fmla="*/ 2147483647 h 94"/>
                <a:gd name="T100" fmla="*/ 2147483647 w 85"/>
                <a:gd name="T101" fmla="*/ 2147483647 h 94"/>
                <a:gd name="T102" fmla="*/ 2147483647 w 85"/>
                <a:gd name="T103" fmla="*/ 2147483647 h 94"/>
                <a:gd name="T104" fmla="*/ 2147483647 w 85"/>
                <a:gd name="T105" fmla="*/ 2147483647 h 94"/>
                <a:gd name="T106" fmla="*/ 2147483647 w 85"/>
                <a:gd name="T107" fmla="*/ 2147483647 h 94"/>
                <a:gd name="T108" fmla="*/ 2147483647 w 85"/>
                <a:gd name="T109" fmla="*/ 2147483647 h 94"/>
                <a:gd name="T110" fmla="*/ 2147483647 w 85"/>
                <a:gd name="T111" fmla="*/ 2147483647 h 94"/>
                <a:gd name="T112" fmla="*/ 2147483647 w 85"/>
                <a:gd name="T113" fmla="*/ 2147483647 h 94"/>
                <a:gd name="T114" fmla="*/ 2147483647 w 85"/>
                <a:gd name="T115" fmla="*/ 2147483647 h 94"/>
                <a:gd name="T116" fmla="*/ 2147483647 w 85"/>
                <a:gd name="T117" fmla="*/ 2147483647 h 94"/>
                <a:gd name="T118" fmla="*/ 2147483647 w 85"/>
                <a:gd name="T119" fmla="*/ 2147483647 h 94"/>
                <a:gd name="T120" fmla="*/ 2147483647 w 85"/>
                <a:gd name="T121" fmla="*/ 2147483647 h 94"/>
                <a:gd name="T122" fmla="*/ 2147483647 w 85"/>
                <a:gd name="T123" fmla="*/ 0 h 9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85"/>
                <a:gd name="T187" fmla="*/ 0 h 94"/>
                <a:gd name="T188" fmla="*/ 85 w 85"/>
                <a:gd name="T189" fmla="*/ 94 h 9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85" h="94">
                  <a:moveTo>
                    <a:pt x="29" y="0"/>
                  </a:moveTo>
                  <a:lnTo>
                    <a:pt x="25" y="6"/>
                  </a:lnTo>
                  <a:lnTo>
                    <a:pt x="17" y="6"/>
                  </a:lnTo>
                  <a:lnTo>
                    <a:pt x="14" y="6"/>
                  </a:lnTo>
                  <a:lnTo>
                    <a:pt x="10" y="10"/>
                  </a:lnTo>
                  <a:lnTo>
                    <a:pt x="10" y="14"/>
                  </a:lnTo>
                  <a:lnTo>
                    <a:pt x="8" y="16"/>
                  </a:lnTo>
                  <a:lnTo>
                    <a:pt x="6" y="18"/>
                  </a:lnTo>
                  <a:lnTo>
                    <a:pt x="6" y="21"/>
                  </a:lnTo>
                  <a:lnTo>
                    <a:pt x="6" y="27"/>
                  </a:lnTo>
                  <a:lnTo>
                    <a:pt x="6" y="33"/>
                  </a:lnTo>
                  <a:lnTo>
                    <a:pt x="4" y="39"/>
                  </a:lnTo>
                  <a:lnTo>
                    <a:pt x="2" y="43"/>
                  </a:lnTo>
                  <a:lnTo>
                    <a:pt x="0" y="50"/>
                  </a:lnTo>
                  <a:lnTo>
                    <a:pt x="0" y="54"/>
                  </a:lnTo>
                  <a:lnTo>
                    <a:pt x="2" y="62"/>
                  </a:lnTo>
                  <a:lnTo>
                    <a:pt x="2" y="68"/>
                  </a:lnTo>
                  <a:lnTo>
                    <a:pt x="8" y="66"/>
                  </a:lnTo>
                  <a:lnTo>
                    <a:pt x="12" y="66"/>
                  </a:lnTo>
                  <a:lnTo>
                    <a:pt x="14" y="66"/>
                  </a:lnTo>
                  <a:lnTo>
                    <a:pt x="15" y="69"/>
                  </a:lnTo>
                  <a:lnTo>
                    <a:pt x="19" y="58"/>
                  </a:lnTo>
                  <a:lnTo>
                    <a:pt x="23" y="58"/>
                  </a:lnTo>
                  <a:lnTo>
                    <a:pt x="27" y="62"/>
                  </a:lnTo>
                  <a:lnTo>
                    <a:pt x="31" y="66"/>
                  </a:lnTo>
                  <a:lnTo>
                    <a:pt x="35" y="64"/>
                  </a:lnTo>
                  <a:lnTo>
                    <a:pt x="37" y="66"/>
                  </a:lnTo>
                  <a:lnTo>
                    <a:pt x="42" y="69"/>
                  </a:lnTo>
                  <a:lnTo>
                    <a:pt x="50" y="71"/>
                  </a:lnTo>
                  <a:lnTo>
                    <a:pt x="54" y="73"/>
                  </a:lnTo>
                  <a:lnTo>
                    <a:pt x="60" y="79"/>
                  </a:lnTo>
                  <a:lnTo>
                    <a:pt x="63" y="85"/>
                  </a:lnTo>
                  <a:lnTo>
                    <a:pt x="65" y="91"/>
                  </a:lnTo>
                  <a:lnTo>
                    <a:pt x="67" y="92"/>
                  </a:lnTo>
                  <a:lnTo>
                    <a:pt x="71" y="94"/>
                  </a:lnTo>
                  <a:lnTo>
                    <a:pt x="73" y="92"/>
                  </a:lnTo>
                  <a:lnTo>
                    <a:pt x="75" y="94"/>
                  </a:lnTo>
                  <a:lnTo>
                    <a:pt x="85" y="91"/>
                  </a:lnTo>
                  <a:lnTo>
                    <a:pt x="85" y="87"/>
                  </a:lnTo>
                  <a:lnTo>
                    <a:pt x="85" y="85"/>
                  </a:lnTo>
                  <a:lnTo>
                    <a:pt x="77" y="81"/>
                  </a:lnTo>
                  <a:lnTo>
                    <a:pt x="71" y="75"/>
                  </a:lnTo>
                  <a:lnTo>
                    <a:pt x="71" y="69"/>
                  </a:lnTo>
                  <a:lnTo>
                    <a:pt x="69" y="66"/>
                  </a:lnTo>
                  <a:lnTo>
                    <a:pt x="63" y="64"/>
                  </a:lnTo>
                  <a:lnTo>
                    <a:pt x="60" y="62"/>
                  </a:lnTo>
                  <a:lnTo>
                    <a:pt x="58" y="56"/>
                  </a:lnTo>
                  <a:lnTo>
                    <a:pt x="56" y="50"/>
                  </a:lnTo>
                  <a:lnTo>
                    <a:pt x="52" y="50"/>
                  </a:lnTo>
                  <a:lnTo>
                    <a:pt x="50" y="50"/>
                  </a:lnTo>
                  <a:lnTo>
                    <a:pt x="46" y="45"/>
                  </a:lnTo>
                  <a:lnTo>
                    <a:pt x="42" y="39"/>
                  </a:lnTo>
                  <a:lnTo>
                    <a:pt x="40" y="41"/>
                  </a:lnTo>
                  <a:lnTo>
                    <a:pt x="38" y="41"/>
                  </a:lnTo>
                  <a:lnTo>
                    <a:pt x="38" y="39"/>
                  </a:lnTo>
                  <a:lnTo>
                    <a:pt x="37" y="39"/>
                  </a:lnTo>
                  <a:lnTo>
                    <a:pt x="35" y="37"/>
                  </a:lnTo>
                  <a:lnTo>
                    <a:pt x="33" y="18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87" name="Freeform 547">
              <a:extLst>
                <a:ext uri="{FF2B5EF4-FFF2-40B4-BE49-F238E27FC236}">
                  <a16:creationId xmlns:a16="http://schemas.microsoft.com/office/drawing/2014/main" id="{73236714-F8EF-497D-98E6-CD0D6CDFD0F8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799013" y="3935413"/>
              <a:ext cx="90487" cy="77787"/>
            </a:xfrm>
            <a:custGeom>
              <a:avLst/>
              <a:gdLst>
                <a:gd name="T0" fmla="*/ 2147483647 w 44"/>
                <a:gd name="T1" fmla="*/ 2147483647 h 38"/>
                <a:gd name="T2" fmla="*/ 2147483647 w 44"/>
                <a:gd name="T3" fmla="*/ 2147483647 h 38"/>
                <a:gd name="T4" fmla="*/ 2147483647 w 44"/>
                <a:gd name="T5" fmla="*/ 2147483647 h 38"/>
                <a:gd name="T6" fmla="*/ 2147483647 w 44"/>
                <a:gd name="T7" fmla="*/ 2147483647 h 38"/>
                <a:gd name="T8" fmla="*/ 2147483647 w 44"/>
                <a:gd name="T9" fmla="*/ 2147483647 h 38"/>
                <a:gd name="T10" fmla="*/ 2147483647 w 44"/>
                <a:gd name="T11" fmla="*/ 2147483647 h 38"/>
                <a:gd name="T12" fmla="*/ 2147483647 w 44"/>
                <a:gd name="T13" fmla="*/ 2147483647 h 38"/>
                <a:gd name="T14" fmla="*/ 2147483647 w 44"/>
                <a:gd name="T15" fmla="*/ 2147483647 h 38"/>
                <a:gd name="T16" fmla="*/ 2147483647 w 44"/>
                <a:gd name="T17" fmla="*/ 0 h 38"/>
                <a:gd name="T18" fmla="*/ 2147483647 w 44"/>
                <a:gd name="T19" fmla="*/ 2147483647 h 38"/>
                <a:gd name="T20" fmla="*/ 0 w 44"/>
                <a:gd name="T21" fmla="*/ 2147483647 h 38"/>
                <a:gd name="T22" fmla="*/ 2147483647 w 44"/>
                <a:gd name="T23" fmla="*/ 2147483647 h 38"/>
                <a:gd name="T24" fmla="*/ 2147483647 w 44"/>
                <a:gd name="T25" fmla="*/ 2147483647 h 38"/>
                <a:gd name="T26" fmla="*/ 2147483647 w 44"/>
                <a:gd name="T27" fmla="*/ 2147483647 h 38"/>
                <a:gd name="T28" fmla="*/ 2147483647 w 44"/>
                <a:gd name="T29" fmla="*/ 0 h 3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4"/>
                <a:gd name="T46" fmla="*/ 0 h 38"/>
                <a:gd name="T47" fmla="*/ 44 w 44"/>
                <a:gd name="T48" fmla="*/ 38 h 3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4" h="38">
                  <a:moveTo>
                    <a:pt x="19" y="21"/>
                  </a:moveTo>
                  <a:lnTo>
                    <a:pt x="19" y="27"/>
                  </a:lnTo>
                  <a:lnTo>
                    <a:pt x="19" y="30"/>
                  </a:lnTo>
                  <a:lnTo>
                    <a:pt x="19" y="32"/>
                  </a:lnTo>
                  <a:lnTo>
                    <a:pt x="17" y="36"/>
                  </a:lnTo>
                  <a:lnTo>
                    <a:pt x="42" y="38"/>
                  </a:lnTo>
                  <a:lnTo>
                    <a:pt x="44" y="21"/>
                  </a:lnTo>
                  <a:lnTo>
                    <a:pt x="19" y="21"/>
                  </a:lnTo>
                  <a:close/>
                  <a:moveTo>
                    <a:pt x="4" y="0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6" y="6"/>
                  </a:lnTo>
                  <a:lnTo>
                    <a:pt x="6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88" name="Freeform 554">
              <a:extLst>
                <a:ext uri="{FF2B5EF4-FFF2-40B4-BE49-F238E27FC236}">
                  <a16:creationId xmlns:a16="http://schemas.microsoft.com/office/drawing/2014/main" id="{EEF7AB85-E76B-4F12-BE8A-A457C5AA3016}"/>
                </a:ext>
              </a:extLst>
            </p:cNvPr>
            <p:cNvSpPr>
              <a:spLocks/>
            </p:cNvSpPr>
            <p:nvPr/>
          </p:nvSpPr>
          <p:spPr bwMode="gray">
            <a:xfrm>
              <a:off x="5667375" y="3648075"/>
              <a:ext cx="53975" cy="63500"/>
            </a:xfrm>
            <a:custGeom>
              <a:avLst/>
              <a:gdLst>
                <a:gd name="T0" fmla="*/ 2147483647 w 26"/>
                <a:gd name="T1" fmla="*/ 2147483647 h 30"/>
                <a:gd name="T2" fmla="*/ 2147483647 w 26"/>
                <a:gd name="T3" fmla="*/ 2147483647 h 30"/>
                <a:gd name="T4" fmla="*/ 2147483647 w 26"/>
                <a:gd name="T5" fmla="*/ 2147483647 h 30"/>
                <a:gd name="T6" fmla="*/ 2147483647 w 26"/>
                <a:gd name="T7" fmla="*/ 2147483647 h 30"/>
                <a:gd name="T8" fmla="*/ 2147483647 w 26"/>
                <a:gd name="T9" fmla="*/ 2147483647 h 30"/>
                <a:gd name="T10" fmla="*/ 2147483647 w 26"/>
                <a:gd name="T11" fmla="*/ 2147483647 h 30"/>
                <a:gd name="T12" fmla="*/ 2147483647 w 26"/>
                <a:gd name="T13" fmla="*/ 2147483647 h 30"/>
                <a:gd name="T14" fmla="*/ 2147483647 w 26"/>
                <a:gd name="T15" fmla="*/ 2147483647 h 30"/>
                <a:gd name="T16" fmla="*/ 2147483647 w 26"/>
                <a:gd name="T17" fmla="*/ 2147483647 h 30"/>
                <a:gd name="T18" fmla="*/ 2147483647 w 26"/>
                <a:gd name="T19" fmla="*/ 2147483647 h 30"/>
                <a:gd name="T20" fmla="*/ 2147483647 w 26"/>
                <a:gd name="T21" fmla="*/ 2147483647 h 30"/>
                <a:gd name="T22" fmla="*/ 0 w 26"/>
                <a:gd name="T23" fmla="*/ 2147483647 h 30"/>
                <a:gd name="T24" fmla="*/ 0 w 26"/>
                <a:gd name="T25" fmla="*/ 2147483647 h 30"/>
                <a:gd name="T26" fmla="*/ 2147483647 w 26"/>
                <a:gd name="T27" fmla="*/ 2147483647 h 30"/>
                <a:gd name="T28" fmla="*/ 2147483647 w 26"/>
                <a:gd name="T29" fmla="*/ 2147483647 h 30"/>
                <a:gd name="T30" fmla="*/ 2147483647 w 26"/>
                <a:gd name="T31" fmla="*/ 2147483647 h 30"/>
                <a:gd name="T32" fmla="*/ 2147483647 w 26"/>
                <a:gd name="T33" fmla="*/ 2147483647 h 30"/>
                <a:gd name="T34" fmla="*/ 2147483647 w 26"/>
                <a:gd name="T35" fmla="*/ 2147483647 h 30"/>
                <a:gd name="T36" fmla="*/ 2147483647 w 26"/>
                <a:gd name="T37" fmla="*/ 0 h 30"/>
                <a:gd name="T38" fmla="*/ 2147483647 w 26"/>
                <a:gd name="T39" fmla="*/ 2147483647 h 30"/>
                <a:gd name="T40" fmla="*/ 2147483647 w 26"/>
                <a:gd name="T41" fmla="*/ 2147483647 h 3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6"/>
                <a:gd name="T64" fmla="*/ 0 h 30"/>
                <a:gd name="T65" fmla="*/ 26 w 26"/>
                <a:gd name="T66" fmla="*/ 30 h 3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6" h="30">
                  <a:moveTo>
                    <a:pt x="23" y="1"/>
                  </a:moveTo>
                  <a:lnTo>
                    <a:pt x="21" y="5"/>
                  </a:lnTo>
                  <a:lnTo>
                    <a:pt x="17" y="9"/>
                  </a:lnTo>
                  <a:lnTo>
                    <a:pt x="21" y="9"/>
                  </a:lnTo>
                  <a:lnTo>
                    <a:pt x="23" y="11"/>
                  </a:lnTo>
                  <a:lnTo>
                    <a:pt x="26" y="17"/>
                  </a:lnTo>
                  <a:lnTo>
                    <a:pt x="15" y="30"/>
                  </a:lnTo>
                  <a:lnTo>
                    <a:pt x="11" y="30"/>
                  </a:lnTo>
                  <a:lnTo>
                    <a:pt x="9" y="30"/>
                  </a:lnTo>
                  <a:lnTo>
                    <a:pt x="5" y="30"/>
                  </a:lnTo>
                  <a:lnTo>
                    <a:pt x="1" y="30"/>
                  </a:lnTo>
                  <a:lnTo>
                    <a:pt x="0" y="26"/>
                  </a:lnTo>
                  <a:lnTo>
                    <a:pt x="0" y="23"/>
                  </a:lnTo>
                  <a:lnTo>
                    <a:pt x="1" y="17"/>
                  </a:lnTo>
                  <a:lnTo>
                    <a:pt x="3" y="9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3"/>
                  </a:lnTo>
                  <a:lnTo>
                    <a:pt x="23" y="0"/>
                  </a:lnTo>
                  <a:lnTo>
                    <a:pt x="23" y="1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89" name="Freeform 556">
              <a:extLst>
                <a:ext uri="{FF2B5EF4-FFF2-40B4-BE49-F238E27FC236}">
                  <a16:creationId xmlns:a16="http://schemas.microsoft.com/office/drawing/2014/main" id="{86F4DA9B-2F87-45A0-816B-8B83906BBAC1}"/>
                </a:ext>
              </a:extLst>
            </p:cNvPr>
            <p:cNvSpPr>
              <a:spLocks/>
            </p:cNvSpPr>
            <p:nvPr/>
          </p:nvSpPr>
          <p:spPr bwMode="gray">
            <a:xfrm>
              <a:off x="4906963" y="2306638"/>
              <a:ext cx="155575" cy="95250"/>
            </a:xfrm>
            <a:custGeom>
              <a:avLst/>
              <a:gdLst>
                <a:gd name="T0" fmla="*/ 2147483647 w 75"/>
                <a:gd name="T1" fmla="*/ 2147483647 h 46"/>
                <a:gd name="T2" fmla="*/ 2147483647 w 75"/>
                <a:gd name="T3" fmla="*/ 2147483647 h 46"/>
                <a:gd name="T4" fmla="*/ 2147483647 w 75"/>
                <a:gd name="T5" fmla="*/ 2147483647 h 46"/>
                <a:gd name="T6" fmla="*/ 2147483647 w 75"/>
                <a:gd name="T7" fmla="*/ 2147483647 h 46"/>
                <a:gd name="T8" fmla="*/ 2147483647 w 75"/>
                <a:gd name="T9" fmla="*/ 2147483647 h 46"/>
                <a:gd name="T10" fmla="*/ 2147483647 w 75"/>
                <a:gd name="T11" fmla="*/ 2147483647 h 46"/>
                <a:gd name="T12" fmla="*/ 2147483647 w 75"/>
                <a:gd name="T13" fmla="*/ 2147483647 h 46"/>
                <a:gd name="T14" fmla="*/ 2147483647 w 75"/>
                <a:gd name="T15" fmla="*/ 2147483647 h 46"/>
                <a:gd name="T16" fmla="*/ 2147483647 w 75"/>
                <a:gd name="T17" fmla="*/ 2147483647 h 46"/>
                <a:gd name="T18" fmla="*/ 2147483647 w 75"/>
                <a:gd name="T19" fmla="*/ 2147483647 h 46"/>
                <a:gd name="T20" fmla="*/ 2147483647 w 75"/>
                <a:gd name="T21" fmla="*/ 2147483647 h 46"/>
                <a:gd name="T22" fmla="*/ 2147483647 w 75"/>
                <a:gd name="T23" fmla="*/ 2147483647 h 46"/>
                <a:gd name="T24" fmla="*/ 2147483647 w 75"/>
                <a:gd name="T25" fmla="*/ 2147483647 h 46"/>
                <a:gd name="T26" fmla="*/ 2147483647 w 75"/>
                <a:gd name="T27" fmla="*/ 2147483647 h 46"/>
                <a:gd name="T28" fmla="*/ 2147483647 w 75"/>
                <a:gd name="T29" fmla="*/ 2147483647 h 46"/>
                <a:gd name="T30" fmla="*/ 2147483647 w 75"/>
                <a:gd name="T31" fmla="*/ 2147483647 h 46"/>
                <a:gd name="T32" fmla="*/ 2147483647 w 75"/>
                <a:gd name="T33" fmla="*/ 2147483647 h 46"/>
                <a:gd name="T34" fmla="*/ 2147483647 w 75"/>
                <a:gd name="T35" fmla="*/ 2147483647 h 46"/>
                <a:gd name="T36" fmla="*/ 2147483647 w 75"/>
                <a:gd name="T37" fmla="*/ 2147483647 h 46"/>
                <a:gd name="T38" fmla="*/ 2147483647 w 75"/>
                <a:gd name="T39" fmla="*/ 2147483647 h 46"/>
                <a:gd name="T40" fmla="*/ 2147483647 w 75"/>
                <a:gd name="T41" fmla="*/ 0 h 46"/>
                <a:gd name="T42" fmla="*/ 2147483647 w 75"/>
                <a:gd name="T43" fmla="*/ 2147483647 h 46"/>
                <a:gd name="T44" fmla="*/ 2147483647 w 75"/>
                <a:gd name="T45" fmla="*/ 2147483647 h 46"/>
                <a:gd name="T46" fmla="*/ 2147483647 w 75"/>
                <a:gd name="T47" fmla="*/ 2147483647 h 46"/>
                <a:gd name="T48" fmla="*/ 2147483647 w 75"/>
                <a:gd name="T49" fmla="*/ 2147483647 h 46"/>
                <a:gd name="T50" fmla="*/ 2147483647 w 75"/>
                <a:gd name="T51" fmla="*/ 2147483647 h 46"/>
                <a:gd name="T52" fmla="*/ 2147483647 w 75"/>
                <a:gd name="T53" fmla="*/ 2147483647 h 46"/>
                <a:gd name="T54" fmla="*/ 0 w 75"/>
                <a:gd name="T55" fmla="*/ 2147483647 h 46"/>
                <a:gd name="T56" fmla="*/ 0 w 75"/>
                <a:gd name="T57" fmla="*/ 2147483647 h 46"/>
                <a:gd name="T58" fmla="*/ 0 w 75"/>
                <a:gd name="T59" fmla="*/ 2147483647 h 46"/>
                <a:gd name="T60" fmla="*/ 2147483647 w 75"/>
                <a:gd name="T61" fmla="*/ 2147483647 h 46"/>
                <a:gd name="T62" fmla="*/ 2147483647 w 75"/>
                <a:gd name="T63" fmla="*/ 2147483647 h 46"/>
                <a:gd name="T64" fmla="*/ 2147483647 w 75"/>
                <a:gd name="T65" fmla="*/ 2147483647 h 46"/>
                <a:gd name="T66" fmla="*/ 2147483647 w 75"/>
                <a:gd name="T67" fmla="*/ 2147483647 h 46"/>
                <a:gd name="T68" fmla="*/ 2147483647 w 75"/>
                <a:gd name="T69" fmla="*/ 2147483647 h 46"/>
                <a:gd name="T70" fmla="*/ 2147483647 w 75"/>
                <a:gd name="T71" fmla="*/ 2147483647 h 46"/>
                <a:gd name="T72" fmla="*/ 2147483647 w 75"/>
                <a:gd name="T73" fmla="*/ 2147483647 h 46"/>
                <a:gd name="T74" fmla="*/ 2147483647 w 75"/>
                <a:gd name="T75" fmla="*/ 2147483647 h 46"/>
                <a:gd name="T76" fmla="*/ 2147483647 w 75"/>
                <a:gd name="T77" fmla="*/ 2147483647 h 46"/>
                <a:gd name="T78" fmla="*/ 2147483647 w 75"/>
                <a:gd name="T79" fmla="*/ 2147483647 h 46"/>
                <a:gd name="T80" fmla="*/ 2147483647 w 75"/>
                <a:gd name="T81" fmla="*/ 2147483647 h 46"/>
                <a:gd name="T82" fmla="*/ 2147483647 w 75"/>
                <a:gd name="T83" fmla="*/ 2147483647 h 46"/>
                <a:gd name="T84" fmla="*/ 2147483647 w 75"/>
                <a:gd name="T85" fmla="*/ 2147483647 h 46"/>
                <a:gd name="T86" fmla="*/ 2147483647 w 75"/>
                <a:gd name="T87" fmla="*/ 2147483647 h 46"/>
                <a:gd name="T88" fmla="*/ 2147483647 w 75"/>
                <a:gd name="T89" fmla="*/ 2147483647 h 46"/>
                <a:gd name="T90" fmla="*/ 2147483647 w 75"/>
                <a:gd name="T91" fmla="*/ 2147483647 h 46"/>
                <a:gd name="T92" fmla="*/ 2147483647 w 75"/>
                <a:gd name="T93" fmla="*/ 2147483647 h 46"/>
                <a:gd name="T94" fmla="*/ 2147483647 w 75"/>
                <a:gd name="T95" fmla="*/ 2147483647 h 46"/>
                <a:gd name="T96" fmla="*/ 2147483647 w 75"/>
                <a:gd name="T97" fmla="*/ 2147483647 h 46"/>
                <a:gd name="T98" fmla="*/ 2147483647 w 75"/>
                <a:gd name="T99" fmla="*/ 2147483647 h 46"/>
                <a:gd name="T100" fmla="*/ 2147483647 w 75"/>
                <a:gd name="T101" fmla="*/ 2147483647 h 4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75"/>
                <a:gd name="T154" fmla="*/ 0 h 46"/>
                <a:gd name="T155" fmla="*/ 75 w 75"/>
                <a:gd name="T156" fmla="*/ 46 h 4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75" h="46">
                  <a:moveTo>
                    <a:pt x="59" y="42"/>
                  </a:moveTo>
                  <a:lnTo>
                    <a:pt x="61" y="40"/>
                  </a:lnTo>
                  <a:lnTo>
                    <a:pt x="65" y="36"/>
                  </a:lnTo>
                  <a:lnTo>
                    <a:pt x="67" y="34"/>
                  </a:lnTo>
                  <a:lnTo>
                    <a:pt x="67" y="31"/>
                  </a:lnTo>
                  <a:lnTo>
                    <a:pt x="73" y="29"/>
                  </a:lnTo>
                  <a:lnTo>
                    <a:pt x="75" y="29"/>
                  </a:lnTo>
                  <a:lnTo>
                    <a:pt x="73" y="25"/>
                  </a:lnTo>
                  <a:lnTo>
                    <a:pt x="71" y="21"/>
                  </a:lnTo>
                  <a:lnTo>
                    <a:pt x="67" y="17"/>
                  </a:lnTo>
                  <a:lnTo>
                    <a:pt x="63" y="15"/>
                  </a:lnTo>
                  <a:lnTo>
                    <a:pt x="59" y="15"/>
                  </a:lnTo>
                  <a:lnTo>
                    <a:pt x="56" y="13"/>
                  </a:lnTo>
                  <a:lnTo>
                    <a:pt x="50" y="9"/>
                  </a:lnTo>
                  <a:lnTo>
                    <a:pt x="46" y="9"/>
                  </a:lnTo>
                  <a:lnTo>
                    <a:pt x="44" y="8"/>
                  </a:lnTo>
                  <a:lnTo>
                    <a:pt x="40" y="6"/>
                  </a:lnTo>
                  <a:lnTo>
                    <a:pt x="36" y="6"/>
                  </a:lnTo>
                  <a:lnTo>
                    <a:pt x="35" y="4"/>
                  </a:lnTo>
                  <a:lnTo>
                    <a:pt x="31" y="2"/>
                  </a:lnTo>
                  <a:lnTo>
                    <a:pt x="25" y="0"/>
                  </a:lnTo>
                  <a:lnTo>
                    <a:pt x="23" y="2"/>
                  </a:lnTo>
                  <a:lnTo>
                    <a:pt x="17" y="4"/>
                  </a:lnTo>
                  <a:lnTo>
                    <a:pt x="11" y="8"/>
                  </a:lnTo>
                  <a:lnTo>
                    <a:pt x="10" y="9"/>
                  </a:lnTo>
                  <a:lnTo>
                    <a:pt x="6" y="13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2" y="17"/>
                  </a:lnTo>
                  <a:lnTo>
                    <a:pt x="4" y="23"/>
                  </a:lnTo>
                  <a:lnTo>
                    <a:pt x="6" y="25"/>
                  </a:lnTo>
                  <a:lnTo>
                    <a:pt x="8" y="29"/>
                  </a:lnTo>
                  <a:lnTo>
                    <a:pt x="8" y="34"/>
                  </a:lnTo>
                  <a:lnTo>
                    <a:pt x="11" y="36"/>
                  </a:lnTo>
                  <a:lnTo>
                    <a:pt x="15" y="38"/>
                  </a:lnTo>
                  <a:lnTo>
                    <a:pt x="19" y="42"/>
                  </a:lnTo>
                  <a:lnTo>
                    <a:pt x="21" y="44"/>
                  </a:lnTo>
                  <a:lnTo>
                    <a:pt x="23" y="46"/>
                  </a:lnTo>
                  <a:lnTo>
                    <a:pt x="27" y="46"/>
                  </a:lnTo>
                  <a:lnTo>
                    <a:pt x="29" y="46"/>
                  </a:lnTo>
                  <a:lnTo>
                    <a:pt x="33" y="40"/>
                  </a:lnTo>
                  <a:lnTo>
                    <a:pt x="35" y="38"/>
                  </a:lnTo>
                  <a:lnTo>
                    <a:pt x="36" y="38"/>
                  </a:lnTo>
                  <a:lnTo>
                    <a:pt x="40" y="40"/>
                  </a:lnTo>
                  <a:lnTo>
                    <a:pt x="46" y="42"/>
                  </a:lnTo>
                  <a:lnTo>
                    <a:pt x="50" y="44"/>
                  </a:lnTo>
                  <a:lnTo>
                    <a:pt x="56" y="42"/>
                  </a:lnTo>
                  <a:lnTo>
                    <a:pt x="59" y="4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90" name="Freeform 557">
              <a:extLst>
                <a:ext uri="{FF2B5EF4-FFF2-40B4-BE49-F238E27FC236}">
                  <a16:creationId xmlns:a16="http://schemas.microsoft.com/office/drawing/2014/main" id="{D6D01065-D55B-4FDA-B741-446449BF550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422900" y="2887663"/>
              <a:ext cx="60325" cy="34925"/>
            </a:xfrm>
            <a:custGeom>
              <a:avLst/>
              <a:gdLst>
                <a:gd name="T0" fmla="*/ 2147483647 w 29"/>
                <a:gd name="T1" fmla="*/ 2147483647 h 17"/>
                <a:gd name="T2" fmla="*/ 2147483647 w 29"/>
                <a:gd name="T3" fmla="*/ 2147483647 h 17"/>
                <a:gd name="T4" fmla="*/ 2147483647 w 29"/>
                <a:gd name="T5" fmla="*/ 2147483647 h 17"/>
                <a:gd name="T6" fmla="*/ 2147483647 w 29"/>
                <a:gd name="T7" fmla="*/ 2147483647 h 17"/>
                <a:gd name="T8" fmla="*/ 2147483647 w 29"/>
                <a:gd name="T9" fmla="*/ 2147483647 h 17"/>
                <a:gd name="T10" fmla="*/ 2147483647 w 29"/>
                <a:gd name="T11" fmla="*/ 2147483647 h 17"/>
                <a:gd name="T12" fmla="*/ 0 w 29"/>
                <a:gd name="T13" fmla="*/ 2147483647 h 17"/>
                <a:gd name="T14" fmla="*/ 0 w 29"/>
                <a:gd name="T15" fmla="*/ 2147483647 h 17"/>
                <a:gd name="T16" fmla="*/ 2147483647 w 29"/>
                <a:gd name="T17" fmla="*/ 2147483647 h 17"/>
                <a:gd name="T18" fmla="*/ 2147483647 w 29"/>
                <a:gd name="T19" fmla="*/ 2147483647 h 17"/>
                <a:gd name="T20" fmla="*/ 2147483647 w 29"/>
                <a:gd name="T21" fmla="*/ 2147483647 h 17"/>
                <a:gd name="T22" fmla="*/ 2147483647 w 29"/>
                <a:gd name="T23" fmla="*/ 2147483647 h 17"/>
                <a:gd name="T24" fmla="*/ 2147483647 w 29"/>
                <a:gd name="T25" fmla="*/ 2147483647 h 17"/>
                <a:gd name="T26" fmla="*/ 2147483647 w 29"/>
                <a:gd name="T27" fmla="*/ 2147483647 h 17"/>
                <a:gd name="T28" fmla="*/ 2147483647 w 29"/>
                <a:gd name="T29" fmla="*/ 2147483647 h 17"/>
                <a:gd name="T30" fmla="*/ 2147483647 w 29"/>
                <a:gd name="T31" fmla="*/ 2147483647 h 17"/>
                <a:gd name="T32" fmla="*/ 2147483647 w 29"/>
                <a:gd name="T33" fmla="*/ 2147483647 h 17"/>
                <a:gd name="T34" fmla="*/ 2147483647 w 29"/>
                <a:gd name="T35" fmla="*/ 2147483647 h 17"/>
                <a:gd name="T36" fmla="*/ 2147483647 w 29"/>
                <a:gd name="T37" fmla="*/ 2147483647 h 17"/>
                <a:gd name="T38" fmla="*/ 2147483647 w 29"/>
                <a:gd name="T39" fmla="*/ 0 h 17"/>
                <a:gd name="T40" fmla="*/ 2147483647 w 29"/>
                <a:gd name="T41" fmla="*/ 2147483647 h 17"/>
                <a:gd name="T42" fmla="*/ 2147483647 w 29"/>
                <a:gd name="T43" fmla="*/ 2147483647 h 17"/>
                <a:gd name="T44" fmla="*/ 2147483647 w 29"/>
                <a:gd name="T45" fmla="*/ 2147483647 h 17"/>
                <a:gd name="T46" fmla="*/ 2147483647 w 29"/>
                <a:gd name="T47" fmla="*/ 2147483647 h 17"/>
                <a:gd name="T48" fmla="*/ 2147483647 w 29"/>
                <a:gd name="T49" fmla="*/ 2147483647 h 17"/>
                <a:gd name="T50" fmla="*/ 2147483647 w 29"/>
                <a:gd name="T51" fmla="*/ 2147483647 h 17"/>
                <a:gd name="T52" fmla="*/ 2147483647 w 29"/>
                <a:gd name="T53" fmla="*/ 2147483647 h 17"/>
                <a:gd name="T54" fmla="*/ 2147483647 w 29"/>
                <a:gd name="T55" fmla="*/ 2147483647 h 17"/>
                <a:gd name="T56" fmla="*/ 2147483647 w 29"/>
                <a:gd name="T57" fmla="*/ 2147483647 h 17"/>
                <a:gd name="T58" fmla="*/ 2147483647 w 29"/>
                <a:gd name="T59" fmla="*/ 2147483647 h 17"/>
                <a:gd name="T60" fmla="*/ 2147483647 w 29"/>
                <a:gd name="T61" fmla="*/ 2147483647 h 17"/>
                <a:gd name="T62" fmla="*/ 2147483647 w 29"/>
                <a:gd name="T63" fmla="*/ 2147483647 h 17"/>
                <a:gd name="T64" fmla="*/ 2147483647 w 29"/>
                <a:gd name="T65" fmla="*/ 2147483647 h 17"/>
                <a:gd name="T66" fmla="*/ 2147483647 w 29"/>
                <a:gd name="T67" fmla="*/ 2147483647 h 1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9"/>
                <a:gd name="T103" fmla="*/ 0 h 17"/>
                <a:gd name="T104" fmla="*/ 29 w 29"/>
                <a:gd name="T105" fmla="*/ 17 h 1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9" h="17">
                  <a:moveTo>
                    <a:pt x="20" y="13"/>
                  </a:moveTo>
                  <a:lnTo>
                    <a:pt x="18" y="15"/>
                  </a:lnTo>
                  <a:lnTo>
                    <a:pt x="16" y="17"/>
                  </a:lnTo>
                  <a:lnTo>
                    <a:pt x="10" y="17"/>
                  </a:lnTo>
                  <a:lnTo>
                    <a:pt x="4" y="17"/>
                  </a:lnTo>
                  <a:lnTo>
                    <a:pt x="2" y="15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4" y="13"/>
                  </a:lnTo>
                  <a:lnTo>
                    <a:pt x="8" y="13"/>
                  </a:lnTo>
                  <a:lnTo>
                    <a:pt x="10" y="12"/>
                  </a:lnTo>
                  <a:lnTo>
                    <a:pt x="12" y="10"/>
                  </a:lnTo>
                  <a:lnTo>
                    <a:pt x="14" y="12"/>
                  </a:lnTo>
                  <a:lnTo>
                    <a:pt x="16" y="12"/>
                  </a:lnTo>
                  <a:lnTo>
                    <a:pt x="20" y="13"/>
                  </a:lnTo>
                  <a:close/>
                  <a:moveTo>
                    <a:pt x="20" y="13"/>
                  </a:moveTo>
                  <a:lnTo>
                    <a:pt x="25" y="4"/>
                  </a:lnTo>
                  <a:lnTo>
                    <a:pt x="29" y="0"/>
                  </a:lnTo>
                  <a:lnTo>
                    <a:pt x="25" y="4"/>
                  </a:lnTo>
                  <a:lnTo>
                    <a:pt x="22" y="6"/>
                  </a:lnTo>
                  <a:lnTo>
                    <a:pt x="12" y="8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4" y="13"/>
                  </a:lnTo>
                  <a:lnTo>
                    <a:pt x="8" y="13"/>
                  </a:lnTo>
                  <a:lnTo>
                    <a:pt x="10" y="12"/>
                  </a:lnTo>
                  <a:lnTo>
                    <a:pt x="12" y="10"/>
                  </a:lnTo>
                  <a:lnTo>
                    <a:pt x="14" y="12"/>
                  </a:lnTo>
                  <a:lnTo>
                    <a:pt x="16" y="12"/>
                  </a:lnTo>
                  <a:lnTo>
                    <a:pt x="20" y="13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91" name="Freeform 559">
              <a:extLst>
                <a:ext uri="{FF2B5EF4-FFF2-40B4-BE49-F238E27FC236}">
                  <a16:creationId xmlns:a16="http://schemas.microsoft.com/office/drawing/2014/main" id="{E453C0A0-3060-48A4-A361-26D3B3840349}"/>
                </a:ext>
              </a:extLst>
            </p:cNvPr>
            <p:cNvSpPr>
              <a:spLocks/>
            </p:cNvSpPr>
            <p:nvPr/>
          </p:nvSpPr>
          <p:spPr bwMode="gray">
            <a:xfrm>
              <a:off x="4938713" y="2476500"/>
              <a:ext cx="158750" cy="176213"/>
            </a:xfrm>
            <a:custGeom>
              <a:avLst/>
              <a:gdLst>
                <a:gd name="T0" fmla="*/ 2147483647 w 77"/>
                <a:gd name="T1" fmla="*/ 2147483647 h 85"/>
                <a:gd name="T2" fmla="*/ 2147483647 w 77"/>
                <a:gd name="T3" fmla="*/ 2147483647 h 85"/>
                <a:gd name="T4" fmla="*/ 2147483647 w 77"/>
                <a:gd name="T5" fmla="*/ 2147483647 h 85"/>
                <a:gd name="T6" fmla="*/ 2147483647 w 77"/>
                <a:gd name="T7" fmla="*/ 2147483647 h 85"/>
                <a:gd name="T8" fmla="*/ 2147483647 w 77"/>
                <a:gd name="T9" fmla="*/ 2147483647 h 85"/>
                <a:gd name="T10" fmla="*/ 2147483647 w 77"/>
                <a:gd name="T11" fmla="*/ 2147483647 h 85"/>
                <a:gd name="T12" fmla="*/ 2147483647 w 77"/>
                <a:gd name="T13" fmla="*/ 2147483647 h 85"/>
                <a:gd name="T14" fmla="*/ 2147483647 w 77"/>
                <a:gd name="T15" fmla="*/ 2147483647 h 85"/>
                <a:gd name="T16" fmla="*/ 2147483647 w 77"/>
                <a:gd name="T17" fmla="*/ 2147483647 h 85"/>
                <a:gd name="T18" fmla="*/ 2147483647 w 77"/>
                <a:gd name="T19" fmla="*/ 2147483647 h 85"/>
                <a:gd name="T20" fmla="*/ 2147483647 w 77"/>
                <a:gd name="T21" fmla="*/ 2147483647 h 85"/>
                <a:gd name="T22" fmla="*/ 2147483647 w 77"/>
                <a:gd name="T23" fmla="*/ 2147483647 h 85"/>
                <a:gd name="T24" fmla="*/ 2147483647 w 77"/>
                <a:gd name="T25" fmla="*/ 2147483647 h 85"/>
                <a:gd name="T26" fmla="*/ 2147483647 w 77"/>
                <a:gd name="T27" fmla="*/ 2147483647 h 85"/>
                <a:gd name="T28" fmla="*/ 2147483647 w 77"/>
                <a:gd name="T29" fmla="*/ 2147483647 h 85"/>
                <a:gd name="T30" fmla="*/ 2147483647 w 77"/>
                <a:gd name="T31" fmla="*/ 2147483647 h 85"/>
                <a:gd name="T32" fmla="*/ 2147483647 w 77"/>
                <a:gd name="T33" fmla="*/ 2147483647 h 85"/>
                <a:gd name="T34" fmla="*/ 2147483647 w 77"/>
                <a:gd name="T35" fmla="*/ 2147483647 h 85"/>
                <a:gd name="T36" fmla="*/ 2147483647 w 77"/>
                <a:gd name="T37" fmla="*/ 2147483647 h 85"/>
                <a:gd name="T38" fmla="*/ 2147483647 w 77"/>
                <a:gd name="T39" fmla="*/ 2147483647 h 85"/>
                <a:gd name="T40" fmla="*/ 2147483647 w 77"/>
                <a:gd name="T41" fmla="*/ 2147483647 h 85"/>
                <a:gd name="T42" fmla="*/ 2147483647 w 77"/>
                <a:gd name="T43" fmla="*/ 2147483647 h 85"/>
                <a:gd name="T44" fmla="*/ 2147483647 w 77"/>
                <a:gd name="T45" fmla="*/ 2147483647 h 85"/>
                <a:gd name="T46" fmla="*/ 2147483647 w 77"/>
                <a:gd name="T47" fmla="*/ 0 h 85"/>
                <a:gd name="T48" fmla="*/ 2147483647 w 77"/>
                <a:gd name="T49" fmla="*/ 2147483647 h 85"/>
                <a:gd name="T50" fmla="*/ 2147483647 w 77"/>
                <a:gd name="T51" fmla="*/ 2147483647 h 85"/>
                <a:gd name="T52" fmla="*/ 2147483647 w 77"/>
                <a:gd name="T53" fmla="*/ 2147483647 h 85"/>
                <a:gd name="T54" fmla="*/ 2147483647 w 77"/>
                <a:gd name="T55" fmla="*/ 2147483647 h 85"/>
                <a:gd name="T56" fmla="*/ 2147483647 w 77"/>
                <a:gd name="T57" fmla="*/ 2147483647 h 85"/>
                <a:gd name="T58" fmla="*/ 2147483647 w 77"/>
                <a:gd name="T59" fmla="*/ 2147483647 h 85"/>
                <a:gd name="T60" fmla="*/ 0 w 77"/>
                <a:gd name="T61" fmla="*/ 2147483647 h 85"/>
                <a:gd name="T62" fmla="*/ 2147483647 w 77"/>
                <a:gd name="T63" fmla="*/ 2147483647 h 85"/>
                <a:gd name="T64" fmla="*/ 2147483647 w 77"/>
                <a:gd name="T65" fmla="*/ 2147483647 h 85"/>
                <a:gd name="T66" fmla="*/ 2147483647 w 77"/>
                <a:gd name="T67" fmla="*/ 2147483647 h 85"/>
                <a:gd name="T68" fmla="*/ 2147483647 w 77"/>
                <a:gd name="T69" fmla="*/ 2147483647 h 85"/>
                <a:gd name="T70" fmla="*/ 2147483647 w 77"/>
                <a:gd name="T71" fmla="*/ 2147483647 h 85"/>
                <a:gd name="T72" fmla="*/ 2147483647 w 77"/>
                <a:gd name="T73" fmla="*/ 2147483647 h 85"/>
                <a:gd name="T74" fmla="*/ 2147483647 w 77"/>
                <a:gd name="T75" fmla="*/ 2147483647 h 85"/>
                <a:gd name="T76" fmla="*/ 2147483647 w 77"/>
                <a:gd name="T77" fmla="*/ 2147483647 h 85"/>
                <a:gd name="T78" fmla="*/ 2147483647 w 77"/>
                <a:gd name="T79" fmla="*/ 2147483647 h 85"/>
                <a:gd name="T80" fmla="*/ 2147483647 w 77"/>
                <a:gd name="T81" fmla="*/ 2147483647 h 85"/>
                <a:gd name="T82" fmla="*/ 2147483647 w 77"/>
                <a:gd name="T83" fmla="*/ 2147483647 h 85"/>
                <a:gd name="T84" fmla="*/ 2147483647 w 77"/>
                <a:gd name="T85" fmla="*/ 2147483647 h 8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77"/>
                <a:gd name="T130" fmla="*/ 0 h 85"/>
                <a:gd name="T131" fmla="*/ 77 w 77"/>
                <a:gd name="T132" fmla="*/ 85 h 8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77" h="85">
                  <a:moveTo>
                    <a:pt x="62" y="83"/>
                  </a:moveTo>
                  <a:lnTo>
                    <a:pt x="64" y="85"/>
                  </a:lnTo>
                  <a:lnTo>
                    <a:pt x="66" y="81"/>
                  </a:lnTo>
                  <a:lnTo>
                    <a:pt x="64" y="79"/>
                  </a:lnTo>
                  <a:lnTo>
                    <a:pt x="62" y="77"/>
                  </a:lnTo>
                  <a:lnTo>
                    <a:pt x="60" y="75"/>
                  </a:lnTo>
                  <a:lnTo>
                    <a:pt x="58" y="73"/>
                  </a:lnTo>
                  <a:lnTo>
                    <a:pt x="56" y="73"/>
                  </a:lnTo>
                  <a:lnTo>
                    <a:pt x="52" y="73"/>
                  </a:lnTo>
                  <a:lnTo>
                    <a:pt x="52" y="69"/>
                  </a:lnTo>
                  <a:lnTo>
                    <a:pt x="48" y="64"/>
                  </a:lnTo>
                  <a:lnTo>
                    <a:pt x="43" y="58"/>
                  </a:lnTo>
                  <a:lnTo>
                    <a:pt x="37" y="52"/>
                  </a:lnTo>
                  <a:lnTo>
                    <a:pt x="37" y="50"/>
                  </a:lnTo>
                  <a:lnTo>
                    <a:pt x="37" y="48"/>
                  </a:lnTo>
                  <a:lnTo>
                    <a:pt x="33" y="41"/>
                  </a:lnTo>
                  <a:lnTo>
                    <a:pt x="31" y="37"/>
                  </a:lnTo>
                  <a:lnTo>
                    <a:pt x="29" y="35"/>
                  </a:lnTo>
                  <a:lnTo>
                    <a:pt x="29" y="33"/>
                  </a:lnTo>
                  <a:lnTo>
                    <a:pt x="31" y="29"/>
                  </a:lnTo>
                  <a:lnTo>
                    <a:pt x="35" y="31"/>
                  </a:lnTo>
                  <a:lnTo>
                    <a:pt x="37" y="35"/>
                  </a:lnTo>
                  <a:lnTo>
                    <a:pt x="39" y="35"/>
                  </a:lnTo>
                  <a:lnTo>
                    <a:pt x="41" y="33"/>
                  </a:lnTo>
                  <a:lnTo>
                    <a:pt x="44" y="37"/>
                  </a:lnTo>
                  <a:lnTo>
                    <a:pt x="50" y="35"/>
                  </a:lnTo>
                  <a:lnTo>
                    <a:pt x="56" y="35"/>
                  </a:lnTo>
                  <a:lnTo>
                    <a:pt x="60" y="37"/>
                  </a:lnTo>
                  <a:lnTo>
                    <a:pt x="62" y="37"/>
                  </a:lnTo>
                  <a:lnTo>
                    <a:pt x="64" y="39"/>
                  </a:lnTo>
                  <a:lnTo>
                    <a:pt x="69" y="41"/>
                  </a:lnTo>
                  <a:lnTo>
                    <a:pt x="75" y="41"/>
                  </a:lnTo>
                  <a:lnTo>
                    <a:pt x="75" y="39"/>
                  </a:lnTo>
                  <a:lnTo>
                    <a:pt x="77" y="39"/>
                  </a:lnTo>
                  <a:lnTo>
                    <a:pt x="77" y="35"/>
                  </a:lnTo>
                  <a:lnTo>
                    <a:pt x="75" y="33"/>
                  </a:lnTo>
                  <a:lnTo>
                    <a:pt x="75" y="29"/>
                  </a:lnTo>
                  <a:lnTo>
                    <a:pt x="77" y="27"/>
                  </a:lnTo>
                  <a:lnTo>
                    <a:pt x="75" y="27"/>
                  </a:lnTo>
                  <a:lnTo>
                    <a:pt x="71" y="27"/>
                  </a:lnTo>
                  <a:lnTo>
                    <a:pt x="66" y="25"/>
                  </a:lnTo>
                  <a:lnTo>
                    <a:pt x="62" y="23"/>
                  </a:lnTo>
                  <a:lnTo>
                    <a:pt x="56" y="20"/>
                  </a:lnTo>
                  <a:lnTo>
                    <a:pt x="50" y="14"/>
                  </a:lnTo>
                  <a:lnTo>
                    <a:pt x="46" y="8"/>
                  </a:lnTo>
                  <a:lnTo>
                    <a:pt x="43" y="2"/>
                  </a:lnTo>
                  <a:lnTo>
                    <a:pt x="39" y="0"/>
                  </a:lnTo>
                  <a:lnTo>
                    <a:pt x="37" y="0"/>
                  </a:lnTo>
                  <a:lnTo>
                    <a:pt x="35" y="4"/>
                  </a:lnTo>
                  <a:lnTo>
                    <a:pt x="33" y="6"/>
                  </a:lnTo>
                  <a:lnTo>
                    <a:pt x="31" y="6"/>
                  </a:lnTo>
                  <a:lnTo>
                    <a:pt x="27" y="6"/>
                  </a:lnTo>
                  <a:lnTo>
                    <a:pt x="27" y="10"/>
                  </a:lnTo>
                  <a:lnTo>
                    <a:pt x="25" y="16"/>
                  </a:lnTo>
                  <a:lnTo>
                    <a:pt x="21" y="21"/>
                  </a:lnTo>
                  <a:lnTo>
                    <a:pt x="18" y="18"/>
                  </a:lnTo>
                  <a:lnTo>
                    <a:pt x="16" y="18"/>
                  </a:lnTo>
                  <a:lnTo>
                    <a:pt x="16" y="21"/>
                  </a:lnTo>
                  <a:lnTo>
                    <a:pt x="16" y="25"/>
                  </a:lnTo>
                  <a:lnTo>
                    <a:pt x="8" y="29"/>
                  </a:lnTo>
                  <a:lnTo>
                    <a:pt x="0" y="29"/>
                  </a:lnTo>
                  <a:lnTo>
                    <a:pt x="0" y="37"/>
                  </a:lnTo>
                  <a:lnTo>
                    <a:pt x="2" y="43"/>
                  </a:lnTo>
                  <a:lnTo>
                    <a:pt x="6" y="41"/>
                  </a:lnTo>
                  <a:lnTo>
                    <a:pt x="6" y="39"/>
                  </a:lnTo>
                  <a:lnTo>
                    <a:pt x="8" y="37"/>
                  </a:lnTo>
                  <a:lnTo>
                    <a:pt x="12" y="37"/>
                  </a:lnTo>
                  <a:lnTo>
                    <a:pt x="12" y="33"/>
                  </a:lnTo>
                  <a:lnTo>
                    <a:pt x="14" y="29"/>
                  </a:lnTo>
                  <a:lnTo>
                    <a:pt x="16" y="31"/>
                  </a:lnTo>
                  <a:lnTo>
                    <a:pt x="18" y="33"/>
                  </a:lnTo>
                  <a:lnTo>
                    <a:pt x="16" y="39"/>
                  </a:lnTo>
                  <a:lnTo>
                    <a:pt x="16" y="45"/>
                  </a:lnTo>
                  <a:lnTo>
                    <a:pt x="23" y="50"/>
                  </a:lnTo>
                  <a:lnTo>
                    <a:pt x="21" y="54"/>
                  </a:lnTo>
                  <a:lnTo>
                    <a:pt x="21" y="56"/>
                  </a:lnTo>
                  <a:lnTo>
                    <a:pt x="27" y="60"/>
                  </a:lnTo>
                  <a:lnTo>
                    <a:pt x="33" y="64"/>
                  </a:lnTo>
                  <a:lnTo>
                    <a:pt x="37" y="64"/>
                  </a:lnTo>
                  <a:lnTo>
                    <a:pt x="41" y="64"/>
                  </a:lnTo>
                  <a:lnTo>
                    <a:pt x="44" y="68"/>
                  </a:lnTo>
                  <a:lnTo>
                    <a:pt x="48" y="73"/>
                  </a:lnTo>
                  <a:lnTo>
                    <a:pt x="54" y="75"/>
                  </a:lnTo>
                  <a:lnTo>
                    <a:pt x="60" y="77"/>
                  </a:lnTo>
                  <a:lnTo>
                    <a:pt x="60" y="79"/>
                  </a:lnTo>
                  <a:lnTo>
                    <a:pt x="62" y="83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92" name="Freeform 561">
              <a:extLst>
                <a:ext uri="{FF2B5EF4-FFF2-40B4-BE49-F238E27FC236}">
                  <a16:creationId xmlns:a16="http://schemas.microsoft.com/office/drawing/2014/main" id="{3144A1C7-2210-412A-BEE7-4D5621DB8407}"/>
                </a:ext>
              </a:extLst>
            </p:cNvPr>
            <p:cNvSpPr>
              <a:spLocks/>
            </p:cNvSpPr>
            <p:nvPr/>
          </p:nvSpPr>
          <p:spPr bwMode="gray">
            <a:xfrm>
              <a:off x="4875213" y="3935413"/>
              <a:ext cx="195262" cy="269875"/>
            </a:xfrm>
            <a:custGeom>
              <a:avLst/>
              <a:gdLst>
                <a:gd name="T0" fmla="*/ 2147483647 w 94"/>
                <a:gd name="T1" fmla="*/ 2147483647 h 130"/>
                <a:gd name="T2" fmla="*/ 2147483647 w 94"/>
                <a:gd name="T3" fmla="*/ 2147483647 h 130"/>
                <a:gd name="T4" fmla="*/ 2147483647 w 94"/>
                <a:gd name="T5" fmla="*/ 2147483647 h 130"/>
                <a:gd name="T6" fmla="*/ 2147483647 w 94"/>
                <a:gd name="T7" fmla="*/ 2147483647 h 130"/>
                <a:gd name="T8" fmla="*/ 2147483647 w 94"/>
                <a:gd name="T9" fmla="*/ 2147483647 h 130"/>
                <a:gd name="T10" fmla="*/ 2147483647 w 94"/>
                <a:gd name="T11" fmla="*/ 2147483647 h 130"/>
                <a:gd name="T12" fmla="*/ 2147483647 w 94"/>
                <a:gd name="T13" fmla="*/ 2147483647 h 130"/>
                <a:gd name="T14" fmla="*/ 2147483647 w 94"/>
                <a:gd name="T15" fmla="*/ 2147483647 h 130"/>
                <a:gd name="T16" fmla="*/ 2147483647 w 94"/>
                <a:gd name="T17" fmla="*/ 2147483647 h 130"/>
                <a:gd name="T18" fmla="*/ 2147483647 w 94"/>
                <a:gd name="T19" fmla="*/ 2147483647 h 130"/>
                <a:gd name="T20" fmla="*/ 2147483647 w 94"/>
                <a:gd name="T21" fmla="*/ 2147483647 h 130"/>
                <a:gd name="T22" fmla="*/ 2147483647 w 94"/>
                <a:gd name="T23" fmla="*/ 2147483647 h 130"/>
                <a:gd name="T24" fmla="*/ 2147483647 w 94"/>
                <a:gd name="T25" fmla="*/ 2147483647 h 130"/>
                <a:gd name="T26" fmla="*/ 2147483647 w 94"/>
                <a:gd name="T27" fmla="*/ 2147483647 h 130"/>
                <a:gd name="T28" fmla="*/ 2147483647 w 94"/>
                <a:gd name="T29" fmla="*/ 2147483647 h 130"/>
                <a:gd name="T30" fmla="*/ 2147483647 w 94"/>
                <a:gd name="T31" fmla="*/ 2147483647 h 130"/>
                <a:gd name="T32" fmla="*/ 2147483647 w 94"/>
                <a:gd name="T33" fmla="*/ 2147483647 h 130"/>
                <a:gd name="T34" fmla="*/ 2147483647 w 94"/>
                <a:gd name="T35" fmla="*/ 2147483647 h 130"/>
                <a:gd name="T36" fmla="*/ 2147483647 w 94"/>
                <a:gd name="T37" fmla="*/ 2147483647 h 130"/>
                <a:gd name="T38" fmla="*/ 2147483647 w 94"/>
                <a:gd name="T39" fmla="*/ 2147483647 h 130"/>
                <a:gd name="T40" fmla="*/ 2147483647 w 94"/>
                <a:gd name="T41" fmla="*/ 2147483647 h 130"/>
                <a:gd name="T42" fmla="*/ 2147483647 w 94"/>
                <a:gd name="T43" fmla="*/ 2147483647 h 130"/>
                <a:gd name="T44" fmla="*/ 2147483647 w 94"/>
                <a:gd name="T45" fmla="*/ 2147483647 h 130"/>
                <a:gd name="T46" fmla="*/ 2147483647 w 94"/>
                <a:gd name="T47" fmla="*/ 0 h 130"/>
                <a:gd name="T48" fmla="*/ 2147483647 w 94"/>
                <a:gd name="T49" fmla="*/ 2147483647 h 130"/>
                <a:gd name="T50" fmla="*/ 2147483647 w 94"/>
                <a:gd name="T51" fmla="*/ 2147483647 h 130"/>
                <a:gd name="T52" fmla="*/ 2147483647 w 94"/>
                <a:gd name="T53" fmla="*/ 2147483647 h 130"/>
                <a:gd name="T54" fmla="*/ 2147483647 w 94"/>
                <a:gd name="T55" fmla="*/ 2147483647 h 130"/>
                <a:gd name="T56" fmla="*/ 2147483647 w 94"/>
                <a:gd name="T57" fmla="*/ 2147483647 h 130"/>
                <a:gd name="T58" fmla="*/ 2147483647 w 94"/>
                <a:gd name="T59" fmla="*/ 2147483647 h 130"/>
                <a:gd name="T60" fmla="*/ 2147483647 w 94"/>
                <a:gd name="T61" fmla="*/ 2147483647 h 130"/>
                <a:gd name="T62" fmla="*/ 2147483647 w 94"/>
                <a:gd name="T63" fmla="*/ 2147483647 h 130"/>
                <a:gd name="T64" fmla="*/ 2147483647 w 94"/>
                <a:gd name="T65" fmla="*/ 2147483647 h 130"/>
                <a:gd name="T66" fmla="*/ 2147483647 w 94"/>
                <a:gd name="T67" fmla="*/ 2147483647 h 130"/>
                <a:gd name="T68" fmla="*/ 2147483647 w 94"/>
                <a:gd name="T69" fmla="*/ 2147483647 h 130"/>
                <a:gd name="T70" fmla="*/ 2147483647 w 94"/>
                <a:gd name="T71" fmla="*/ 2147483647 h 130"/>
                <a:gd name="T72" fmla="*/ 2147483647 w 94"/>
                <a:gd name="T73" fmla="*/ 2147483647 h 130"/>
                <a:gd name="T74" fmla="*/ 2147483647 w 94"/>
                <a:gd name="T75" fmla="*/ 2147483647 h 130"/>
                <a:gd name="T76" fmla="*/ 2147483647 w 94"/>
                <a:gd name="T77" fmla="*/ 2147483647 h 130"/>
                <a:gd name="T78" fmla="*/ 2147483647 w 94"/>
                <a:gd name="T79" fmla="*/ 2147483647 h 130"/>
                <a:gd name="T80" fmla="*/ 2147483647 w 94"/>
                <a:gd name="T81" fmla="*/ 2147483647 h 130"/>
                <a:gd name="T82" fmla="*/ 2147483647 w 94"/>
                <a:gd name="T83" fmla="*/ 2147483647 h 130"/>
                <a:gd name="T84" fmla="*/ 2147483647 w 94"/>
                <a:gd name="T85" fmla="*/ 2147483647 h 130"/>
                <a:gd name="T86" fmla="*/ 2147483647 w 94"/>
                <a:gd name="T87" fmla="*/ 2147483647 h 130"/>
                <a:gd name="T88" fmla="*/ 2147483647 w 94"/>
                <a:gd name="T89" fmla="*/ 2147483647 h 130"/>
                <a:gd name="T90" fmla="*/ 2147483647 w 94"/>
                <a:gd name="T91" fmla="*/ 2147483647 h 130"/>
                <a:gd name="T92" fmla="*/ 2147483647 w 94"/>
                <a:gd name="T93" fmla="*/ 2147483647 h 130"/>
                <a:gd name="T94" fmla="*/ 2147483647 w 94"/>
                <a:gd name="T95" fmla="*/ 2147483647 h 130"/>
                <a:gd name="T96" fmla="*/ 2147483647 w 94"/>
                <a:gd name="T97" fmla="*/ 2147483647 h 130"/>
                <a:gd name="T98" fmla="*/ 2147483647 w 94"/>
                <a:gd name="T99" fmla="*/ 2147483647 h 130"/>
                <a:gd name="T100" fmla="*/ 2147483647 w 94"/>
                <a:gd name="T101" fmla="*/ 2147483647 h 130"/>
                <a:gd name="T102" fmla="*/ 2147483647 w 94"/>
                <a:gd name="T103" fmla="*/ 2147483647 h 130"/>
                <a:gd name="T104" fmla="*/ 2147483647 w 94"/>
                <a:gd name="T105" fmla="*/ 2147483647 h 130"/>
                <a:gd name="T106" fmla="*/ 2147483647 w 94"/>
                <a:gd name="T107" fmla="*/ 2147483647 h 130"/>
                <a:gd name="T108" fmla="*/ 2147483647 w 94"/>
                <a:gd name="T109" fmla="*/ 2147483647 h 130"/>
                <a:gd name="T110" fmla="*/ 2147483647 w 94"/>
                <a:gd name="T111" fmla="*/ 2147483647 h 130"/>
                <a:gd name="T112" fmla="*/ 2147483647 w 94"/>
                <a:gd name="T113" fmla="*/ 2147483647 h 130"/>
                <a:gd name="T114" fmla="*/ 2147483647 w 94"/>
                <a:gd name="T115" fmla="*/ 2147483647 h 130"/>
                <a:gd name="T116" fmla="*/ 2147483647 w 94"/>
                <a:gd name="T117" fmla="*/ 2147483647 h 130"/>
                <a:gd name="T118" fmla="*/ 2147483647 w 94"/>
                <a:gd name="T119" fmla="*/ 2147483647 h 130"/>
                <a:gd name="T120" fmla="*/ 0 w 94"/>
                <a:gd name="T121" fmla="*/ 2147483647 h 130"/>
                <a:gd name="T122" fmla="*/ 2147483647 w 94"/>
                <a:gd name="T123" fmla="*/ 2147483647 h 130"/>
                <a:gd name="T124" fmla="*/ 2147483647 w 94"/>
                <a:gd name="T125" fmla="*/ 2147483647 h 13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4"/>
                <a:gd name="T190" fmla="*/ 0 h 130"/>
                <a:gd name="T191" fmla="*/ 94 w 94"/>
                <a:gd name="T192" fmla="*/ 130 h 13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4" h="130">
                  <a:moveTo>
                    <a:pt x="7" y="130"/>
                  </a:moveTo>
                  <a:lnTo>
                    <a:pt x="9" y="128"/>
                  </a:lnTo>
                  <a:lnTo>
                    <a:pt x="15" y="126"/>
                  </a:lnTo>
                  <a:lnTo>
                    <a:pt x="19" y="124"/>
                  </a:lnTo>
                  <a:lnTo>
                    <a:pt x="19" y="123"/>
                  </a:lnTo>
                  <a:lnTo>
                    <a:pt x="23" y="123"/>
                  </a:lnTo>
                  <a:lnTo>
                    <a:pt x="25" y="124"/>
                  </a:lnTo>
                  <a:lnTo>
                    <a:pt x="26" y="124"/>
                  </a:lnTo>
                  <a:lnTo>
                    <a:pt x="28" y="123"/>
                  </a:lnTo>
                  <a:lnTo>
                    <a:pt x="32" y="123"/>
                  </a:lnTo>
                  <a:lnTo>
                    <a:pt x="36" y="123"/>
                  </a:lnTo>
                  <a:lnTo>
                    <a:pt x="38" y="121"/>
                  </a:lnTo>
                  <a:lnTo>
                    <a:pt x="38" y="117"/>
                  </a:lnTo>
                  <a:lnTo>
                    <a:pt x="42" y="119"/>
                  </a:lnTo>
                  <a:lnTo>
                    <a:pt x="46" y="117"/>
                  </a:lnTo>
                  <a:lnTo>
                    <a:pt x="48" y="117"/>
                  </a:lnTo>
                  <a:lnTo>
                    <a:pt x="48" y="124"/>
                  </a:lnTo>
                  <a:lnTo>
                    <a:pt x="50" y="124"/>
                  </a:lnTo>
                  <a:lnTo>
                    <a:pt x="55" y="124"/>
                  </a:lnTo>
                  <a:lnTo>
                    <a:pt x="59" y="124"/>
                  </a:lnTo>
                  <a:lnTo>
                    <a:pt x="61" y="123"/>
                  </a:lnTo>
                  <a:lnTo>
                    <a:pt x="65" y="123"/>
                  </a:lnTo>
                  <a:lnTo>
                    <a:pt x="67" y="121"/>
                  </a:lnTo>
                  <a:lnTo>
                    <a:pt x="69" y="117"/>
                  </a:lnTo>
                  <a:lnTo>
                    <a:pt x="69" y="111"/>
                  </a:lnTo>
                  <a:lnTo>
                    <a:pt x="69" y="109"/>
                  </a:lnTo>
                  <a:lnTo>
                    <a:pt x="73" y="105"/>
                  </a:lnTo>
                  <a:lnTo>
                    <a:pt x="73" y="103"/>
                  </a:lnTo>
                  <a:lnTo>
                    <a:pt x="74" y="100"/>
                  </a:lnTo>
                  <a:lnTo>
                    <a:pt x="73" y="94"/>
                  </a:lnTo>
                  <a:lnTo>
                    <a:pt x="71" y="88"/>
                  </a:lnTo>
                  <a:lnTo>
                    <a:pt x="73" y="84"/>
                  </a:lnTo>
                  <a:lnTo>
                    <a:pt x="74" y="78"/>
                  </a:lnTo>
                  <a:lnTo>
                    <a:pt x="78" y="77"/>
                  </a:lnTo>
                  <a:lnTo>
                    <a:pt x="80" y="73"/>
                  </a:lnTo>
                  <a:lnTo>
                    <a:pt x="80" y="65"/>
                  </a:lnTo>
                  <a:lnTo>
                    <a:pt x="84" y="59"/>
                  </a:lnTo>
                  <a:lnTo>
                    <a:pt x="86" y="52"/>
                  </a:lnTo>
                  <a:lnTo>
                    <a:pt x="86" y="44"/>
                  </a:lnTo>
                  <a:lnTo>
                    <a:pt x="86" y="40"/>
                  </a:lnTo>
                  <a:lnTo>
                    <a:pt x="86" y="34"/>
                  </a:lnTo>
                  <a:lnTo>
                    <a:pt x="86" y="30"/>
                  </a:lnTo>
                  <a:lnTo>
                    <a:pt x="88" y="23"/>
                  </a:lnTo>
                  <a:lnTo>
                    <a:pt x="88" y="17"/>
                  </a:lnTo>
                  <a:lnTo>
                    <a:pt x="92" y="15"/>
                  </a:lnTo>
                  <a:lnTo>
                    <a:pt x="94" y="6"/>
                  </a:lnTo>
                  <a:lnTo>
                    <a:pt x="94" y="0"/>
                  </a:lnTo>
                  <a:lnTo>
                    <a:pt x="90" y="0"/>
                  </a:lnTo>
                  <a:lnTo>
                    <a:pt x="86" y="2"/>
                  </a:lnTo>
                  <a:lnTo>
                    <a:pt x="82" y="2"/>
                  </a:lnTo>
                  <a:lnTo>
                    <a:pt x="78" y="2"/>
                  </a:lnTo>
                  <a:lnTo>
                    <a:pt x="76" y="4"/>
                  </a:lnTo>
                  <a:lnTo>
                    <a:pt x="74" y="7"/>
                  </a:lnTo>
                  <a:lnTo>
                    <a:pt x="71" y="9"/>
                  </a:lnTo>
                  <a:lnTo>
                    <a:pt x="69" y="9"/>
                  </a:lnTo>
                  <a:lnTo>
                    <a:pt x="67" y="13"/>
                  </a:lnTo>
                  <a:lnTo>
                    <a:pt x="65" y="17"/>
                  </a:lnTo>
                  <a:lnTo>
                    <a:pt x="67" y="21"/>
                  </a:lnTo>
                  <a:lnTo>
                    <a:pt x="69" y="23"/>
                  </a:lnTo>
                  <a:lnTo>
                    <a:pt x="67" y="23"/>
                  </a:lnTo>
                  <a:lnTo>
                    <a:pt x="61" y="21"/>
                  </a:lnTo>
                  <a:lnTo>
                    <a:pt x="57" y="21"/>
                  </a:lnTo>
                  <a:lnTo>
                    <a:pt x="53" y="21"/>
                  </a:lnTo>
                  <a:lnTo>
                    <a:pt x="51" y="21"/>
                  </a:lnTo>
                  <a:lnTo>
                    <a:pt x="50" y="19"/>
                  </a:lnTo>
                  <a:lnTo>
                    <a:pt x="46" y="17"/>
                  </a:lnTo>
                  <a:lnTo>
                    <a:pt x="40" y="17"/>
                  </a:lnTo>
                  <a:lnTo>
                    <a:pt x="30" y="17"/>
                  </a:lnTo>
                  <a:lnTo>
                    <a:pt x="30" y="21"/>
                  </a:lnTo>
                  <a:lnTo>
                    <a:pt x="30" y="27"/>
                  </a:lnTo>
                  <a:lnTo>
                    <a:pt x="30" y="30"/>
                  </a:lnTo>
                  <a:lnTo>
                    <a:pt x="32" y="32"/>
                  </a:lnTo>
                  <a:lnTo>
                    <a:pt x="36" y="30"/>
                  </a:lnTo>
                  <a:lnTo>
                    <a:pt x="40" y="30"/>
                  </a:lnTo>
                  <a:lnTo>
                    <a:pt x="44" y="32"/>
                  </a:lnTo>
                  <a:lnTo>
                    <a:pt x="46" y="32"/>
                  </a:lnTo>
                  <a:lnTo>
                    <a:pt x="46" y="42"/>
                  </a:lnTo>
                  <a:lnTo>
                    <a:pt x="44" y="42"/>
                  </a:lnTo>
                  <a:lnTo>
                    <a:pt x="40" y="42"/>
                  </a:lnTo>
                  <a:lnTo>
                    <a:pt x="36" y="44"/>
                  </a:lnTo>
                  <a:lnTo>
                    <a:pt x="34" y="46"/>
                  </a:lnTo>
                  <a:lnTo>
                    <a:pt x="34" y="52"/>
                  </a:lnTo>
                  <a:lnTo>
                    <a:pt x="36" y="53"/>
                  </a:lnTo>
                  <a:lnTo>
                    <a:pt x="34" y="53"/>
                  </a:lnTo>
                  <a:lnTo>
                    <a:pt x="34" y="55"/>
                  </a:lnTo>
                  <a:lnTo>
                    <a:pt x="36" y="57"/>
                  </a:lnTo>
                  <a:lnTo>
                    <a:pt x="40" y="61"/>
                  </a:lnTo>
                  <a:lnTo>
                    <a:pt x="40" y="63"/>
                  </a:lnTo>
                  <a:lnTo>
                    <a:pt x="40" y="67"/>
                  </a:lnTo>
                  <a:lnTo>
                    <a:pt x="38" y="71"/>
                  </a:lnTo>
                  <a:lnTo>
                    <a:pt x="40" y="75"/>
                  </a:lnTo>
                  <a:lnTo>
                    <a:pt x="40" y="78"/>
                  </a:lnTo>
                  <a:lnTo>
                    <a:pt x="40" y="80"/>
                  </a:lnTo>
                  <a:lnTo>
                    <a:pt x="42" y="82"/>
                  </a:lnTo>
                  <a:lnTo>
                    <a:pt x="44" y="84"/>
                  </a:lnTo>
                  <a:lnTo>
                    <a:pt x="44" y="86"/>
                  </a:lnTo>
                  <a:lnTo>
                    <a:pt x="42" y="88"/>
                  </a:lnTo>
                  <a:lnTo>
                    <a:pt x="42" y="94"/>
                  </a:lnTo>
                  <a:lnTo>
                    <a:pt x="40" y="94"/>
                  </a:lnTo>
                  <a:lnTo>
                    <a:pt x="36" y="90"/>
                  </a:lnTo>
                  <a:lnTo>
                    <a:pt x="32" y="88"/>
                  </a:lnTo>
                  <a:lnTo>
                    <a:pt x="28" y="88"/>
                  </a:lnTo>
                  <a:lnTo>
                    <a:pt x="25" y="90"/>
                  </a:lnTo>
                  <a:lnTo>
                    <a:pt x="25" y="88"/>
                  </a:lnTo>
                  <a:lnTo>
                    <a:pt x="21" y="86"/>
                  </a:lnTo>
                  <a:lnTo>
                    <a:pt x="21" y="88"/>
                  </a:lnTo>
                  <a:lnTo>
                    <a:pt x="19" y="90"/>
                  </a:lnTo>
                  <a:lnTo>
                    <a:pt x="13" y="90"/>
                  </a:lnTo>
                  <a:lnTo>
                    <a:pt x="11" y="94"/>
                  </a:lnTo>
                  <a:lnTo>
                    <a:pt x="13" y="96"/>
                  </a:lnTo>
                  <a:lnTo>
                    <a:pt x="11" y="98"/>
                  </a:lnTo>
                  <a:lnTo>
                    <a:pt x="11" y="101"/>
                  </a:lnTo>
                  <a:lnTo>
                    <a:pt x="15" y="107"/>
                  </a:lnTo>
                  <a:lnTo>
                    <a:pt x="15" y="109"/>
                  </a:lnTo>
                  <a:lnTo>
                    <a:pt x="15" y="111"/>
                  </a:lnTo>
                  <a:lnTo>
                    <a:pt x="13" y="113"/>
                  </a:lnTo>
                  <a:lnTo>
                    <a:pt x="11" y="113"/>
                  </a:lnTo>
                  <a:lnTo>
                    <a:pt x="7" y="111"/>
                  </a:lnTo>
                  <a:lnTo>
                    <a:pt x="3" y="109"/>
                  </a:lnTo>
                  <a:lnTo>
                    <a:pt x="2" y="115"/>
                  </a:lnTo>
                  <a:lnTo>
                    <a:pt x="0" y="119"/>
                  </a:lnTo>
                  <a:lnTo>
                    <a:pt x="3" y="123"/>
                  </a:lnTo>
                  <a:lnTo>
                    <a:pt x="5" y="124"/>
                  </a:lnTo>
                  <a:lnTo>
                    <a:pt x="5" y="128"/>
                  </a:lnTo>
                  <a:lnTo>
                    <a:pt x="7" y="13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93" name="Freeform 565">
              <a:extLst>
                <a:ext uri="{FF2B5EF4-FFF2-40B4-BE49-F238E27FC236}">
                  <a16:creationId xmlns:a16="http://schemas.microsoft.com/office/drawing/2014/main" id="{D69A5C95-4D5B-406A-A314-83E8BD42BE35}"/>
                </a:ext>
              </a:extLst>
            </p:cNvPr>
            <p:cNvSpPr>
              <a:spLocks/>
            </p:cNvSpPr>
            <p:nvPr/>
          </p:nvSpPr>
          <p:spPr bwMode="gray">
            <a:xfrm>
              <a:off x="4946650" y="3289300"/>
              <a:ext cx="271463" cy="530225"/>
            </a:xfrm>
            <a:custGeom>
              <a:avLst/>
              <a:gdLst>
                <a:gd name="T0" fmla="*/ 0 w 131"/>
                <a:gd name="T1" fmla="*/ 2147483647 h 255"/>
                <a:gd name="T2" fmla="*/ 2147483647 w 131"/>
                <a:gd name="T3" fmla="*/ 2147483647 h 255"/>
                <a:gd name="T4" fmla="*/ 2147483647 w 131"/>
                <a:gd name="T5" fmla="*/ 2147483647 h 255"/>
                <a:gd name="T6" fmla="*/ 2147483647 w 131"/>
                <a:gd name="T7" fmla="*/ 2147483647 h 255"/>
                <a:gd name="T8" fmla="*/ 2147483647 w 131"/>
                <a:gd name="T9" fmla="*/ 2147483647 h 255"/>
                <a:gd name="T10" fmla="*/ 2147483647 w 131"/>
                <a:gd name="T11" fmla="*/ 2147483647 h 255"/>
                <a:gd name="T12" fmla="*/ 2147483647 w 131"/>
                <a:gd name="T13" fmla="*/ 2147483647 h 255"/>
                <a:gd name="T14" fmla="*/ 2147483647 w 131"/>
                <a:gd name="T15" fmla="*/ 2147483647 h 255"/>
                <a:gd name="T16" fmla="*/ 2147483647 w 131"/>
                <a:gd name="T17" fmla="*/ 2147483647 h 255"/>
                <a:gd name="T18" fmla="*/ 2147483647 w 131"/>
                <a:gd name="T19" fmla="*/ 2147483647 h 255"/>
                <a:gd name="T20" fmla="*/ 2147483647 w 131"/>
                <a:gd name="T21" fmla="*/ 2147483647 h 255"/>
                <a:gd name="T22" fmla="*/ 2147483647 w 131"/>
                <a:gd name="T23" fmla="*/ 2147483647 h 255"/>
                <a:gd name="T24" fmla="*/ 2147483647 w 131"/>
                <a:gd name="T25" fmla="*/ 2147483647 h 255"/>
                <a:gd name="T26" fmla="*/ 2147483647 w 131"/>
                <a:gd name="T27" fmla="*/ 2147483647 h 255"/>
                <a:gd name="T28" fmla="*/ 2147483647 w 131"/>
                <a:gd name="T29" fmla="*/ 2147483647 h 255"/>
                <a:gd name="T30" fmla="*/ 2147483647 w 131"/>
                <a:gd name="T31" fmla="*/ 2147483647 h 255"/>
                <a:gd name="T32" fmla="*/ 2147483647 w 131"/>
                <a:gd name="T33" fmla="*/ 2147483647 h 255"/>
                <a:gd name="T34" fmla="*/ 2147483647 w 131"/>
                <a:gd name="T35" fmla="*/ 2147483647 h 255"/>
                <a:gd name="T36" fmla="*/ 2147483647 w 131"/>
                <a:gd name="T37" fmla="*/ 2147483647 h 255"/>
                <a:gd name="T38" fmla="*/ 2147483647 w 131"/>
                <a:gd name="T39" fmla="*/ 2147483647 h 255"/>
                <a:gd name="T40" fmla="*/ 2147483647 w 131"/>
                <a:gd name="T41" fmla="*/ 2147483647 h 255"/>
                <a:gd name="T42" fmla="*/ 2147483647 w 131"/>
                <a:gd name="T43" fmla="*/ 2147483647 h 255"/>
                <a:gd name="T44" fmla="*/ 2147483647 w 131"/>
                <a:gd name="T45" fmla="*/ 2147483647 h 255"/>
                <a:gd name="T46" fmla="*/ 2147483647 w 131"/>
                <a:gd name="T47" fmla="*/ 2147483647 h 255"/>
                <a:gd name="T48" fmla="*/ 2147483647 w 131"/>
                <a:gd name="T49" fmla="*/ 2147483647 h 255"/>
                <a:gd name="T50" fmla="*/ 2147483647 w 131"/>
                <a:gd name="T51" fmla="*/ 2147483647 h 255"/>
                <a:gd name="T52" fmla="*/ 2147483647 w 131"/>
                <a:gd name="T53" fmla="*/ 2147483647 h 255"/>
                <a:gd name="T54" fmla="*/ 2147483647 w 131"/>
                <a:gd name="T55" fmla="*/ 2147483647 h 255"/>
                <a:gd name="T56" fmla="*/ 2147483647 w 131"/>
                <a:gd name="T57" fmla="*/ 2147483647 h 255"/>
                <a:gd name="T58" fmla="*/ 2147483647 w 131"/>
                <a:gd name="T59" fmla="*/ 2147483647 h 255"/>
                <a:gd name="T60" fmla="*/ 2147483647 w 131"/>
                <a:gd name="T61" fmla="*/ 2147483647 h 255"/>
                <a:gd name="T62" fmla="*/ 2147483647 w 131"/>
                <a:gd name="T63" fmla="*/ 2147483647 h 255"/>
                <a:gd name="T64" fmla="*/ 2147483647 w 131"/>
                <a:gd name="T65" fmla="*/ 2147483647 h 255"/>
                <a:gd name="T66" fmla="*/ 2147483647 w 131"/>
                <a:gd name="T67" fmla="*/ 2147483647 h 255"/>
                <a:gd name="T68" fmla="*/ 2147483647 w 131"/>
                <a:gd name="T69" fmla="*/ 2147483647 h 255"/>
                <a:gd name="T70" fmla="*/ 2147483647 w 131"/>
                <a:gd name="T71" fmla="*/ 2147483647 h 255"/>
                <a:gd name="T72" fmla="*/ 2147483647 w 131"/>
                <a:gd name="T73" fmla="*/ 2147483647 h 255"/>
                <a:gd name="T74" fmla="*/ 2147483647 w 131"/>
                <a:gd name="T75" fmla="*/ 2147483647 h 255"/>
                <a:gd name="T76" fmla="*/ 2147483647 w 131"/>
                <a:gd name="T77" fmla="*/ 2147483647 h 255"/>
                <a:gd name="T78" fmla="*/ 2147483647 w 131"/>
                <a:gd name="T79" fmla="*/ 2147483647 h 255"/>
                <a:gd name="T80" fmla="*/ 2147483647 w 131"/>
                <a:gd name="T81" fmla="*/ 2147483647 h 255"/>
                <a:gd name="T82" fmla="*/ 2147483647 w 131"/>
                <a:gd name="T83" fmla="*/ 2147483647 h 255"/>
                <a:gd name="T84" fmla="*/ 2147483647 w 131"/>
                <a:gd name="T85" fmla="*/ 2147483647 h 255"/>
                <a:gd name="T86" fmla="*/ 2147483647 w 131"/>
                <a:gd name="T87" fmla="*/ 2147483647 h 255"/>
                <a:gd name="T88" fmla="*/ 2147483647 w 131"/>
                <a:gd name="T89" fmla="*/ 2147483647 h 255"/>
                <a:gd name="T90" fmla="*/ 2147483647 w 131"/>
                <a:gd name="T91" fmla="*/ 2147483647 h 255"/>
                <a:gd name="T92" fmla="*/ 2147483647 w 131"/>
                <a:gd name="T93" fmla="*/ 2147483647 h 255"/>
                <a:gd name="T94" fmla="*/ 2147483647 w 131"/>
                <a:gd name="T95" fmla="*/ 2147483647 h 255"/>
                <a:gd name="T96" fmla="*/ 2147483647 w 131"/>
                <a:gd name="T97" fmla="*/ 2147483647 h 255"/>
                <a:gd name="T98" fmla="*/ 2147483647 w 131"/>
                <a:gd name="T99" fmla="*/ 2147483647 h 255"/>
                <a:gd name="T100" fmla="*/ 2147483647 w 131"/>
                <a:gd name="T101" fmla="*/ 2147483647 h 255"/>
                <a:gd name="T102" fmla="*/ 2147483647 w 131"/>
                <a:gd name="T103" fmla="*/ 2147483647 h 255"/>
                <a:gd name="T104" fmla="*/ 0 w 131"/>
                <a:gd name="T105" fmla="*/ 2147483647 h 25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31"/>
                <a:gd name="T160" fmla="*/ 0 h 255"/>
                <a:gd name="T161" fmla="*/ 131 w 131"/>
                <a:gd name="T162" fmla="*/ 255 h 25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31" h="255">
                  <a:moveTo>
                    <a:pt x="0" y="146"/>
                  </a:moveTo>
                  <a:lnTo>
                    <a:pt x="0" y="146"/>
                  </a:lnTo>
                  <a:lnTo>
                    <a:pt x="2" y="146"/>
                  </a:lnTo>
                  <a:lnTo>
                    <a:pt x="4" y="150"/>
                  </a:lnTo>
                  <a:lnTo>
                    <a:pt x="8" y="153"/>
                  </a:lnTo>
                  <a:lnTo>
                    <a:pt x="14" y="155"/>
                  </a:lnTo>
                  <a:lnTo>
                    <a:pt x="19" y="153"/>
                  </a:lnTo>
                  <a:lnTo>
                    <a:pt x="19" y="155"/>
                  </a:lnTo>
                  <a:lnTo>
                    <a:pt x="21" y="157"/>
                  </a:lnTo>
                  <a:lnTo>
                    <a:pt x="19" y="159"/>
                  </a:lnTo>
                  <a:lnTo>
                    <a:pt x="16" y="159"/>
                  </a:lnTo>
                  <a:lnTo>
                    <a:pt x="12" y="159"/>
                  </a:lnTo>
                  <a:lnTo>
                    <a:pt x="8" y="159"/>
                  </a:lnTo>
                  <a:lnTo>
                    <a:pt x="12" y="163"/>
                  </a:lnTo>
                  <a:lnTo>
                    <a:pt x="16" y="169"/>
                  </a:lnTo>
                  <a:lnTo>
                    <a:pt x="17" y="173"/>
                  </a:lnTo>
                  <a:lnTo>
                    <a:pt x="17" y="176"/>
                  </a:lnTo>
                  <a:lnTo>
                    <a:pt x="19" y="180"/>
                  </a:lnTo>
                  <a:lnTo>
                    <a:pt x="19" y="182"/>
                  </a:lnTo>
                  <a:lnTo>
                    <a:pt x="19" y="186"/>
                  </a:lnTo>
                  <a:lnTo>
                    <a:pt x="19" y="188"/>
                  </a:lnTo>
                  <a:lnTo>
                    <a:pt x="17" y="192"/>
                  </a:lnTo>
                  <a:lnTo>
                    <a:pt x="19" y="198"/>
                  </a:lnTo>
                  <a:lnTo>
                    <a:pt x="21" y="201"/>
                  </a:lnTo>
                  <a:lnTo>
                    <a:pt x="21" y="205"/>
                  </a:lnTo>
                  <a:lnTo>
                    <a:pt x="21" y="211"/>
                  </a:lnTo>
                  <a:lnTo>
                    <a:pt x="23" y="215"/>
                  </a:lnTo>
                  <a:lnTo>
                    <a:pt x="16" y="215"/>
                  </a:lnTo>
                  <a:lnTo>
                    <a:pt x="8" y="217"/>
                  </a:lnTo>
                  <a:lnTo>
                    <a:pt x="4" y="221"/>
                  </a:lnTo>
                  <a:lnTo>
                    <a:pt x="6" y="224"/>
                  </a:lnTo>
                  <a:lnTo>
                    <a:pt x="10" y="228"/>
                  </a:lnTo>
                  <a:lnTo>
                    <a:pt x="16" y="234"/>
                  </a:lnTo>
                  <a:lnTo>
                    <a:pt x="17" y="242"/>
                  </a:lnTo>
                  <a:lnTo>
                    <a:pt x="17" y="247"/>
                  </a:lnTo>
                  <a:lnTo>
                    <a:pt x="16" y="255"/>
                  </a:lnTo>
                  <a:lnTo>
                    <a:pt x="19" y="253"/>
                  </a:lnTo>
                  <a:lnTo>
                    <a:pt x="25" y="255"/>
                  </a:lnTo>
                  <a:lnTo>
                    <a:pt x="29" y="247"/>
                  </a:lnTo>
                  <a:lnTo>
                    <a:pt x="31" y="249"/>
                  </a:lnTo>
                  <a:lnTo>
                    <a:pt x="35" y="251"/>
                  </a:lnTo>
                  <a:lnTo>
                    <a:pt x="42" y="249"/>
                  </a:lnTo>
                  <a:lnTo>
                    <a:pt x="50" y="247"/>
                  </a:lnTo>
                  <a:lnTo>
                    <a:pt x="56" y="245"/>
                  </a:lnTo>
                  <a:lnTo>
                    <a:pt x="60" y="242"/>
                  </a:lnTo>
                  <a:lnTo>
                    <a:pt x="65" y="238"/>
                  </a:lnTo>
                  <a:lnTo>
                    <a:pt x="69" y="236"/>
                  </a:lnTo>
                  <a:lnTo>
                    <a:pt x="67" y="232"/>
                  </a:lnTo>
                  <a:lnTo>
                    <a:pt x="65" y="228"/>
                  </a:lnTo>
                  <a:lnTo>
                    <a:pt x="73" y="224"/>
                  </a:lnTo>
                  <a:lnTo>
                    <a:pt x="81" y="222"/>
                  </a:lnTo>
                  <a:lnTo>
                    <a:pt x="85" y="221"/>
                  </a:lnTo>
                  <a:lnTo>
                    <a:pt x="88" y="219"/>
                  </a:lnTo>
                  <a:lnTo>
                    <a:pt x="90" y="217"/>
                  </a:lnTo>
                  <a:lnTo>
                    <a:pt x="92" y="213"/>
                  </a:lnTo>
                  <a:lnTo>
                    <a:pt x="96" y="211"/>
                  </a:lnTo>
                  <a:lnTo>
                    <a:pt x="100" y="209"/>
                  </a:lnTo>
                  <a:lnTo>
                    <a:pt x="102" y="207"/>
                  </a:lnTo>
                  <a:lnTo>
                    <a:pt x="104" y="203"/>
                  </a:lnTo>
                  <a:lnTo>
                    <a:pt x="108" y="199"/>
                  </a:lnTo>
                  <a:lnTo>
                    <a:pt x="110" y="199"/>
                  </a:lnTo>
                  <a:lnTo>
                    <a:pt x="111" y="198"/>
                  </a:lnTo>
                  <a:lnTo>
                    <a:pt x="110" y="194"/>
                  </a:lnTo>
                  <a:lnTo>
                    <a:pt x="106" y="192"/>
                  </a:lnTo>
                  <a:lnTo>
                    <a:pt x="108" y="188"/>
                  </a:lnTo>
                  <a:lnTo>
                    <a:pt x="108" y="184"/>
                  </a:lnTo>
                  <a:lnTo>
                    <a:pt x="108" y="182"/>
                  </a:lnTo>
                  <a:lnTo>
                    <a:pt x="106" y="180"/>
                  </a:lnTo>
                  <a:lnTo>
                    <a:pt x="108" y="176"/>
                  </a:lnTo>
                  <a:lnTo>
                    <a:pt x="110" y="173"/>
                  </a:lnTo>
                  <a:lnTo>
                    <a:pt x="108" y="169"/>
                  </a:lnTo>
                  <a:lnTo>
                    <a:pt x="104" y="169"/>
                  </a:lnTo>
                  <a:lnTo>
                    <a:pt x="100" y="169"/>
                  </a:lnTo>
                  <a:lnTo>
                    <a:pt x="98" y="169"/>
                  </a:lnTo>
                  <a:lnTo>
                    <a:pt x="98" y="165"/>
                  </a:lnTo>
                  <a:lnTo>
                    <a:pt x="100" y="163"/>
                  </a:lnTo>
                  <a:lnTo>
                    <a:pt x="102" y="161"/>
                  </a:lnTo>
                  <a:lnTo>
                    <a:pt x="104" y="157"/>
                  </a:lnTo>
                  <a:lnTo>
                    <a:pt x="104" y="155"/>
                  </a:lnTo>
                  <a:lnTo>
                    <a:pt x="106" y="153"/>
                  </a:lnTo>
                  <a:lnTo>
                    <a:pt x="110" y="148"/>
                  </a:lnTo>
                  <a:lnTo>
                    <a:pt x="110" y="144"/>
                  </a:lnTo>
                  <a:lnTo>
                    <a:pt x="110" y="140"/>
                  </a:lnTo>
                  <a:lnTo>
                    <a:pt x="111" y="138"/>
                  </a:lnTo>
                  <a:lnTo>
                    <a:pt x="113" y="134"/>
                  </a:lnTo>
                  <a:lnTo>
                    <a:pt x="113" y="130"/>
                  </a:lnTo>
                  <a:lnTo>
                    <a:pt x="113" y="127"/>
                  </a:lnTo>
                  <a:lnTo>
                    <a:pt x="117" y="123"/>
                  </a:lnTo>
                  <a:lnTo>
                    <a:pt x="119" y="121"/>
                  </a:lnTo>
                  <a:lnTo>
                    <a:pt x="123" y="123"/>
                  </a:lnTo>
                  <a:lnTo>
                    <a:pt x="129" y="123"/>
                  </a:lnTo>
                  <a:lnTo>
                    <a:pt x="131" y="123"/>
                  </a:lnTo>
                  <a:lnTo>
                    <a:pt x="131" y="63"/>
                  </a:lnTo>
                  <a:lnTo>
                    <a:pt x="23" y="0"/>
                  </a:lnTo>
                  <a:lnTo>
                    <a:pt x="12" y="8"/>
                  </a:lnTo>
                  <a:lnTo>
                    <a:pt x="19" y="40"/>
                  </a:lnTo>
                  <a:lnTo>
                    <a:pt x="21" y="46"/>
                  </a:lnTo>
                  <a:lnTo>
                    <a:pt x="23" y="54"/>
                  </a:lnTo>
                  <a:lnTo>
                    <a:pt x="21" y="59"/>
                  </a:lnTo>
                  <a:lnTo>
                    <a:pt x="19" y="65"/>
                  </a:lnTo>
                  <a:lnTo>
                    <a:pt x="19" y="94"/>
                  </a:lnTo>
                  <a:lnTo>
                    <a:pt x="19" y="117"/>
                  </a:lnTo>
                  <a:lnTo>
                    <a:pt x="0" y="134"/>
                  </a:lnTo>
                  <a:lnTo>
                    <a:pt x="0" y="146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94" name="Freeform 566">
              <a:extLst>
                <a:ext uri="{FF2B5EF4-FFF2-40B4-BE49-F238E27FC236}">
                  <a16:creationId xmlns:a16="http://schemas.microsoft.com/office/drawing/2014/main" id="{044FC110-792D-408C-89D8-AE3F9D34C492}"/>
                </a:ext>
              </a:extLst>
            </p:cNvPr>
            <p:cNvSpPr>
              <a:spLocks/>
            </p:cNvSpPr>
            <p:nvPr/>
          </p:nvSpPr>
          <p:spPr bwMode="gray">
            <a:xfrm>
              <a:off x="4949825" y="3702050"/>
              <a:ext cx="347663" cy="250825"/>
            </a:xfrm>
            <a:custGeom>
              <a:avLst/>
              <a:gdLst>
                <a:gd name="T0" fmla="*/ 2147483647 w 167"/>
                <a:gd name="T1" fmla="*/ 2147483647 h 121"/>
                <a:gd name="T2" fmla="*/ 2147483647 w 167"/>
                <a:gd name="T3" fmla="*/ 2147483647 h 121"/>
                <a:gd name="T4" fmla="*/ 2147483647 w 167"/>
                <a:gd name="T5" fmla="*/ 2147483647 h 121"/>
                <a:gd name="T6" fmla="*/ 2147483647 w 167"/>
                <a:gd name="T7" fmla="*/ 2147483647 h 121"/>
                <a:gd name="T8" fmla="*/ 2147483647 w 167"/>
                <a:gd name="T9" fmla="*/ 2147483647 h 121"/>
                <a:gd name="T10" fmla="*/ 2147483647 w 167"/>
                <a:gd name="T11" fmla="*/ 2147483647 h 121"/>
                <a:gd name="T12" fmla="*/ 2147483647 w 167"/>
                <a:gd name="T13" fmla="*/ 2147483647 h 121"/>
                <a:gd name="T14" fmla="*/ 2147483647 w 167"/>
                <a:gd name="T15" fmla="*/ 2147483647 h 121"/>
                <a:gd name="T16" fmla="*/ 2147483647 w 167"/>
                <a:gd name="T17" fmla="*/ 2147483647 h 121"/>
                <a:gd name="T18" fmla="*/ 2147483647 w 167"/>
                <a:gd name="T19" fmla="*/ 2147483647 h 121"/>
                <a:gd name="T20" fmla="*/ 2147483647 w 167"/>
                <a:gd name="T21" fmla="*/ 2147483647 h 121"/>
                <a:gd name="T22" fmla="*/ 2147483647 w 167"/>
                <a:gd name="T23" fmla="*/ 2147483647 h 121"/>
                <a:gd name="T24" fmla="*/ 2147483647 w 167"/>
                <a:gd name="T25" fmla="*/ 2147483647 h 121"/>
                <a:gd name="T26" fmla="*/ 2147483647 w 167"/>
                <a:gd name="T27" fmla="*/ 2147483647 h 121"/>
                <a:gd name="T28" fmla="*/ 2147483647 w 167"/>
                <a:gd name="T29" fmla="*/ 2147483647 h 121"/>
                <a:gd name="T30" fmla="*/ 2147483647 w 167"/>
                <a:gd name="T31" fmla="*/ 2147483647 h 121"/>
                <a:gd name="T32" fmla="*/ 2147483647 w 167"/>
                <a:gd name="T33" fmla="*/ 2147483647 h 121"/>
                <a:gd name="T34" fmla="*/ 2147483647 w 167"/>
                <a:gd name="T35" fmla="*/ 2147483647 h 121"/>
                <a:gd name="T36" fmla="*/ 2147483647 w 167"/>
                <a:gd name="T37" fmla="*/ 2147483647 h 121"/>
                <a:gd name="T38" fmla="*/ 2147483647 w 167"/>
                <a:gd name="T39" fmla="*/ 2147483647 h 121"/>
                <a:gd name="T40" fmla="*/ 2147483647 w 167"/>
                <a:gd name="T41" fmla="*/ 2147483647 h 121"/>
                <a:gd name="T42" fmla="*/ 2147483647 w 167"/>
                <a:gd name="T43" fmla="*/ 2147483647 h 121"/>
                <a:gd name="T44" fmla="*/ 2147483647 w 167"/>
                <a:gd name="T45" fmla="*/ 2147483647 h 121"/>
                <a:gd name="T46" fmla="*/ 2147483647 w 167"/>
                <a:gd name="T47" fmla="*/ 2147483647 h 121"/>
                <a:gd name="T48" fmla="*/ 2147483647 w 167"/>
                <a:gd name="T49" fmla="*/ 2147483647 h 121"/>
                <a:gd name="T50" fmla="*/ 2147483647 w 167"/>
                <a:gd name="T51" fmla="*/ 2147483647 h 121"/>
                <a:gd name="T52" fmla="*/ 2147483647 w 167"/>
                <a:gd name="T53" fmla="*/ 2147483647 h 121"/>
                <a:gd name="T54" fmla="*/ 2147483647 w 167"/>
                <a:gd name="T55" fmla="*/ 2147483647 h 121"/>
                <a:gd name="T56" fmla="*/ 2147483647 w 167"/>
                <a:gd name="T57" fmla="*/ 2147483647 h 121"/>
                <a:gd name="T58" fmla="*/ 2147483647 w 167"/>
                <a:gd name="T59" fmla="*/ 2147483647 h 121"/>
                <a:gd name="T60" fmla="*/ 2147483647 w 167"/>
                <a:gd name="T61" fmla="*/ 0 h 121"/>
                <a:gd name="T62" fmla="*/ 2147483647 w 167"/>
                <a:gd name="T63" fmla="*/ 2147483647 h 121"/>
                <a:gd name="T64" fmla="*/ 2147483647 w 167"/>
                <a:gd name="T65" fmla="*/ 2147483647 h 121"/>
                <a:gd name="T66" fmla="*/ 2147483647 w 167"/>
                <a:gd name="T67" fmla="*/ 2147483647 h 121"/>
                <a:gd name="T68" fmla="*/ 2147483647 w 167"/>
                <a:gd name="T69" fmla="*/ 2147483647 h 121"/>
                <a:gd name="T70" fmla="*/ 2147483647 w 167"/>
                <a:gd name="T71" fmla="*/ 2147483647 h 121"/>
                <a:gd name="T72" fmla="*/ 2147483647 w 167"/>
                <a:gd name="T73" fmla="*/ 2147483647 h 121"/>
                <a:gd name="T74" fmla="*/ 2147483647 w 167"/>
                <a:gd name="T75" fmla="*/ 2147483647 h 121"/>
                <a:gd name="T76" fmla="*/ 2147483647 w 167"/>
                <a:gd name="T77" fmla="*/ 2147483647 h 121"/>
                <a:gd name="T78" fmla="*/ 2147483647 w 167"/>
                <a:gd name="T79" fmla="*/ 2147483647 h 121"/>
                <a:gd name="T80" fmla="*/ 2147483647 w 167"/>
                <a:gd name="T81" fmla="*/ 2147483647 h 121"/>
                <a:gd name="T82" fmla="*/ 2147483647 w 167"/>
                <a:gd name="T83" fmla="*/ 2147483647 h 121"/>
                <a:gd name="T84" fmla="*/ 2147483647 w 167"/>
                <a:gd name="T85" fmla="*/ 2147483647 h 121"/>
                <a:gd name="T86" fmla="*/ 2147483647 w 167"/>
                <a:gd name="T87" fmla="*/ 2147483647 h 121"/>
                <a:gd name="T88" fmla="*/ 2147483647 w 167"/>
                <a:gd name="T89" fmla="*/ 2147483647 h 121"/>
                <a:gd name="T90" fmla="*/ 2147483647 w 167"/>
                <a:gd name="T91" fmla="*/ 2147483647 h 121"/>
                <a:gd name="T92" fmla="*/ 2147483647 w 167"/>
                <a:gd name="T93" fmla="*/ 2147483647 h 121"/>
                <a:gd name="T94" fmla="*/ 2147483647 w 167"/>
                <a:gd name="T95" fmla="*/ 2147483647 h 121"/>
                <a:gd name="T96" fmla="*/ 2147483647 w 167"/>
                <a:gd name="T97" fmla="*/ 2147483647 h 121"/>
                <a:gd name="T98" fmla="*/ 2147483647 w 167"/>
                <a:gd name="T99" fmla="*/ 2147483647 h 121"/>
                <a:gd name="T100" fmla="*/ 2147483647 w 167"/>
                <a:gd name="T101" fmla="*/ 2147483647 h 121"/>
                <a:gd name="T102" fmla="*/ 2147483647 w 167"/>
                <a:gd name="T103" fmla="*/ 2147483647 h 121"/>
                <a:gd name="T104" fmla="*/ 2147483647 w 167"/>
                <a:gd name="T105" fmla="*/ 2147483647 h 121"/>
                <a:gd name="T106" fmla="*/ 2147483647 w 167"/>
                <a:gd name="T107" fmla="*/ 2147483647 h 12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67"/>
                <a:gd name="T163" fmla="*/ 0 h 121"/>
                <a:gd name="T164" fmla="*/ 167 w 167"/>
                <a:gd name="T165" fmla="*/ 121 h 12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67" h="121">
                  <a:moveTo>
                    <a:pt x="58" y="112"/>
                  </a:moveTo>
                  <a:lnTo>
                    <a:pt x="58" y="98"/>
                  </a:lnTo>
                  <a:lnTo>
                    <a:pt x="61" y="98"/>
                  </a:lnTo>
                  <a:lnTo>
                    <a:pt x="65" y="93"/>
                  </a:lnTo>
                  <a:lnTo>
                    <a:pt x="67" y="87"/>
                  </a:lnTo>
                  <a:lnTo>
                    <a:pt x="69" y="85"/>
                  </a:lnTo>
                  <a:lnTo>
                    <a:pt x="75" y="85"/>
                  </a:lnTo>
                  <a:lnTo>
                    <a:pt x="79" y="87"/>
                  </a:lnTo>
                  <a:lnTo>
                    <a:pt x="85" y="91"/>
                  </a:lnTo>
                  <a:lnTo>
                    <a:pt x="88" y="93"/>
                  </a:lnTo>
                  <a:lnTo>
                    <a:pt x="92" y="94"/>
                  </a:lnTo>
                  <a:lnTo>
                    <a:pt x="98" y="94"/>
                  </a:lnTo>
                  <a:lnTo>
                    <a:pt x="102" y="94"/>
                  </a:lnTo>
                  <a:lnTo>
                    <a:pt x="106" y="96"/>
                  </a:lnTo>
                  <a:lnTo>
                    <a:pt x="111" y="96"/>
                  </a:lnTo>
                  <a:lnTo>
                    <a:pt x="113" y="98"/>
                  </a:lnTo>
                  <a:lnTo>
                    <a:pt x="113" y="94"/>
                  </a:lnTo>
                  <a:lnTo>
                    <a:pt x="117" y="91"/>
                  </a:lnTo>
                  <a:lnTo>
                    <a:pt x="121" y="93"/>
                  </a:lnTo>
                  <a:lnTo>
                    <a:pt x="125" y="93"/>
                  </a:lnTo>
                  <a:lnTo>
                    <a:pt x="131" y="93"/>
                  </a:lnTo>
                  <a:lnTo>
                    <a:pt x="133" y="93"/>
                  </a:lnTo>
                  <a:lnTo>
                    <a:pt x="131" y="89"/>
                  </a:lnTo>
                  <a:lnTo>
                    <a:pt x="134" y="87"/>
                  </a:lnTo>
                  <a:lnTo>
                    <a:pt x="136" y="89"/>
                  </a:lnTo>
                  <a:lnTo>
                    <a:pt x="138" y="89"/>
                  </a:lnTo>
                  <a:lnTo>
                    <a:pt x="142" y="85"/>
                  </a:lnTo>
                  <a:lnTo>
                    <a:pt x="146" y="83"/>
                  </a:lnTo>
                  <a:lnTo>
                    <a:pt x="150" y="83"/>
                  </a:lnTo>
                  <a:lnTo>
                    <a:pt x="156" y="83"/>
                  </a:lnTo>
                  <a:lnTo>
                    <a:pt x="157" y="85"/>
                  </a:lnTo>
                  <a:lnTo>
                    <a:pt x="159" y="85"/>
                  </a:lnTo>
                  <a:lnTo>
                    <a:pt x="163" y="85"/>
                  </a:lnTo>
                  <a:lnTo>
                    <a:pt x="167" y="85"/>
                  </a:lnTo>
                  <a:lnTo>
                    <a:pt x="165" y="83"/>
                  </a:lnTo>
                  <a:lnTo>
                    <a:pt x="163" y="79"/>
                  </a:lnTo>
                  <a:lnTo>
                    <a:pt x="163" y="77"/>
                  </a:lnTo>
                  <a:lnTo>
                    <a:pt x="161" y="71"/>
                  </a:lnTo>
                  <a:lnTo>
                    <a:pt x="159" y="66"/>
                  </a:lnTo>
                  <a:lnTo>
                    <a:pt x="154" y="64"/>
                  </a:lnTo>
                  <a:lnTo>
                    <a:pt x="150" y="60"/>
                  </a:lnTo>
                  <a:lnTo>
                    <a:pt x="148" y="56"/>
                  </a:lnTo>
                  <a:lnTo>
                    <a:pt x="146" y="54"/>
                  </a:lnTo>
                  <a:lnTo>
                    <a:pt x="144" y="54"/>
                  </a:lnTo>
                  <a:lnTo>
                    <a:pt x="140" y="52"/>
                  </a:lnTo>
                  <a:lnTo>
                    <a:pt x="136" y="48"/>
                  </a:lnTo>
                  <a:lnTo>
                    <a:pt x="134" y="46"/>
                  </a:lnTo>
                  <a:lnTo>
                    <a:pt x="131" y="46"/>
                  </a:lnTo>
                  <a:lnTo>
                    <a:pt x="129" y="45"/>
                  </a:lnTo>
                  <a:lnTo>
                    <a:pt x="127" y="41"/>
                  </a:lnTo>
                  <a:lnTo>
                    <a:pt x="121" y="37"/>
                  </a:lnTo>
                  <a:lnTo>
                    <a:pt x="121" y="29"/>
                  </a:lnTo>
                  <a:lnTo>
                    <a:pt x="121" y="27"/>
                  </a:lnTo>
                  <a:lnTo>
                    <a:pt x="121" y="25"/>
                  </a:lnTo>
                  <a:lnTo>
                    <a:pt x="119" y="23"/>
                  </a:lnTo>
                  <a:lnTo>
                    <a:pt x="117" y="22"/>
                  </a:lnTo>
                  <a:lnTo>
                    <a:pt x="115" y="20"/>
                  </a:lnTo>
                  <a:lnTo>
                    <a:pt x="115" y="16"/>
                  </a:lnTo>
                  <a:lnTo>
                    <a:pt x="117" y="10"/>
                  </a:lnTo>
                  <a:lnTo>
                    <a:pt x="115" y="8"/>
                  </a:lnTo>
                  <a:lnTo>
                    <a:pt x="108" y="0"/>
                  </a:lnTo>
                  <a:lnTo>
                    <a:pt x="106" y="0"/>
                  </a:lnTo>
                  <a:lnTo>
                    <a:pt x="102" y="4"/>
                  </a:lnTo>
                  <a:lnTo>
                    <a:pt x="100" y="8"/>
                  </a:lnTo>
                  <a:lnTo>
                    <a:pt x="98" y="10"/>
                  </a:lnTo>
                  <a:lnTo>
                    <a:pt x="94" y="12"/>
                  </a:lnTo>
                  <a:lnTo>
                    <a:pt x="90" y="14"/>
                  </a:lnTo>
                  <a:lnTo>
                    <a:pt x="88" y="18"/>
                  </a:lnTo>
                  <a:lnTo>
                    <a:pt x="86" y="20"/>
                  </a:lnTo>
                  <a:lnTo>
                    <a:pt x="83" y="22"/>
                  </a:lnTo>
                  <a:lnTo>
                    <a:pt x="79" y="23"/>
                  </a:lnTo>
                  <a:lnTo>
                    <a:pt x="71" y="25"/>
                  </a:lnTo>
                  <a:lnTo>
                    <a:pt x="63" y="29"/>
                  </a:lnTo>
                  <a:lnTo>
                    <a:pt x="65" y="33"/>
                  </a:lnTo>
                  <a:lnTo>
                    <a:pt x="67" y="37"/>
                  </a:lnTo>
                  <a:lnTo>
                    <a:pt x="63" y="39"/>
                  </a:lnTo>
                  <a:lnTo>
                    <a:pt x="58" y="43"/>
                  </a:lnTo>
                  <a:lnTo>
                    <a:pt x="54" y="46"/>
                  </a:lnTo>
                  <a:lnTo>
                    <a:pt x="48" y="48"/>
                  </a:lnTo>
                  <a:lnTo>
                    <a:pt x="40" y="50"/>
                  </a:lnTo>
                  <a:lnTo>
                    <a:pt x="33" y="52"/>
                  </a:lnTo>
                  <a:lnTo>
                    <a:pt x="29" y="50"/>
                  </a:lnTo>
                  <a:lnTo>
                    <a:pt x="27" y="48"/>
                  </a:lnTo>
                  <a:lnTo>
                    <a:pt x="23" y="56"/>
                  </a:lnTo>
                  <a:lnTo>
                    <a:pt x="17" y="54"/>
                  </a:lnTo>
                  <a:lnTo>
                    <a:pt x="14" y="56"/>
                  </a:lnTo>
                  <a:lnTo>
                    <a:pt x="10" y="62"/>
                  </a:lnTo>
                  <a:lnTo>
                    <a:pt x="4" y="71"/>
                  </a:lnTo>
                  <a:lnTo>
                    <a:pt x="0" y="75"/>
                  </a:lnTo>
                  <a:lnTo>
                    <a:pt x="2" y="77"/>
                  </a:lnTo>
                  <a:lnTo>
                    <a:pt x="4" y="79"/>
                  </a:lnTo>
                  <a:lnTo>
                    <a:pt x="6" y="83"/>
                  </a:lnTo>
                  <a:lnTo>
                    <a:pt x="8" y="89"/>
                  </a:lnTo>
                  <a:lnTo>
                    <a:pt x="12" y="94"/>
                  </a:lnTo>
                  <a:lnTo>
                    <a:pt x="14" y="100"/>
                  </a:lnTo>
                  <a:lnTo>
                    <a:pt x="17" y="104"/>
                  </a:lnTo>
                  <a:lnTo>
                    <a:pt x="21" y="108"/>
                  </a:lnTo>
                  <a:lnTo>
                    <a:pt x="25" y="112"/>
                  </a:lnTo>
                  <a:lnTo>
                    <a:pt x="29" y="119"/>
                  </a:lnTo>
                  <a:lnTo>
                    <a:pt x="33" y="121"/>
                  </a:lnTo>
                  <a:lnTo>
                    <a:pt x="35" y="121"/>
                  </a:lnTo>
                  <a:lnTo>
                    <a:pt x="38" y="119"/>
                  </a:lnTo>
                  <a:lnTo>
                    <a:pt x="40" y="116"/>
                  </a:lnTo>
                  <a:lnTo>
                    <a:pt x="42" y="114"/>
                  </a:lnTo>
                  <a:lnTo>
                    <a:pt x="46" y="114"/>
                  </a:lnTo>
                  <a:lnTo>
                    <a:pt x="50" y="114"/>
                  </a:lnTo>
                  <a:lnTo>
                    <a:pt x="54" y="112"/>
                  </a:lnTo>
                  <a:lnTo>
                    <a:pt x="58" y="11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95" name="Freeform 569">
              <a:extLst>
                <a:ext uri="{FF2B5EF4-FFF2-40B4-BE49-F238E27FC236}">
                  <a16:creationId xmlns:a16="http://schemas.microsoft.com/office/drawing/2014/main" id="{96AA0A3A-2204-413D-B3EA-4D36DA006D39}"/>
                </a:ext>
              </a:extLst>
            </p:cNvPr>
            <p:cNvSpPr>
              <a:spLocks/>
            </p:cNvSpPr>
            <p:nvPr/>
          </p:nvSpPr>
          <p:spPr bwMode="gray">
            <a:xfrm>
              <a:off x="4806950" y="3624263"/>
              <a:ext cx="212725" cy="358775"/>
            </a:xfrm>
            <a:custGeom>
              <a:avLst/>
              <a:gdLst>
                <a:gd name="T0" fmla="*/ 2147483647 w 102"/>
                <a:gd name="T1" fmla="*/ 2147483647 h 173"/>
                <a:gd name="T2" fmla="*/ 2147483647 w 102"/>
                <a:gd name="T3" fmla="*/ 2147483647 h 173"/>
                <a:gd name="T4" fmla="*/ 2147483647 w 102"/>
                <a:gd name="T5" fmla="*/ 2147483647 h 173"/>
                <a:gd name="T6" fmla="*/ 2147483647 w 102"/>
                <a:gd name="T7" fmla="*/ 2147483647 h 173"/>
                <a:gd name="T8" fmla="*/ 2147483647 w 102"/>
                <a:gd name="T9" fmla="*/ 2147483647 h 173"/>
                <a:gd name="T10" fmla="*/ 2147483647 w 102"/>
                <a:gd name="T11" fmla="*/ 2147483647 h 173"/>
                <a:gd name="T12" fmla="*/ 2147483647 w 102"/>
                <a:gd name="T13" fmla="*/ 2147483647 h 173"/>
                <a:gd name="T14" fmla="*/ 2147483647 w 102"/>
                <a:gd name="T15" fmla="*/ 2147483647 h 173"/>
                <a:gd name="T16" fmla="*/ 2147483647 w 102"/>
                <a:gd name="T17" fmla="*/ 2147483647 h 173"/>
                <a:gd name="T18" fmla="*/ 2147483647 w 102"/>
                <a:gd name="T19" fmla="*/ 2147483647 h 173"/>
                <a:gd name="T20" fmla="*/ 2147483647 w 102"/>
                <a:gd name="T21" fmla="*/ 2147483647 h 173"/>
                <a:gd name="T22" fmla="*/ 2147483647 w 102"/>
                <a:gd name="T23" fmla="*/ 2147483647 h 173"/>
                <a:gd name="T24" fmla="*/ 2147483647 w 102"/>
                <a:gd name="T25" fmla="*/ 2147483647 h 173"/>
                <a:gd name="T26" fmla="*/ 2147483647 w 102"/>
                <a:gd name="T27" fmla="*/ 2147483647 h 173"/>
                <a:gd name="T28" fmla="*/ 2147483647 w 102"/>
                <a:gd name="T29" fmla="*/ 2147483647 h 173"/>
                <a:gd name="T30" fmla="*/ 2147483647 w 102"/>
                <a:gd name="T31" fmla="*/ 2147483647 h 173"/>
                <a:gd name="T32" fmla="*/ 2147483647 w 102"/>
                <a:gd name="T33" fmla="*/ 2147483647 h 173"/>
                <a:gd name="T34" fmla="*/ 2147483647 w 102"/>
                <a:gd name="T35" fmla="*/ 2147483647 h 173"/>
                <a:gd name="T36" fmla="*/ 2147483647 w 102"/>
                <a:gd name="T37" fmla="*/ 2147483647 h 173"/>
                <a:gd name="T38" fmla="*/ 2147483647 w 102"/>
                <a:gd name="T39" fmla="*/ 2147483647 h 173"/>
                <a:gd name="T40" fmla="*/ 2147483647 w 102"/>
                <a:gd name="T41" fmla="*/ 2147483647 h 173"/>
                <a:gd name="T42" fmla="*/ 2147483647 w 102"/>
                <a:gd name="T43" fmla="*/ 2147483647 h 173"/>
                <a:gd name="T44" fmla="*/ 2147483647 w 102"/>
                <a:gd name="T45" fmla="*/ 2147483647 h 173"/>
                <a:gd name="T46" fmla="*/ 2147483647 w 102"/>
                <a:gd name="T47" fmla="*/ 2147483647 h 173"/>
                <a:gd name="T48" fmla="*/ 2147483647 w 102"/>
                <a:gd name="T49" fmla="*/ 2147483647 h 173"/>
                <a:gd name="T50" fmla="*/ 2147483647 w 102"/>
                <a:gd name="T51" fmla="*/ 2147483647 h 173"/>
                <a:gd name="T52" fmla="*/ 2147483647 w 102"/>
                <a:gd name="T53" fmla="*/ 2147483647 h 173"/>
                <a:gd name="T54" fmla="*/ 2147483647 w 102"/>
                <a:gd name="T55" fmla="*/ 2147483647 h 173"/>
                <a:gd name="T56" fmla="*/ 2147483647 w 102"/>
                <a:gd name="T57" fmla="*/ 2147483647 h 173"/>
                <a:gd name="T58" fmla="*/ 2147483647 w 102"/>
                <a:gd name="T59" fmla="*/ 2147483647 h 173"/>
                <a:gd name="T60" fmla="*/ 2147483647 w 102"/>
                <a:gd name="T61" fmla="*/ 2147483647 h 173"/>
                <a:gd name="T62" fmla="*/ 2147483647 w 102"/>
                <a:gd name="T63" fmla="*/ 2147483647 h 173"/>
                <a:gd name="T64" fmla="*/ 2147483647 w 102"/>
                <a:gd name="T65" fmla="*/ 2147483647 h 173"/>
                <a:gd name="T66" fmla="*/ 2147483647 w 102"/>
                <a:gd name="T67" fmla="*/ 2147483647 h 173"/>
                <a:gd name="T68" fmla="*/ 2147483647 w 102"/>
                <a:gd name="T69" fmla="*/ 2147483647 h 173"/>
                <a:gd name="T70" fmla="*/ 2147483647 w 102"/>
                <a:gd name="T71" fmla="*/ 0 h 173"/>
                <a:gd name="T72" fmla="*/ 2147483647 w 102"/>
                <a:gd name="T73" fmla="*/ 2147483647 h 173"/>
                <a:gd name="T74" fmla="*/ 2147483647 w 102"/>
                <a:gd name="T75" fmla="*/ 2147483647 h 173"/>
                <a:gd name="T76" fmla="*/ 2147483647 w 102"/>
                <a:gd name="T77" fmla="*/ 2147483647 h 173"/>
                <a:gd name="T78" fmla="*/ 2147483647 w 102"/>
                <a:gd name="T79" fmla="*/ 2147483647 h 173"/>
                <a:gd name="T80" fmla="*/ 2147483647 w 102"/>
                <a:gd name="T81" fmla="*/ 2147483647 h 173"/>
                <a:gd name="T82" fmla="*/ 2147483647 w 102"/>
                <a:gd name="T83" fmla="*/ 2147483647 h 173"/>
                <a:gd name="T84" fmla="*/ 2147483647 w 102"/>
                <a:gd name="T85" fmla="*/ 2147483647 h 173"/>
                <a:gd name="T86" fmla="*/ 2147483647 w 102"/>
                <a:gd name="T87" fmla="*/ 2147483647 h 173"/>
                <a:gd name="T88" fmla="*/ 2147483647 w 102"/>
                <a:gd name="T89" fmla="*/ 2147483647 h 173"/>
                <a:gd name="T90" fmla="*/ 2147483647 w 102"/>
                <a:gd name="T91" fmla="*/ 2147483647 h 173"/>
                <a:gd name="T92" fmla="*/ 2147483647 w 102"/>
                <a:gd name="T93" fmla="*/ 2147483647 h 173"/>
                <a:gd name="T94" fmla="*/ 2147483647 w 102"/>
                <a:gd name="T95" fmla="*/ 2147483647 h 173"/>
                <a:gd name="T96" fmla="*/ 2147483647 w 102"/>
                <a:gd name="T97" fmla="*/ 2147483647 h 173"/>
                <a:gd name="T98" fmla="*/ 2147483647 w 102"/>
                <a:gd name="T99" fmla="*/ 2147483647 h 173"/>
                <a:gd name="T100" fmla="*/ 2147483647 w 102"/>
                <a:gd name="T101" fmla="*/ 2147483647 h 173"/>
                <a:gd name="T102" fmla="*/ 2147483647 w 102"/>
                <a:gd name="T103" fmla="*/ 2147483647 h 173"/>
                <a:gd name="T104" fmla="*/ 2147483647 w 102"/>
                <a:gd name="T105" fmla="*/ 2147483647 h 173"/>
                <a:gd name="T106" fmla="*/ 2147483647 w 102"/>
                <a:gd name="T107" fmla="*/ 2147483647 h 173"/>
                <a:gd name="T108" fmla="*/ 2147483647 w 102"/>
                <a:gd name="T109" fmla="*/ 2147483647 h 173"/>
                <a:gd name="T110" fmla="*/ 2147483647 w 102"/>
                <a:gd name="T111" fmla="*/ 2147483647 h 173"/>
                <a:gd name="T112" fmla="*/ 2147483647 w 102"/>
                <a:gd name="T113" fmla="*/ 2147483647 h 173"/>
                <a:gd name="T114" fmla="*/ 0 w 102"/>
                <a:gd name="T115" fmla="*/ 2147483647 h 173"/>
                <a:gd name="T116" fmla="*/ 0 w 102"/>
                <a:gd name="T117" fmla="*/ 2147483647 h 173"/>
                <a:gd name="T118" fmla="*/ 0 w 102"/>
                <a:gd name="T119" fmla="*/ 2147483647 h 173"/>
                <a:gd name="T120" fmla="*/ 0 w 102"/>
                <a:gd name="T121" fmla="*/ 2147483647 h 17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2"/>
                <a:gd name="T184" fmla="*/ 0 h 173"/>
                <a:gd name="T185" fmla="*/ 102 w 102"/>
                <a:gd name="T186" fmla="*/ 173 h 17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2" h="173">
                  <a:moveTo>
                    <a:pt x="2" y="142"/>
                  </a:moveTo>
                  <a:lnTo>
                    <a:pt x="2" y="140"/>
                  </a:lnTo>
                  <a:lnTo>
                    <a:pt x="6" y="138"/>
                  </a:lnTo>
                  <a:lnTo>
                    <a:pt x="4" y="142"/>
                  </a:lnTo>
                  <a:lnTo>
                    <a:pt x="4" y="146"/>
                  </a:lnTo>
                  <a:lnTo>
                    <a:pt x="8" y="148"/>
                  </a:lnTo>
                  <a:lnTo>
                    <a:pt x="12" y="148"/>
                  </a:lnTo>
                  <a:lnTo>
                    <a:pt x="12" y="150"/>
                  </a:lnTo>
                  <a:lnTo>
                    <a:pt x="13" y="156"/>
                  </a:lnTo>
                  <a:lnTo>
                    <a:pt x="17" y="159"/>
                  </a:lnTo>
                  <a:lnTo>
                    <a:pt x="17" y="167"/>
                  </a:lnTo>
                  <a:lnTo>
                    <a:pt x="15" y="171"/>
                  </a:lnTo>
                  <a:lnTo>
                    <a:pt x="40" y="171"/>
                  </a:lnTo>
                  <a:lnTo>
                    <a:pt x="42" y="169"/>
                  </a:lnTo>
                  <a:lnTo>
                    <a:pt x="48" y="169"/>
                  </a:lnTo>
                  <a:lnTo>
                    <a:pt x="50" y="169"/>
                  </a:lnTo>
                  <a:lnTo>
                    <a:pt x="54" y="167"/>
                  </a:lnTo>
                  <a:lnTo>
                    <a:pt x="59" y="167"/>
                  </a:lnTo>
                  <a:lnTo>
                    <a:pt x="63" y="167"/>
                  </a:lnTo>
                  <a:lnTo>
                    <a:pt x="73" y="167"/>
                  </a:lnTo>
                  <a:lnTo>
                    <a:pt x="79" y="167"/>
                  </a:lnTo>
                  <a:lnTo>
                    <a:pt x="83" y="169"/>
                  </a:lnTo>
                  <a:lnTo>
                    <a:pt x="84" y="171"/>
                  </a:lnTo>
                  <a:lnTo>
                    <a:pt x="86" y="171"/>
                  </a:lnTo>
                  <a:lnTo>
                    <a:pt x="90" y="171"/>
                  </a:lnTo>
                  <a:lnTo>
                    <a:pt x="94" y="171"/>
                  </a:lnTo>
                  <a:lnTo>
                    <a:pt x="100" y="173"/>
                  </a:lnTo>
                  <a:lnTo>
                    <a:pt x="102" y="173"/>
                  </a:lnTo>
                  <a:lnTo>
                    <a:pt x="100" y="171"/>
                  </a:lnTo>
                  <a:lnTo>
                    <a:pt x="98" y="167"/>
                  </a:lnTo>
                  <a:lnTo>
                    <a:pt x="100" y="163"/>
                  </a:lnTo>
                  <a:lnTo>
                    <a:pt x="102" y="159"/>
                  </a:lnTo>
                  <a:lnTo>
                    <a:pt x="98" y="157"/>
                  </a:lnTo>
                  <a:lnTo>
                    <a:pt x="94" y="150"/>
                  </a:lnTo>
                  <a:lnTo>
                    <a:pt x="90" y="146"/>
                  </a:lnTo>
                  <a:lnTo>
                    <a:pt x="86" y="142"/>
                  </a:lnTo>
                  <a:lnTo>
                    <a:pt x="83" y="138"/>
                  </a:lnTo>
                  <a:lnTo>
                    <a:pt x="81" y="132"/>
                  </a:lnTo>
                  <a:lnTo>
                    <a:pt x="77" y="127"/>
                  </a:lnTo>
                  <a:lnTo>
                    <a:pt x="75" y="121"/>
                  </a:lnTo>
                  <a:lnTo>
                    <a:pt x="73" y="117"/>
                  </a:lnTo>
                  <a:lnTo>
                    <a:pt x="71" y="115"/>
                  </a:lnTo>
                  <a:lnTo>
                    <a:pt x="69" y="113"/>
                  </a:lnTo>
                  <a:lnTo>
                    <a:pt x="73" y="109"/>
                  </a:lnTo>
                  <a:lnTo>
                    <a:pt x="79" y="100"/>
                  </a:lnTo>
                  <a:lnTo>
                    <a:pt x="83" y="94"/>
                  </a:lnTo>
                  <a:lnTo>
                    <a:pt x="84" y="86"/>
                  </a:lnTo>
                  <a:lnTo>
                    <a:pt x="84" y="81"/>
                  </a:lnTo>
                  <a:lnTo>
                    <a:pt x="83" y="73"/>
                  </a:lnTo>
                  <a:lnTo>
                    <a:pt x="77" y="67"/>
                  </a:lnTo>
                  <a:lnTo>
                    <a:pt x="73" y="63"/>
                  </a:lnTo>
                  <a:lnTo>
                    <a:pt x="71" y="60"/>
                  </a:lnTo>
                  <a:lnTo>
                    <a:pt x="75" y="56"/>
                  </a:lnTo>
                  <a:lnTo>
                    <a:pt x="83" y="54"/>
                  </a:lnTo>
                  <a:lnTo>
                    <a:pt x="90" y="54"/>
                  </a:lnTo>
                  <a:lnTo>
                    <a:pt x="88" y="50"/>
                  </a:lnTo>
                  <a:lnTo>
                    <a:pt x="88" y="44"/>
                  </a:lnTo>
                  <a:lnTo>
                    <a:pt x="88" y="40"/>
                  </a:lnTo>
                  <a:lnTo>
                    <a:pt x="86" y="37"/>
                  </a:lnTo>
                  <a:lnTo>
                    <a:pt x="84" y="31"/>
                  </a:lnTo>
                  <a:lnTo>
                    <a:pt x="86" y="27"/>
                  </a:lnTo>
                  <a:lnTo>
                    <a:pt x="86" y="25"/>
                  </a:lnTo>
                  <a:lnTo>
                    <a:pt x="86" y="21"/>
                  </a:lnTo>
                  <a:lnTo>
                    <a:pt x="86" y="19"/>
                  </a:lnTo>
                  <a:lnTo>
                    <a:pt x="84" y="15"/>
                  </a:lnTo>
                  <a:lnTo>
                    <a:pt x="84" y="12"/>
                  </a:lnTo>
                  <a:lnTo>
                    <a:pt x="83" y="8"/>
                  </a:lnTo>
                  <a:lnTo>
                    <a:pt x="79" y="4"/>
                  </a:lnTo>
                  <a:lnTo>
                    <a:pt x="75" y="0"/>
                  </a:lnTo>
                  <a:lnTo>
                    <a:pt x="73" y="12"/>
                  </a:lnTo>
                  <a:lnTo>
                    <a:pt x="75" y="13"/>
                  </a:lnTo>
                  <a:lnTo>
                    <a:pt x="77" y="15"/>
                  </a:lnTo>
                  <a:lnTo>
                    <a:pt x="77" y="21"/>
                  </a:lnTo>
                  <a:lnTo>
                    <a:pt x="73" y="27"/>
                  </a:lnTo>
                  <a:lnTo>
                    <a:pt x="71" y="27"/>
                  </a:lnTo>
                  <a:lnTo>
                    <a:pt x="69" y="29"/>
                  </a:lnTo>
                  <a:lnTo>
                    <a:pt x="67" y="33"/>
                  </a:lnTo>
                  <a:lnTo>
                    <a:pt x="63" y="37"/>
                  </a:lnTo>
                  <a:lnTo>
                    <a:pt x="63" y="40"/>
                  </a:lnTo>
                  <a:lnTo>
                    <a:pt x="63" y="42"/>
                  </a:lnTo>
                  <a:lnTo>
                    <a:pt x="61" y="48"/>
                  </a:lnTo>
                  <a:lnTo>
                    <a:pt x="59" y="50"/>
                  </a:lnTo>
                  <a:lnTo>
                    <a:pt x="58" y="52"/>
                  </a:lnTo>
                  <a:lnTo>
                    <a:pt x="58" y="54"/>
                  </a:lnTo>
                  <a:lnTo>
                    <a:pt x="59" y="58"/>
                  </a:lnTo>
                  <a:lnTo>
                    <a:pt x="58" y="61"/>
                  </a:lnTo>
                  <a:lnTo>
                    <a:pt x="54" y="63"/>
                  </a:lnTo>
                  <a:lnTo>
                    <a:pt x="50" y="65"/>
                  </a:lnTo>
                  <a:lnTo>
                    <a:pt x="46" y="67"/>
                  </a:lnTo>
                  <a:lnTo>
                    <a:pt x="44" y="71"/>
                  </a:lnTo>
                  <a:lnTo>
                    <a:pt x="44" y="75"/>
                  </a:lnTo>
                  <a:lnTo>
                    <a:pt x="42" y="79"/>
                  </a:lnTo>
                  <a:lnTo>
                    <a:pt x="42" y="81"/>
                  </a:lnTo>
                  <a:lnTo>
                    <a:pt x="40" y="84"/>
                  </a:lnTo>
                  <a:lnTo>
                    <a:pt x="36" y="88"/>
                  </a:lnTo>
                  <a:lnTo>
                    <a:pt x="35" y="90"/>
                  </a:lnTo>
                  <a:lnTo>
                    <a:pt x="33" y="96"/>
                  </a:lnTo>
                  <a:lnTo>
                    <a:pt x="31" y="100"/>
                  </a:lnTo>
                  <a:lnTo>
                    <a:pt x="33" y="104"/>
                  </a:lnTo>
                  <a:lnTo>
                    <a:pt x="31" y="106"/>
                  </a:lnTo>
                  <a:lnTo>
                    <a:pt x="29" y="111"/>
                  </a:lnTo>
                  <a:lnTo>
                    <a:pt x="23" y="113"/>
                  </a:lnTo>
                  <a:lnTo>
                    <a:pt x="23" y="109"/>
                  </a:lnTo>
                  <a:lnTo>
                    <a:pt x="21" y="106"/>
                  </a:lnTo>
                  <a:lnTo>
                    <a:pt x="17" y="104"/>
                  </a:lnTo>
                  <a:lnTo>
                    <a:pt x="15" y="104"/>
                  </a:lnTo>
                  <a:lnTo>
                    <a:pt x="13" y="106"/>
                  </a:lnTo>
                  <a:lnTo>
                    <a:pt x="8" y="108"/>
                  </a:lnTo>
                  <a:lnTo>
                    <a:pt x="4" y="109"/>
                  </a:lnTo>
                  <a:lnTo>
                    <a:pt x="2" y="115"/>
                  </a:lnTo>
                  <a:lnTo>
                    <a:pt x="0" y="119"/>
                  </a:lnTo>
                  <a:lnTo>
                    <a:pt x="0" y="123"/>
                  </a:lnTo>
                  <a:lnTo>
                    <a:pt x="0" y="125"/>
                  </a:lnTo>
                  <a:lnTo>
                    <a:pt x="2" y="127"/>
                  </a:lnTo>
                  <a:lnTo>
                    <a:pt x="0" y="132"/>
                  </a:lnTo>
                  <a:lnTo>
                    <a:pt x="0" y="142"/>
                  </a:lnTo>
                  <a:lnTo>
                    <a:pt x="2" y="14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96" name="Freeform 570">
              <a:extLst>
                <a:ext uri="{FF2B5EF4-FFF2-40B4-BE49-F238E27FC236}">
                  <a16:creationId xmlns:a16="http://schemas.microsoft.com/office/drawing/2014/main" id="{10014A3C-E568-49B6-A997-41B92CCCE631}"/>
                </a:ext>
              </a:extLst>
            </p:cNvPr>
            <p:cNvSpPr>
              <a:spLocks/>
            </p:cNvSpPr>
            <p:nvPr/>
          </p:nvSpPr>
          <p:spPr bwMode="gray">
            <a:xfrm>
              <a:off x="7235825" y="3584575"/>
              <a:ext cx="139700" cy="147638"/>
            </a:xfrm>
            <a:custGeom>
              <a:avLst/>
              <a:gdLst>
                <a:gd name="T0" fmla="*/ 2147483647 w 67"/>
                <a:gd name="T1" fmla="*/ 2147483647 h 71"/>
                <a:gd name="T2" fmla="*/ 2147483647 w 67"/>
                <a:gd name="T3" fmla="*/ 2147483647 h 71"/>
                <a:gd name="T4" fmla="*/ 2147483647 w 67"/>
                <a:gd name="T5" fmla="*/ 2147483647 h 71"/>
                <a:gd name="T6" fmla="*/ 2147483647 w 67"/>
                <a:gd name="T7" fmla="*/ 2147483647 h 71"/>
                <a:gd name="T8" fmla="*/ 2147483647 w 67"/>
                <a:gd name="T9" fmla="*/ 2147483647 h 71"/>
                <a:gd name="T10" fmla="*/ 2147483647 w 67"/>
                <a:gd name="T11" fmla="*/ 2147483647 h 71"/>
                <a:gd name="T12" fmla="*/ 2147483647 w 67"/>
                <a:gd name="T13" fmla="*/ 2147483647 h 71"/>
                <a:gd name="T14" fmla="*/ 2147483647 w 67"/>
                <a:gd name="T15" fmla="*/ 2147483647 h 71"/>
                <a:gd name="T16" fmla="*/ 2147483647 w 67"/>
                <a:gd name="T17" fmla="*/ 2147483647 h 71"/>
                <a:gd name="T18" fmla="*/ 2147483647 w 67"/>
                <a:gd name="T19" fmla="*/ 2147483647 h 71"/>
                <a:gd name="T20" fmla="*/ 2147483647 w 67"/>
                <a:gd name="T21" fmla="*/ 2147483647 h 71"/>
                <a:gd name="T22" fmla="*/ 2147483647 w 67"/>
                <a:gd name="T23" fmla="*/ 2147483647 h 71"/>
                <a:gd name="T24" fmla="*/ 2147483647 w 67"/>
                <a:gd name="T25" fmla="*/ 2147483647 h 71"/>
                <a:gd name="T26" fmla="*/ 2147483647 w 67"/>
                <a:gd name="T27" fmla="*/ 2147483647 h 71"/>
                <a:gd name="T28" fmla="*/ 2147483647 w 67"/>
                <a:gd name="T29" fmla="*/ 2147483647 h 71"/>
                <a:gd name="T30" fmla="*/ 2147483647 w 67"/>
                <a:gd name="T31" fmla="*/ 2147483647 h 71"/>
                <a:gd name="T32" fmla="*/ 2147483647 w 67"/>
                <a:gd name="T33" fmla="*/ 2147483647 h 71"/>
                <a:gd name="T34" fmla="*/ 2147483647 w 67"/>
                <a:gd name="T35" fmla="*/ 2147483647 h 71"/>
                <a:gd name="T36" fmla="*/ 2147483647 w 67"/>
                <a:gd name="T37" fmla="*/ 2147483647 h 71"/>
                <a:gd name="T38" fmla="*/ 2147483647 w 67"/>
                <a:gd name="T39" fmla="*/ 2147483647 h 71"/>
                <a:gd name="T40" fmla="*/ 2147483647 w 67"/>
                <a:gd name="T41" fmla="*/ 2147483647 h 71"/>
                <a:gd name="T42" fmla="*/ 2147483647 w 67"/>
                <a:gd name="T43" fmla="*/ 2147483647 h 71"/>
                <a:gd name="T44" fmla="*/ 2147483647 w 67"/>
                <a:gd name="T45" fmla="*/ 2147483647 h 71"/>
                <a:gd name="T46" fmla="*/ 2147483647 w 67"/>
                <a:gd name="T47" fmla="*/ 2147483647 h 71"/>
                <a:gd name="T48" fmla="*/ 2147483647 w 67"/>
                <a:gd name="T49" fmla="*/ 2147483647 h 71"/>
                <a:gd name="T50" fmla="*/ 2147483647 w 67"/>
                <a:gd name="T51" fmla="*/ 0 h 71"/>
                <a:gd name="T52" fmla="*/ 2147483647 w 67"/>
                <a:gd name="T53" fmla="*/ 0 h 71"/>
                <a:gd name="T54" fmla="*/ 2147483647 w 67"/>
                <a:gd name="T55" fmla="*/ 2147483647 h 71"/>
                <a:gd name="T56" fmla="*/ 2147483647 w 67"/>
                <a:gd name="T57" fmla="*/ 2147483647 h 71"/>
                <a:gd name="T58" fmla="*/ 2147483647 w 67"/>
                <a:gd name="T59" fmla="*/ 2147483647 h 71"/>
                <a:gd name="T60" fmla="*/ 2147483647 w 67"/>
                <a:gd name="T61" fmla="*/ 2147483647 h 71"/>
                <a:gd name="T62" fmla="*/ 2147483647 w 67"/>
                <a:gd name="T63" fmla="*/ 2147483647 h 71"/>
                <a:gd name="T64" fmla="*/ 2147483647 w 67"/>
                <a:gd name="T65" fmla="*/ 2147483647 h 71"/>
                <a:gd name="T66" fmla="*/ 2147483647 w 67"/>
                <a:gd name="T67" fmla="*/ 2147483647 h 71"/>
                <a:gd name="T68" fmla="*/ 2147483647 w 67"/>
                <a:gd name="T69" fmla="*/ 2147483647 h 71"/>
                <a:gd name="T70" fmla="*/ 2147483647 w 67"/>
                <a:gd name="T71" fmla="*/ 2147483647 h 71"/>
                <a:gd name="T72" fmla="*/ 2147483647 w 67"/>
                <a:gd name="T73" fmla="*/ 2147483647 h 71"/>
                <a:gd name="T74" fmla="*/ 2147483647 w 67"/>
                <a:gd name="T75" fmla="*/ 2147483647 h 71"/>
                <a:gd name="T76" fmla="*/ 2147483647 w 67"/>
                <a:gd name="T77" fmla="*/ 2147483647 h 71"/>
                <a:gd name="T78" fmla="*/ 0 w 67"/>
                <a:gd name="T79" fmla="*/ 2147483647 h 71"/>
                <a:gd name="T80" fmla="*/ 2147483647 w 67"/>
                <a:gd name="T81" fmla="*/ 2147483647 h 71"/>
                <a:gd name="T82" fmla="*/ 2147483647 w 67"/>
                <a:gd name="T83" fmla="*/ 2147483647 h 71"/>
                <a:gd name="T84" fmla="*/ 2147483647 w 67"/>
                <a:gd name="T85" fmla="*/ 2147483647 h 71"/>
                <a:gd name="T86" fmla="*/ 2147483647 w 67"/>
                <a:gd name="T87" fmla="*/ 2147483647 h 7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7"/>
                <a:gd name="T133" fmla="*/ 0 h 71"/>
                <a:gd name="T134" fmla="*/ 67 w 67"/>
                <a:gd name="T135" fmla="*/ 71 h 7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7" h="71">
                  <a:moveTo>
                    <a:pt x="5" y="50"/>
                  </a:moveTo>
                  <a:lnTo>
                    <a:pt x="9" y="57"/>
                  </a:lnTo>
                  <a:lnTo>
                    <a:pt x="13" y="65"/>
                  </a:lnTo>
                  <a:lnTo>
                    <a:pt x="15" y="63"/>
                  </a:lnTo>
                  <a:lnTo>
                    <a:pt x="19" y="63"/>
                  </a:lnTo>
                  <a:lnTo>
                    <a:pt x="19" y="65"/>
                  </a:lnTo>
                  <a:lnTo>
                    <a:pt x="17" y="69"/>
                  </a:lnTo>
                  <a:lnTo>
                    <a:pt x="21" y="71"/>
                  </a:lnTo>
                  <a:lnTo>
                    <a:pt x="25" y="71"/>
                  </a:lnTo>
                  <a:lnTo>
                    <a:pt x="27" y="67"/>
                  </a:lnTo>
                  <a:lnTo>
                    <a:pt x="30" y="63"/>
                  </a:lnTo>
                  <a:lnTo>
                    <a:pt x="34" y="61"/>
                  </a:lnTo>
                  <a:lnTo>
                    <a:pt x="38" y="61"/>
                  </a:lnTo>
                  <a:lnTo>
                    <a:pt x="48" y="63"/>
                  </a:lnTo>
                  <a:lnTo>
                    <a:pt x="50" y="57"/>
                  </a:lnTo>
                  <a:lnTo>
                    <a:pt x="55" y="54"/>
                  </a:lnTo>
                  <a:lnTo>
                    <a:pt x="63" y="50"/>
                  </a:lnTo>
                  <a:lnTo>
                    <a:pt x="67" y="40"/>
                  </a:lnTo>
                  <a:lnTo>
                    <a:pt x="67" y="32"/>
                  </a:lnTo>
                  <a:lnTo>
                    <a:pt x="67" y="27"/>
                  </a:lnTo>
                  <a:lnTo>
                    <a:pt x="65" y="21"/>
                  </a:lnTo>
                  <a:lnTo>
                    <a:pt x="65" y="15"/>
                  </a:lnTo>
                  <a:lnTo>
                    <a:pt x="63" y="9"/>
                  </a:lnTo>
                  <a:lnTo>
                    <a:pt x="61" y="2"/>
                  </a:lnTo>
                  <a:lnTo>
                    <a:pt x="55" y="4"/>
                  </a:lnTo>
                  <a:lnTo>
                    <a:pt x="53" y="0"/>
                  </a:lnTo>
                  <a:lnTo>
                    <a:pt x="50" y="0"/>
                  </a:lnTo>
                  <a:lnTo>
                    <a:pt x="46" y="4"/>
                  </a:lnTo>
                  <a:lnTo>
                    <a:pt x="46" y="9"/>
                  </a:lnTo>
                  <a:lnTo>
                    <a:pt x="42" y="11"/>
                  </a:lnTo>
                  <a:lnTo>
                    <a:pt x="38" y="8"/>
                  </a:lnTo>
                  <a:lnTo>
                    <a:pt x="36" y="4"/>
                  </a:lnTo>
                  <a:lnTo>
                    <a:pt x="28" y="4"/>
                  </a:lnTo>
                  <a:lnTo>
                    <a:pt x="27" y="8"/>
                  </a:lnTo>
                  <a:lnTo>
                    <a:pt x="19" y="11"/>
                  </a:lnTo>
                  <a:lnTo>
                    <a:pt x="15" y="11"/>
                  </a:lnTo>
                  <a:lnTo>
                    <a:pt x="11" y="11"/>
                  </a:lnTo>
                  <a:lnTo>
                    <a:pt x="5" y="13"/>
                  </a:lnTo>
                  <a:lnTo>
                    <a:pt x="2" y="15"/>
                  </a:lnTo>
                  <a:lnTo>
                    <a:pt x="0" y="23"/>
                  </a:lnTo>
                  <a:lnTo>
                    <a:pt x="2" y="32"/>
                  </a:lnTo>
                  <a:lnTo>
                    <a:pt x="5" y="40"/>
                  </a:lnTo>
                  <a:lnTo>
                    <a:pt x="5" y="5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97" name="Freeform 571">
              <a:extLst>
                <a:ext uri="{FF2B5EF4-FFF2-40B4-BE49-F238E27FC236}">
                  <a16:creationId xmlns:a16="http://schemas.microsoft.com/office/drawing/2014/main" id="{7D4588F4-8A23-4760-9F89-E80DD2D026E4}"/>
                </a:ext>
              </a:extLst>
            </p:cNvPr>
            <p:cNvSpPr>
              <a:spLocks/>
            </p:cNvSpPr>
            <p:nvPr/>
          </p:nvSpPr>
          <p:spPr bwMode="gray">
            <a:xfrm>
              <a:off x="5345113" y="4152900"/>
              <a:ext cx="60325" cy="63500"/>
            </a:xfrm>
            <a:custGeom>
              <a:avLst/>
              <a:gdLst>
                <a:gd name="T0" fmla="*/ 2147483647 w 29"/>
                <a:gd name="T1" fmla="*/ 2147483647 h 31"/>
                <a:gd name="T2" fmla="*/ 2147483647 w 29"/>
                <a:gd name="T3" fmla="*/ 2147483647 h 31"/>
                <a:gd name="T4" fmla="*/ 2147483647 w 29"/>
                <a:gd name="T5" fmla="*/ 2147483647 h 31"/>
                <a:gd name="T6" fmla="*/ 0 w 29"/>
                <a:gd name="T7" fmla="*/ 2147483647 h 31"/>
                <a:gd name="T8" fmla="*/ 2147483647 w 29"/>
                <a:gd name="T9" fmla="*/ 2147483647 h 31"/>
                <a:gd name="T10" fmla="*/ 2147483647 w 29"/>
                <a:gd name="T11" fmla="*/ 2147483647 h 31"/>
                <a:gd name="T12" fmla="*/ 2147483647 w 29"/>
                <a:gd name="T13" fmla="*/ 2147483647 h 31"/>
                <a:gd name="T14" fmla="*/ 2147483647 w 29"/>
                <a:gd name="T15" fmla="*/ 2147483647 h 31"/>
                <a:gd name="T16" fmla="*/ 2147483647 w 29"/>
                <a:gd name="T17" fmla="*/ 2147483647 h 31"/>
                <a:gd name="T18" fmla="*/ 2147483647 w 29"/>
                <a:gd name="T19" fmla="*/ 2147483647 h 31"/>
                <a:gd name="T20" fmla="*/ 2147483647 w 29"/>
                <a:gd name="T21" fmla="*/ 2147483647 h 31"/>
                <a:gd name="T22" fmla="*/ 2147483647 w 29"/>
                <a:gd name="T23" fmla="*/ 0 h 31"/>
                <a:gd name="T24" fmla="*/ 2147483647 w 29"/>
                <a:gd name="T25" fmla="*/ 2147483647 h 31"/>
                <a:gd name="T26" fmla="*/ 2147483647 w 29"/>
                <a:gd name="T27" fmla="*/ 2147483647 h 31"/>
                <a:gd name="T28" fmla="*/ 2147483647 w 29"/>
                <a:gd name="T29" fmla="*/ 2147483647 h 31"/>
                <a:gd name="T30" fmla="*/ 2147483647 w 29"/>
                <a:gd name="T31" fmla="*/ 2147483647 h 31"/>
                <a:gd name="T32" fmla="*/ 2147483647 w 29"/>
                <a:gd name="T33" fmla="*/ 2147483647 h 31"/>
                <a:gd name="T34" fmla="*/ 2147483647 w 29"/>
                <a:gd name="T35" fmla="*/ 2147483647 h 31"/>
                <a:gd name="T36" fmla="*/ 2147483647 w 29"/>
                <a:gd name="T37" fmla="*/ 2147483647 h 31"/>
                <a:gd name="T38" fmla="*/ 2147483647 w 29"/>
                <a:gd name="T39" fmla="*/ 2147483647 h 31"/>
                <a:gd name="T40" fmla="*/ 2147483647 w 29"/>
                <a:gd name="T41" fmla="*/ 2147483647 h 31"/>
                <a:gd name="T42" fmla="*/ 2147483647 w 29"/>
                <a:gd name="T43" fmla="*/ 2147483647 h 31"/>
                <a:gd name="T44" fmla="*/ 2147483647 w 29"/>
                <a:gd name="T45" fmla="*/ 2147483647 h 31"/>
                <a:gd name="T46" fmla="*/ 2147483647 w 29"/>
                <a:gd name="T47" fmla="*/ 2147483647 h 31"/>
                <a:gd name="T48" fmla="*/ 2147483647 w 29"/>
                <a:gd name="T49" fmla="*/ 2147483647 h 31"/>
                <a:gd name="T50" fmla="*/ 2147483647 w 29"/>
                <a:gd name="T51" fmla="*/ 2147483647 h 31"/>
                <a:gd name="T52" fmla="*/ 2147483647 w 29"/>
                <a:gd name="T53" fmla="*/ 2147483647 h 31"/>
                <a:gd name="T54" fmla="*/ 2147483647 w 29"/>
                <a:gd name="T55" fmla="*/ 2147483647 h 31"/>
                <a:gd name="T56" fmla="*/ 2147483647 w 29"/>
                <a:gd name="T57" fmla="*/ 2147483647 h 31"/>
                <a:gd name="T58" fmla="*/ 2147483647 w 29"/>
                <a:gd name="T59" fmla="*/ 2147483647 h 3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9"/>
                <a:gd name="T91" fmla="*/ 0 h 31"/>
                <a:gd name="T92" fmla="*/ 29 w 29"/>
                <a:gd name="T93" fmla="*/ 31 h 3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9" h="31">
                  <a:moveTo>
                    <a:pt x="2" y="10"/>
                  </a:moveTo>
                  <a:lnTo>
                    <a:pt x="2" y="10"/>
                  </a:lnTo>
                  <a:lnTo>
                    <a:pt x="2" y="8"/>
                  </a:lnTo>
                  <a:lnTo>
                    <a:pt x="0" y="2"/>
                  </a:lnTo>
                  <a:lnTo>
                    <a:pt x="2" y="2"/>
                  </a:lnTo>
                  <a:lnTo>
                    <a:pt x="6" y="2"/>
                  </a:lnTo>
                  <a:lnTo>
                    <a:pt x="6" y="4"/>
                  </a:lnTo>
                  <a:lnTo>
                    <a:pt x="8" y="8"/>
                  </a:lnTo>
                  <a:lnTo>
                    <a:pt x="10" y="6"/>
                  </a:lnTo>
                  <a:lnTo>
                    <a:pt x="14" y="2"/>
                  </a:lnTo>
                  <a:lnTo>
                    <a:pt x="15" y="0"/>
                  </a:lnTo>
                  <a:lnTo>
                    <a:pt x="19" y="2"/>
                  </a:lnTo>
                  <a:lnTo>
                    <a:pt x="23" y="2"/>
                  </a:lnTo>
                  <a:lnTo>
                    <a:pt x="21" y="6"/>
                  </a:lnTo>
                  <a:lnTo>
                    <a:pt x="25" y="10"/>
                  </a:lnTo>
                  <a:lnTo>
                    <a:pt x="27" y="12"/>
                  </a:lnTo>
                  <a:lnTo>
                    <a:pt x="29" y="12"/>
                  </a:lnTo>
                  <a:lnTo>
                    <a:pt x="27" y="14"/>
                  </a:lnTo>
                  <a:lnTo>
                    <a:pt x="25" y="18"/>
                  </a:lnTo>
                  <a:lnTo>
                    <a:pt x="23" y="19"/>
                  </a:lnTo>
                  <a:lnTo>
                    <a:pt x="21" y="21"/>
                  </a:lnTo>
                  <a:lnTo>
                    <a:pt x="19" y="29"/>
                  </a:lnTo>
                  <a:lnTo>
                    <a:pt x="17" y="29"/>
                  </a:lnTo>
                  <a:lnTo>
                    <a:pt x="14" y="31"/>
                  </a:lnTo>
                  <a:lnTo>
                    <a:pt x="8" y="31"/>
                  </a:lnTo>
                  <a:lnTo>
                    <a:pt x="4" y="31"/>
                  </a:lnTo>
                  <a:lnTo>
                    <a:pt x="4" y="19"/>
                  </a:lnTo>
                  <a:lnTo>
                    <a:pt x="4" y="10"/>
                  </a:lnTo>
                  <a:lnTo>
                    <a:pt x="2" y="1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98" name="Freeform 572">
              <a:extLst>
                <a:ext uri="{FF2B5EF4-FFF2-40B4-BE49-F238E27FC236}">
                  <a16:creationId xmlns:a16="http://schemas.microsoft.com/office/drawing/2014/main" id="{90371116-B553-4845-8719-51CE33605DBE}"/>
                </a:ext>
              </a:extLst>
            </p:cNvPr>
            <p:cNvSpPr>
              <a:spLocks/>
            </p:cNvSpPr>
            <p:nvPr/>
          </p:nvSpPr>
          <p:spPr bwMode="gray">
            <a:xfrm>
              <a:off x="6985000" y="3178175"/>
              <a:ext cx="222250" cy="528638"/>
            </a:xfrm>
            <a:custGeom>
              <a:avLst/>
              <a:gdLst>
                <a:gd name="T0" fmla="*/ 2147483647 w 107"/>
                <a:gd name="T1" fmla="*/ 2147483647 h 255"/>
                <a:gd name="T2" fmla="*/ 2147483647 w 107"/>
                <a:gd name="T3" fmla="*/ 2147483647 h 255"/>
                <a:gd name="T4" fmla="*/ 2147483647 w 107"/>
                <a:gd name="T5" fmla="*/ 2147483647 h 255"/>
                <a:gd name="T6" fmla="*/ 2147483647 w 107"/>
                <a:gd name="T7" fmla="*/ 2147483647 h 255"/>
                <a:gd name="T8" fmla="*/ 2147483647 w 107"/>
                <a:gd name="T9" fmla="*/ 2147483647 h 255"/>
                <a:gd name="T10" fmla="*/ 2147483647 w 107"/>
                <a:gd name="T11" fmla="*/ 2147483647 h 255"/>
                <a:gd name="T12" fmla="*/ 2147483647 w 107"/>
                <a:gd name="T13" fmla="*/ 2147483647 h 255"/>
                <a:gd name="T14" fmla="*/ 2147483647 w 107"/>
                <a:gd name="T15" fmla="*/ 2147483647 h 255"/>
                <a:gd name="T16" fmla="*/ 2147483647 w 107"/>
                <a:gd name="T17" fmla="*/ 2147483647 h 255"/>
                <a:gd name="T18" fmla="*/ 2147483647 w 107"/>
                <a:gd name="T19" fmla="*/ 2147483647 h 255"/>
                <a:gd name="T20" fmla="*/ 2147483647 w 107"/>
                <a:gd name="T21" fmla="*/ 2147483647 h 255"/>
                <a:gd name="T22" fmla="*/ 2147483647 w 107"/>
                <a:gd name="T23" fmla="*/ 2147483647 h 255"/>
                <a:gd name="T24" fmla="*/ 2147483647 w 107"/>
                <a:gd name="T25" fmla="*/ 2147483647 h 255"/>
                <a:gd name="T26" fmla="*/ 2147483647 w 107"/>
                <a:gd name="T27" fmla="*/ 2147483647 h 255"/>
                <a:gd name="T28" fmla="*/ 2147483647 w 107"/>
                <a:gd name="T29" fmla="*/ 2147483647 h 255"/>
                <a:gd name="T30" fmla="*/ 2147483647 w 107"/>
                <a:gd name="T31" fmla="*/ 2147483647 h 255"/>
                <a:gd name="T32" fmla="*/ 2147483647 w 107"/>
                <a:gd name="T33" fmla="*/ 2147483647 h 255"/>
                <a:gd name="T34" fmla="*/ 2147483647 w 107"/>
                <a:gd name="T35" fmla="*/ 2147483647 h 255"/>
                <a:gd name="T36" fmla="*/ 2147483647 w 107"/>
                <a:gd name="T37" fmla="*/ 2147483647 h 255"/>
                <a:gd name="T38" fmla="*/ 2147483647 w 107"/>
                <a:gd name="T39" fmla="*/ 0 h 255"/>
                <a:gd name="T40" fmla="*/ 2147483647 w 107"/>
                <a:gd name="T41" fmla="*/ 2147483647 h 255"/>
                <a:gd name="T42" fmla="*/ 2147483647 w 107"/>
                <a:gd name="T43" fmla="*/ 2147483647 h 255"/>
                <a:gd name="T44" fmla="*/ 2147483647 w 107"/>
                <a:gd name="T45" fmla="*/ 2147483647 h 255"/>
                <a:gd name="T46" fmla="*/ 2147483647 w 107"/>
                <a:gd name="T47" fmla="*/ 2147483647 h 255"/>
                <a:gd name="T48" fmla="*/ 2147483647 w 107"/>
                <a:gd name="T49" fmla="*/ 2147483647 h 255"/>
                <a:gd name="T50" fmla="*/ 2147483647 w 107"/>
                <a:gd name="T51" fmla="*/ 2147483647 h 255"/>
                <a:gd name="T52" fmla="*/ 2147483647 w 107"/>
                <a:gd name="T53" fmla="*/ 2147483647 h 255"/>
                <a:gd name="T54" fmla="*/ 2147483647 w 107"/>
                <a:gd name="T55" fmla="*/ 2147483647 h 255"/>
                <a:gd name="T56" fmla="*/ 2147483647 w 107"/>
                <a:gd name="T57" fmla="*/ 2147483647 h 255"/>
                <a:gd name="T58" fmla="*/ 0 w 107"/>
                <a:gd name="T59" fmla="*/ 2147483647 h 255"/>
                <a:gd name="T60" fmla="*/ 2147483647 w 107"/>
                <a:gd name="T61" fmla="*/ 2147483647 h 255"/>
                <a:gd name="T62" fmla="*/ 2147483647 w 107"/>
                <a:gd name="T63" fmla="*/ 2147483647 h 255"/>
                <a:gd name="T64" fmla="*/ 2147483647 w 107"/>
                <a:gd name="T65" fmla="*/ 2147483647 h 255"/>
                <a:gd name="T66" fmla="*/ 2147483647 w 107"/>
                <a:gd name="T67" fmla="*/ 2147483647 h 255"/>
                <a:gd name="T68" fmla="*/ 2147483647 w 107"/>
                <a:gd name="T69" fmla="*/ 2147483647 h 255"/>
                <a:gd name="T70" fmla="*/ 2147483647 w 107"/>
                <a:gd name="T71" fmla="*/ 2147483647 h 255"/>
                <a:gd name="T72" fmla="*/ 2147483647 w 107"/>
                <a:gd name="T73" fmla="*/ 2147483647 h 255"/>
                <a:gd name="T74" fmla="*/ 2147483647 w 107"/>
                <a:gd name="T75" fmla="*/ 2147483647 h 255"/>
                <a:gd name="T76" fmla="*/ 2147483647 w 107"/>
                <a:gd name="T77" fmla="*/ 2147483647 h 255"/>
                <a:gd name="T78" fmla="*/ 2147483647 w 107"/>
                <a:gd name="T79" fmla="*/ 2147483647 h 255"/>
                <a:gd name="T80" fmla="*/ 2147483647 w 107"/>
                <a:gd name="T81" fmla="*/ 2147483647 h 255"/>
                <a:gd name="T82" fmla="*/ 2147483647 w 107"/>
                <a:gd name="T83" fmla="*/ 2147483647 h 255"/>
                <a:gd name="T84" fmla="*/ 2147483647 w 107"/>
                <a:gd name="T85" fmla="*/ 2147483647 h 255"/>
                <a:gd name="T86" fmla="*/ 2147483647 w 107"/>
                <a:gd name="T87" fmla="*/ 2147483647 h 255"/>
                <a:gd name="T88" fmla="*/ 2147483647 w 107"/>
                <a:gd name="T89" fmla="*/ 2147483647 h 255"/>
                <a:gd name="T90" fmla="*/ 2147483647 w 107"/>
                <a:gd name="T91" fmla="*/ 2147483647 h 25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07"/>
                <a:gd name="T139" fmla="*/ 0 h 255"/>
                <a:gd name="T140" fmla="*/ 107 w 107"/>
                <a:gd name="T141" fmla="*/ 255 h 25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07" h="255">
                  <a:moveTo>
                    <a:pt x="80" y="255"/>
                  </a:moveTo>
                  <a:lnTo>
                    <a:pt x="82" y="255"/>
                  </a:lnTo>
                  <a:lnTo>
                    <a:pt x="82" y="250"/>
                  </a:lnTo>
                  <a:lnTo>
                    <a:pt x="86" y="242"/>
                  </a:lnTo>
                  <a:lnTo>
                    <a:pt x="88" y="236"/>
                  </a:lnTo>
                  <a:lnTo>
                    <a:pt x="88" y="228"/>
                  </a:lnTo>
                  <a:lnTo>
                    <a:pt x="84" y="219"/>
                  </a:lnTo>
                  <a:lnTo>
                    <a:pt x="78" y="211"/>
                  </a:lnTo>
                  <a:lnTo>
                    <a:pt x="75" y="202"/>
                  </a:lnTo>
                  <a:lnTo>
                    <a:pt x="73" y="188"/>
                  </a:lnTo>
                  <a:lnTo>
                    <a:pt x="78" y="186"/>
                  </a:lnTo>
                  <a:lnTo>
                    <a:pt x="78" y="179"/>
                  </a:lnTo>
                  <a:lnTo>
                    <a:pt x="75" y="173"/>
                  </a:lnTo>
                  <a:lnTo>
                    <a:pt x="67" y="167"/>
                  </a:lnTo>
                  <a:lnTo>
                    <a:pt x="65" y="156"/>
                  </a:lnTo>
                  <a:lnTo>
                    <a:pt x="67" y="148"/>
                  </a:lnTo>
                  <a:lnTo>
                    <a:pt x="69" y="142"/>
                  </a:lnTo>
                  <a:lnTo>
                    <a:pt x="67" y="134"/>
                  </a:lnTo>
                  <a:lnTo>
                    <a:pt x="67" y="131"/>
                  </a:lnTo>
                  <a:lnTo>
                    <a:pt x="73" y="129"/>
                  </a:lnTo>
                  <a:lnTo>
                    <a:pt x="77" y="125"/>
                  </a:lnTo>
                  <a:lnTo>
                    <a:pt x="80" y="123"/>
                  </a:lnTo>
                  <a:lnTo>
                    <a:pt x="80" y="119"/>
                  </a:lnTo>
                  <a:lnTo>
                    <a:pt x="82" y="113"/>
                  </a:lnTo>
                  <a:lnTo>
                    <a:pt x="84" y="113"/>
                  </a:lnTo>
                  <a:lnTo>
                    <a:pt x="88" y="117"/>
                  </a:lnTo>
                  <a:lnTo>
                    <a:pt x="98" y="117"/>
                  </a:lnTo>
                  <a:lnTo>
                    <a:pt x="101" y="110"/>
                  </a:lnTo>
                  <a:lnTo>
                    <a:pt x="101" y="104"/>
                  </a:lnTo>
                  <a:lnTo>
                    <a:pt x="107" y="98"/>
                  </a:lnTo>
                  <a:lnTo>
                    <a:pt x="98" y="94"/>
                  </a:lnTo>
                  <a:lnTo>
                    <a:pt x="96" y="88"/>
                  </a:lnTo>
                  <a:lnTo>
                    <a:pt x="94" y="83"/>
                  </a:lnTo>
                  <a:lnTo>
                    <a:pt x="90" y="81"/>
                  </a:lnTo>
                  <a:lnTo>
                    <a:pt x="86" y="81"/>
                  </a:lnTo>
                  <a:lnTo>
                    <a:pt x="86" y="77"/>
                  </a:lnTo>
                  <a:lnTo>
                    <a:pt x="90" y="71"/>
                  </a:lnTo>
                  <a:lnTo>
                    <a:pt x="88" y="67"/>
                  </a:lnTo>
                  <a:lnTo>
                    <a:pt x="84" y="67"/>
                  </a:lnTo>
                  <a:lnTo>
                    <a:pt x="82" y="63"/>
                  </a:lnTo>
                  <a:lnTo>
                    <a:pt x="84" y="58"/>
                  </a:lnTo>
                  <a:lnTo>
                    <a:pt x="80" y="56"/>
                  </a:lnTo>
                  <a:lnTo>
                    <a:pt x="77" y="54"/>
                  </a:lnTo>
                  <a:lnTo>
                    <a:pt x="73" y="56"/>
                  </a:lnTo>
                  <a:lnTo>
                    <a:pt x="69" y="60"/>
                  </a:lnTo>
                  <a:lnTo>
                    <a:pt x="67" y="60"/>
                  </a:lnTo>
                  <a:lnTo>
                    <a:pt x="67" y="58"/>
                  </a:lnTo>
                  <a:lnTo>
                    <a:pt x="67" y="54"/>
                  </a:lnTo>
                  <a:lnTo>
                    <a:pt x="63" y="50"/>
                  </a:lnTo>
                  <a:lnTo>
                    <a:pt x="63" y="46"/>
                  </a:lnTo>
                  <a:lnTo>
                    <a:pt x="69" y="40"/>
                  </a:lnTo>
                  <a:lnTo>
                    <a:pt x="73" y="33"/>
                  </a:lnTo>
                  <a:lnTo>
                    <a:pt x="73" y="25"/>
                  </a:lnTo>
                  <a:lnTo>
                    <a:pt x="75" y="21"/>
                  </a:lnTo>
                  <a:lnTo>
                    <a:pt x="73" y="15"/>
                  </a:lnTo>
                  <a:lnTo>
                    <a:pt x="75" y="10"/>
                  </a:lnTo>
                  <a:lnTo>
                    <a:pt x="71" y="6"/>
                  </a:lnTo>
                  <a:lnTo>
                    <a:pt x="69" y="0"/>
                  </a:lnTo>
                  <a:lnTo>
                    <a:pt x="65" y="0"/>
                  </a:lnTo>
                  <a:lnTo>
                    <a:pt x="61" y="0"/>
                  </a:lnTo>
                  <a:lnTo>
                    <a:pt x="61" y="10"/>
                  </a:lnTo>
                  <a:lnTo>
                    <a:pt x="57" y="15"/>
                  </a:lnTo>
                  <a:lnTo>
                    <a:pt x="53" y="15"/>
                  </a:lnTo>
                  <a:lnTo>
                    <a:pt x="46" y="15"/>
                  </a:lnTo>
                  <a:lnTo>
                    <a:pt x="42" y="25"/>
                  </a:lnTo>
                  <a:lnTo>
                    <a:pt x="42" y="29"/>
                  </a:lnTo>
                  <a:lnTo>
                    <a:pt x="36" y="33"/>
                  </a:lnTo>
                  <a:lnTo>
                    <a:pt x="32" y="39"/>
                  </a:lnTo>
                  <a:lnTo>
                    <a:pt x="27" y="40"/>
                  </a:lnTo>
                  <a:lnTo>
                    <a:pt x="25" y="42"/>
                  </a:lnTo>
                  <a:lnTo>
                    <a:pt x="29" y="46"/>
                  </a:lnTo>
                  <a:lnTo>
                    <a:pt x="29" y="50"/>
                  </a:lnTo>
                  <a:lnTo>
                    <a:pt x="23" y="56"/>
                  </a:lnTo>
                  <a:lnTo>
                    <a:pt x="21" y="63"/>
                  </a:lnTo>
                  <a:lnTo>
                    <a:pt x="13" y="60"/>
                  </a:lnTo>
                  <a:lnTo>
                    <a:pt x="13" y="71"/>
                  </a:lnTo>
                  <a:lnTo>
                    <a:pt x="15" y="77"/>
                  </a:lnTo>
                  <a:lnTo>
                    <a:pt x="17" y="83"/>
                  </a:lnTo>
                  <a:lnTo>
                    <a:pt x="15" y="86"/>
                  </a:lnTo>
                  <a:lnTo>
                    <a:pt x="13" y="90"/>
                  </a:lnTo>
                  <a:lnTo>
                    <a:pt x="11" y="92"/>
                  </a:lnTo>
                  <a:lnTo>
                    <a:pt x="7" y="90"/>
                  </a:lnTo>
                  <a:lnTo>
                    <a:pt x="4" y="90"/>
                  </a:lnTo>
                  <a:lnTo>
                    <a:pt x="6" y="96"/>
                  </a:lnTo>
                  <a:lnTo>
                    <a:pt x="6" y="100"/>
                  </a:lnTo>
                  <a:lnTo>
                    <a:pt x="7" y="106"/>
                  </a:lnTo>
                  <a:lnTo>
                    <a:pt x="2" y="104"/>
                  </a:lnTo>
                  <a:lnTo>
                    <a:pt x="0" y="108"/>
                  </a:lnTo>
                  <a:lnTo>
                    <a:pt x="2" y="110"/>
                  </a:lnTo>
                  <a:lnTo>
                    <a:pt x="0" y="111"/>
                  </a:lnTo>
                  <a:lnTo>
                    <a:pt x="2" y="113"/>
                  </a:lnTo>
                  <a:lnTo>
                    <a:pt x="2" y="115"/>
                  </a:lnTo>
                  <a:lnTo>
                    <a:pt x="2" y="119"/>
                  </a:lnTo>
                  <a:lnTo>
                    <a:pt x="6" y="119"/>
                  </a:lnTo>
                  <a:lnTo>
                    <a:pt x="6" y="117"/>
                  </a:lnTo>
                  <a:lnTo>
                    <a:pt x="7" y="117"/>
                  </a:lnTo>
                  <a:lnTo>
                    <a:pt x="9" y="115"/>
                  </a:lnTo>
                  <a:lnTo>
                    <a:pt x="11" y="115"/>
                  </a:lnTo>
                  <a:lnTo>
                    <a:pt x="13" y="115"/>
                  </a:lnTo>
                  <a:lnTo>
                    <a:pt x="15" y="127"/>
                  </a:lnTo>
                  <a:lnTo>
                    <a:pt x="17" y="140"/>
                  </a:lnTo>
                  <a:lnTo>
                    <a:pt x="21" y="144"/>
                  </a:lnTo>
                  <a:lnTo>
                    <a:pt x="25" y="150"/>
                  </a:lnTo>
                  <a:lnTo>
                    <a:pt x="23" y="159"/>
                  </a:lnTo>
                  <a:lnTo>
                    <a:pt x="19" y="167"/>
                  </a:lnTo>
                  <a:lnTo>
                    <a:pt x="19" y="173"/>
                  </a:lnTo>
                  <a:lnTo>
                    <a:pt x="19" y="179"/>
                  </a:lnTo>
                  <a:lnTo>
                    <a:pt x="25" y="179"/>
                  </a:lnTo>
                  <a:lnTo>
                    <a:pt x="32" y="179"/>
                  </a:lnTo>
                  <a:lnTo>
                    <a:pt x="38" y="179"/>
                  </a:lnTo>
                  <a:lnTo>
                    <a:pt x="40" y="177"/>
                  </a:lnTo>
                  <a:lnTo>
                    <a:pt x="44" y="175"/>
                  </a:lnTo>
                  <a:lnTo>
                    <a:pt x="46" y="171"/>
                  </a:lnTo>
                  <a:lnTo>
                    <a:pt x="46" y="167"/>
                  </a:lnTo>
                  <a:lnTo>
                    <a:pt x="46" y="163"/>
                  </a:lnTo>
                  <a:lnTo>
                    <a:pt x="50" y="163"/>
                  </a:lnTo>
                  <a:lnTo>
                    <a:pt x="53" y="169"/>
                  </a:lnTo>
                  <a:lnTo>
                    <a:pt x="57" y="173"/>
                  </a:lnTo>
                  <a:lnTo>
                    <a:pt x="61" y="173"/>
                  </a:lnTo>
                  <a:lnTo>
                    <a:pt x="61" y="179"/>
                  </a:lnTo>
                  <a:lnTo>
                    <a:pt x="59" y="184"/>
                  </a:lnTo>
                  <a:lnTo>
                    <a:pt x="61" y="188"/>
                  </a:lnTo>
                  <a:lnTo>
                    <a:pt x="65" y="190"/>
                  </a:lnTo>
                  <a:lnTo>
                    <a:pt x="67" y="200"/>
                  </a:lnTo>
                  <a:lnTo>
                    <a:pt x="67" y="209"/>
                  </a:lnTo>
                  <a:lnTo>
                    <a:pt x="67" y="211"/>
                  </a:lnTo>
                  <a:lnTo>
                    <a:pt x="69" y="215"/>
                  </a:lnTo>
                  <a:lnTo>
                    <a:pt x="73" y="215"/>
                  </a:lnTo>
                  <a:lnTo>
                    <a:pt x="75" y="225"/>
                  </a:lnTo>
                  <a:lnTo>
                    <a:pt x="75" y="232"/>
                  </a:lnTo>
                  <a:lnTo>
                    <a:pt x="77" y="232"/>
                  </a:lnTo>
                  <a:lnTo>
                    <a:pt x="75" y="240"/>
                  </a:lnTo>
                  <a:lnTo>
                    <a:pt x="73" y="244"/>
                  </a:lnTo>
                  <a:lnTo>
                    <a:pt x="78" y="246"/>
                  </a:lnTo>
                  <a:lnTo>
                    <a:pt x="78" y="250"/>
                  </a:lnTo>
                  <a:lnTo>
                    <a:pt x="80" y="253"/>
                  </a:lnTo>
                  <a:lnTo>
                    <a:pt x="80" y="255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299" name="Freeform 573">
              <a:extLst>
                <a:ext uri="{FF2B5EF4-FFF2-40B4-BE49-F238E27FC236}">
                  <a16:creationId xmlns:a16="http://schemas.microsoft.com/office/drawing/2014/main" id="{015C1FC7-1C10-405C-B8EA-BE0F893E20F7}"/>
                </a:ext>
              </a:extLst>
            </p:cNvPr>
            <p:cNvSpPr>
              <a:spLocks/>
            </p:cNvSpPr>
            <p:nvPr/>
          </p:nvSpPr>
          <p:spPr bwMode="gray">
            <a:xfrm>
              <a:off x="4445000" y="3540125"/>
              <a:ext cx="190500" cy="192088"/>
            </a:xfrm>
            <a:custGeom>
              <a:avLst/>
              <a:gdLst>
                <a:gd name="T0" fmla="*/ 2147483647 w 92"/>
                <a:gd name="T1" fmla="*/ 2147483647 h 92"/>
                <a:gd name="T2" fmla="*/ 2147483647 w 92"/>
                <a:gd name="T3" fmla="*/ 2147483647 h 92"/>
                <a:gd name="T4" fmla="*/ 2147483647 w 92"/>
                <a:gd name="T5" fmla="*/ 2147483647 h 92"/>
                <a:gd name="T6" fmla="*/ 2147483647 w 92"/>
                <a:gd name="T7" fmla="*/ 2147483647 h 92"/>
                <a:gd name="T8" fmla="*/ 2147483647 w 92"/>
                <a:gd name="T9" fmla="*/ 2147483647 h 92"/>
                <a:gd name="T10" fmla="*/ 2147483647 w 92"/>
                <a:gd name="T11" fmla="*/ 2147483647 h 92"/>
                <a:gd name="T12" fmla="*/ 2147483647 w 92"/>
                <a:gd name="T13" fmla="*/ 2147483647 h 92"/>
                <a:gd name="T14" fmla="*/ 2147483647 w 92"/>
                <a:gd name="T15" fmla="*/ 2147483647 h 92"/>
                <a:gd name="T16" fmla="*/ 2147483647 w 92"/>
                <a:gd name="T17" fmla="*/ 2147483647 h 92"/>
                <a:gd name="T18" fmla="*/ 0 w 92"/>
                <a:gd name="T19" fmla="*/ 2147483647 h 92"/>
                <a:gd name="T20" fmla="*/ 2147483647 w 92"/>
                <a:gd name="T21" fmla="*/ 2147483647 h 92"/>
                <a:gd name="T22" fmla="*/ 2147483647 w 92"/>
                <a:gd name="T23" fmla="*/ 2147483647 h 92"/>
                <a:gd name="T24" fmla="*/ 2147483647 w 92"/>
                <a:gd name="T25" fmla="*/ 2147483647 h 92"/>
                <a:gd name="T26" fmla="*/ 2147483647 w 92"/>
                <a:gd name="T27" fmla="*/ 2147483647 h 92"/>
                <a:gd name="T28" fmla="*/ 2147483647 w 92"/>
                <a:gd name="T29" fmla="*/ 2147483647 h 92"/>
                <a:gd name="T30" fmla="*/ 2147483647 w 92"/>
                <a:gd name="T31" fmla="*/ 2147483647 h 92"/>
                <a:gd name="T32" fmla="*/ 2147483647 w 92"/>
                <a:gd name="T33" fmla="*/ 2147483647 h 92"/>
                <a:gd name="T34" fmla="*/ 2147483647 w 92"/>
                <a:gd name="T35" fmla="*/ 2147483647 h 92"/>
                <a:gd name="T36" fmla="*/ 2147483647 w 92"/>
                <a:gd name="T37" fmla="*/ 2147483647 h 92"/>
                <a:gd name="T38" fmla="*/ 2147483647 w 92"/>
                <a:gd name="T39" fmla="*/ 2147483647 h 92"/>
                <a:gd name="T40" fmla="*/ 2147483647 w 92"/>
                <a:gd name="T41" fmla="*/ 2147483647 h 92"/>
                <a:gd name="T42" fmla="*/ 2147483647 w 92"/>
                <a:gd name="T43" fmla="*/ 2147483647 h 92"/>
                <a:gd name="T44" fmla="*/ 2147483647 w 92"/>
                <a:gd name="T45" fmla="*/ 2147483647 h 92"/>
                <a:gd name="T46" fmla="*/ 2147483647 w 92"/>
                <a:gd name="T47" fmla="*/ 2147483647 h 92"/>
                <a:gd name="T48" fmla="*/ 2147483647 w 92"/>
                <a:gd name="T49" fmla="*/ 2147483647 h 92"/>
                <a:gd name="T50" fmla="*/ 2147483647 w 92"/>
                <a:gd name="T51" fmla="*/ 2147483647 h 92"/>
                <a:gd name="T52" fmla="*/ 2147483647 w 92"/>
                <a:gd name="T53" fmla="*/ 2147483647 h 92"/>
                <a:gd name="T54" fmla="*/ 2147483647 w 92"/>
                <a:gd name="T55" fmla="*/ 2147483647 h 92"/>
                <a:gd name="T56" fmla="*/ 2147483647 w 92"/>
                <a:gd name="T57" fmla="*/ 2147483647 h 92"/>
                <a:gd name="T58" fmla="*/ 2147483647 w 92"/>
                <a:gd name="T59" fmla="*/ 2147483647 h 92"/>
                <a:gd name="T60" fmla="*/ 2147483647 w 92"/>
                <a:gd name="T61" fmla="*/ 2147483647 h 92"/>
                <a:gd name="T62" fmla="*/ 2147483647 w 92"/>
                <a:gd name="T63" fmla="*/ 2147483647 h 92"/>
                <a:gd name="T64" fmla="*/ 2147483647 w 92"/>
                <a:gd name="T65" fmla="*/ 2147483647 h 92"/>
                <a:gd name="T66" fmla="*/ 2147483647 w 92"/>
                <a:gd name="T67" fmla="*/ 2147483647 h 92"/>
                <a:gd name="T68" fmla="*/ 2147483647 w 92"/>
                <a:gd name="T69" fmla="*/ 2147483647 h 92"/>
                <a:gd name="T70" fmla="*/ 2147483647 w 92"/>
                <a:gd name="T71" fmla="*/ 2147483647 h 92"/>
                <a:gd name="T72" fmla="*/ 2147483647 w 92"/>
                <a:gd name="T73" fmla="*/ 2147483647 h 92"/>
                <a:gd name="T74" fmla="*/ 2147483647 w 92"/>
                <a:gd name="T75" fmla="*/ 2147483647 h 9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92"/>
                <a:gd name="T115" fmla="*/ 0 h 92"/>
                <a:gd name="T116" fmla="*/ 92 w 92"/>
                <a:gd name="T117" fmla="*/ 92 h 9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92" h="92">
                  <a:moveTo>
                    <a:pt x="69" y="67"/>
                  </a:moveTo>
                  <a:lnTo>
                    <a:pt x="60" y="65"/>
                  </a:lnTo>
                  <a:lnTo>
                    <a:pt x="60" y="69"/>
                  </a:lnTo>
                  <a:lnTo>
                    <a:pt x="50" y="67"/>
                  </a:lnTo>
                  <a:lnTo>
                    <a:pt x="41" y="67"/>
                  </a:lnTo>
                  <a:lnTo>
                    <a:pt x="39" y="71"/>
                  </a:lnTo>
                  <a:lnTo>
                    <a:pt x="37" y="75"/>
                  </a:lnTo>
                  <a:lnTo>
                    <a:pt x="37" y="78"/>
                  </a:lnTo>
                  <a:lnTo>
                    <a:pt x="39" y="82"/>
                  </a:lnTo>
                  <a:lnTo>
                    <a:pt x="37" y="88"/>
                  </a:lnTo>
                  <a:lnTo>
                    <a:pt x="37" y="90"/>
                  </a:lnTo>
                  <a:lnTo>
                    <a:pt x="33" y="92"/>
                  </a:lnTo>
                  <a:lnTo>
                    <a:pt x="27" y="92"/>
                  </a:lnTo>
                  <a:lnTo>
                    <a:pt x="25" y="88"/>
                  </a:lnTo>
                  <a:lnTo>
                    <a:pt x="25" y="86"/>
                  </a:lnTo>
                  <a:lnTo>
                    <a:pt x="21" y="84"/>
                  </a:lnTo>
                  <a:lnTo>
                    <a:pt x="16" y="88"/>
                  </a:lnTo>
                  <a:lnTo>
                    <a:pt x="12" y="88"/>
                  </a:lnTo>
                  <a:lnTo>
                    <a:pt x="10" y="82"/>
                  </a:lnTo>
                  <a:lnTo>
                    <a:pt x="0" y="82"/>
                  </a:lnTo>
                  <a:lnTo>
                    <a:pt x="0" y="77"/>
                  </a:lnTo>
                  <a:lnTo>
                    <a:pt x="2" y="71"/>
                  </a:lnTo>
                  <a:lnTo>
                    <a:pt x="4" y="69"/>
                  </a:lnTo>
                  <a:lnTo>
                    <a:pt x="2" y="65"/>
                  </a:lnTo>
                  <a:lnTo>
                    <a:pt x="2" y="61"/>
                  </a:lnTo>
                  <a:lnTo>
                    <a:pt x="4" y="59"/>
                  </a:lnTo>
                  <a:lnTo>
                    <a:pt x="4" y="57"/>
                  </a:lnTo>
                  <a:lnTo>
                    <a:pt x="8" y="53"/>
                  </a:lnTo>
                  <a:lnTo>
                    <a:pt x="10" y="53"/>
                  </a:lnTo>
                  <a:lnTo>
                    <a:pt x="12" y="55"/>
                  </a:lnTo>
                  <a:lnTo>
                    <a:pt x="12" y="52"/>
                  </a:lnTo>
                  <a:lnTo>
                    <a:pt x="14" y="44"/>
                  </a:lnTo>
                  <a:lnTo>
                    <a:pt x="16" y="40"/>
                  </a:lnTo>
                  <a:lnTo>
                    <a:pt x="20" y="38"/>
                  </a:lnTo>
                  <a:lnTo>
                    <a:pt x="23" y="36"/>
                  </a:lnTo>
                  <a:lnTo>
                    <a:pt x="29" y="34"/>
                  </a:lnTo>
                  <a:lnTo>
                    <a:pt x="33" y="32"/>
                  </a:lnTo>
                  <a:lnTo>
                    <a:pt x="35" y="29"/>
                  </a:lnTo>
                  <a:lnTo>
                    <a:pt x="35" y="25"/>
                  </a:lnTo>
                  <a:lnTo>
                    <a:pt x="39" y="21"/>
                  </a:lnTo>
                  <a:lnTo>
                    <a:pt x="43" y="19"/>
                  </a:lnTo>
                  <a:lnTo>
                    <a:pt x="44" y="17"/>
                  </a:lnTo>
                  <a:lnTo>
                    <a:pt x="46" y="11"/>
                  </a:lnTo>
                  <a:lnTo>
                    <a:pt x="50" y="7"/>
                  </a:lnTo>
                  <a:lnTo>
                    <a:pt x="54" y="7"/>
                  </a:lnTo>
                  <a:lnTo>
                    <a:pt x="56" y="4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60" y="0"/>
                  </a:lnTo>
                  <a:lnTo>
                    <a:pt x="60" y="2"/>
                  </a:lnTo>
                  <a:lnTo>
                    <a:pt x="64" y="2"/>
                  </a:lnTo>
                  <a:lnTo>
                    <a:pt x="66" y="2"/>
                  </a:lnTo>
                  <a:lnTo>
                    <a:pt x="68" y="6"/>
                  </a:lnTo>
                  <a:lnTo>
                    <a:pt x="69" y="7"/>
                  </a:lnTo>
                  <a:lnTo>
                    <a:pt x="66" y="11"/>
                  </a:lnTo>
                  <a:lnTo>
                    <a:pt x="71" y="17"/>
                  </a:lnTo>
                  <a:lnTo>
                    <a:pt x="81" y="23"/>
                  </a:lnTo>
                  <a:lnTo>
                    <a:pt x="79" y="29"/>
                  </a:lnTo>
                  <a:lnTo>
                    <a:pt x="85" y="40"/>
                  </a:lnTo>
                  <a:lnTo>
                    <a:pt x="87" y="38"/>
                  </a:lnTo>
                  <a:lnTo>
                    <a:pt x="89" y="40"/>
                  </a:lnTo>
                  <a:lnTo>
                    <a:pt x="89" y="44"/>
                  </a:lnTo>
                  <a:lnTo>
                    <a:pt x="89" y="46"/>
                  </a:lnTo>
                  <a:lnTo>
                    <a:pt x="92" y="57"/>
                  </a:lnTo>
                  <a:lnTo>
                    <a:pt x="92" y="59"/>
                  </a:lnTo>
                  <a:lnTo>
                    <a:pt x="91" y="61"/>
                  </a:lnTo>
                  <a:lnTo>
                    <a:pt x="87" y="63"/>
                  </a:lnTo>
                  <a:lnTo>
                    <a:pt x="85" y="65"/>
                  </a:lnTo>
                  <a:lnTo>
                    <a:pt x="85" y="67"/>
                  </a:lnTo>
                  <a:lnTo>
                    <a:pt x="83" y="69"/>
                  </a:lnTo>
                  <a:lnTo>
                    <a:pt x="81" y="69"/>
                  </a:lnTo>
                  <a:lnTo>
                    <a:pt x="79" y="69"/>
                  </a:lnTo>
                  <a:lnTo>
                    <a:pt x="75" y="67"/>
                  </a:lnTo>
                  <a:lnTo>
                    <a:pt x="71" y="67"/>
                  </a:lnTo>
                  <a:lnTo>
                    <a:pt x="69" y="67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00" name="Freeform 574">
              <a:extLst>
                <a:ext uri="{FF2B5EF4-FFF2-40B4-BE49-F238E27FC236}">
                  <a16:creationId xmlns:a16="http://schemas.microsoft.com/office/drawing/2014/main" id="{C2A5AF9A-56E3-4976-AA49-C3F1C1601D38}"/>
                </a:ext>
              </a:extLst>
            </p:cNvPr>
            <p:cNvSpPr>
              <a:spLocks/>
            </p:cNvSpPr>
            <p:nvPr/>
          </p:nvSpPr>
          <p:spPr bwMode="gray">
            <a:xfrm>
              <a:off x="5184775" y="2570163"/>
              <a:ext cx="150813" cy="114300"/>
            </a:xfrm>
            <a:custGeom>
              <a:avLst/>
              <a:gdLst>
                <a:gd name="T0" fmla="*/ 2147483647 w 73"/>
                <a:gd name="T1" fmla="*/ 2147483647 h 55"/>
                <a:gd name="T2" fmla="*/ 2147483647 w 73"/>
                <a:gd name="T3" fmla="*/ 2147483647 h 55"/>
                <a:gd name="T4" fmla="*/ 2147483647 w 73"/>
                <a:gd name="T5" fmla="*/ 2147483647 h 55"/>
                <a:gd name="T6" fmla="*/ 2147483647 w 73"/>
                <a:gd name="T7" fmla="*/ 2147483647 h 55"/>
                <a:gd name="T8" fmla="*/ 2147483647 w 73"/>
                <a:gd name="T9" fmla="*/ 2147483647 h 55"/>
                <a:gd name="T10" fmla="*/ 2147483647 w 73"/>
                <a:gd name="T11" fmla="*/ 2147483647 h 55"/>
                <a:gd name="T12" fmla="*/ 2147483647 w 73"/>
                <a:gd name="T13" fmla="*/ 2147483647 h 55"/>
                <a:gd name="T14" fmla="*/ 2147483647 w 73"/>
                <a:gd name="T15" fmla="*/ 2147483647 h 55"/>
                <a:gd name="T16" fmla="*/ 2147483647 w 73"/>
                <a:gd name="T17" fmla="*/ 2147483647 h 55"/>
                <a:gd name="T18" fmla="*/ 2147483647 w 73"/>
                <a:gd name="T19" fmla="*/ 2147483647 h 55"/>
                <a:gd name="T20" fmla="*/ 2147483647 w 73"/>
                <a:gd name="T21" fmla="*/ 2147483647 h 55"/>
                <a:gd name="T22" fmla="*/ 0 w 73"/>
                <a:gd name="T23" fmla="*/ 2147483647 h 55"/>
                <a:gd name="T24" fmla="*/ 2147483647 w 73"/>
                <a:gd name="T25" fmla="*/ 2147483647 h 55"/>
                <a:gd name="T26" fmla="*/ 2147483647 w 73"/>
                <a:gd name="T27" fmla="*/ 2147483647 h 55"/>
                <a:gd name="T28" fmla="*/ 2147483647 w 73"/>
                <a:gd name="T29" fmla="*/ 2147483647 h 55"/>
                <a:gd name="T30" fmla="*/ 2147483647 w 73"/>
                <a:gd name="T31" fmla="*/ 2147483647 h 55"/>
                <a:gd name="T32" fmla="*/ 2147483647 w 73"/>
                <a:gd name="T33" fmla="*/ 2147483647 h 55"/>
                <a:gd name="T34" fmla="*/ 2147483647 w 73"/>
                <a:gd name="T35" fmla="*/ 2147483647 h 55"/>
                <a:gd name="T36" fmla="*/ 2147483647 w 73"/>
                <a:gd name="T37" fmla="*/ 2147483647 h 55"/>
                <a:gd name="T38" fmla="*/ 2147483647 w 73"/>
                <a:gd name="T39" fmla="*/ 2147483647 h 55"/>
                <a:gd name="T40" fmla="*/ 2147483647 w 73"/>
                <a:gd name="T41" fmla="*/ 2147483647 h 55"/>
                <a:gd name="T42" fmla="*/ 2147483647 w 73"/>
                <a:gd name="T43" fmla="*/ 2147483647 h 55"/>
                <a:gd name="T44" fmla="*/ 2147483647 w 73"/>
                <a:gd name="T45" fmla="*/ 2147483647 h 55"/>
                <a:gd name="T46" fmla="*/ 2147483647 w 73"/>
                <a:gd name="T47" fmla="*/ 2147483647 h 55"/>
                <a:gd name="T48" fmla="*/ 2147483647 w 73"/>
                <a:gd name="T49" fmla="*/ 2147483647 h 55"/>
                <a:gd name="T50" fmla="*/ 2147483647 w 73"/>
                <a:gd name="T51" fmla="*/ 2147483647 h 55"/>
                <a:gd name="T52" fmla="*/ 2147483647 w 73"/>
                <a:gd name="T53" fmla="*/ 2147483647 h 55"/>
                <a:gd name="T54" fmla="*/ 2147483647 w 73"/>
                <a:gd name="T55" fmla="*/ 2147483647 h 55"/>
                <a:gd name="T56" fmla="*/ 2147483647 w 73"/>
                <a:gd name="T57" fmla="*/ 2147483647 h 55"/>
                <a:gd name="T58" fmla="*/ 2147483647 w 73"/>
                <a:gd name="T59" fmla="*/ 2147483647 h 55"/>
                <a:gd name="T60" fmla="*/ 2147483647 w 73"/>
                <a:gd name="T61" fmla="*/ 2147483647 h 55"/>
                <a:gd name="T62" fmla="*/ 2147483647 w 73"/>
                <a:gd name="T63" fmla="*/ 2147483647 h 5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73"/>
                <a:gd name="T97" fmla="*/ 0 h 55"/>
                <a:gd name="T98" fmla="*/ 73 w 73"/>
                <a:gd name="T99" fmla="*/ 55 h 5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73" h="55">
                  <a:moveTo>
                    <a:pt x="73" y="5"/>
                  </a:moveTo>
                  <a:lnTo>
                    <a:pt x="71" y="3"/>
                  </a:lnTo>
                  <a:lnTo>
                    <a:pt x="67" y="1"/>
                  </a:lnTo>
                  <a:lnTo>
                    <a:pt x="66" y="1"/>
                  </a:lnTo>
                  <a:lnTo>
                    <a:pt x="60" y="3"/>
                  </a:lnTo>
                  <a:lnTo>
                    <a:pt x="54" y="3"/>
                  </a:lnTo>
                  <a:lnTo>
                    <a:pt x="50" y="0"/>
                  </a:lnTo>
                  <a:lnTo>
                    <a:pt x="46" y="1"/>
                  </a:lnTo>
                  <a:lnTo>
                    <a:pt x="43" y="5"/>
                  </a:lnTo>
                  <a:lnTo>
                    <a:pt x="41" y="7"/>
                  </a:lnTo>
                  <a:lnTo>
                    <a:pt x="35" y="7"/>
                  </a:lnTo>
                  <a:lnTo>
                    <a:pt x="29" y="9"/>
                  </a:lnTo>
                  <a:lnTo>
                    <a:pt x="25" y="7"/>
                  </a:lnTo>
                  <a:lnTo>
                    <a:pt x="21" y="7"/>
                  </a:lnTo>
                  <a:lnTo>
                    <a:pt x="18" y="9"/>
                  </a:lnTo>
                  <a:lnTo>
                    <a:pt x="14" y="9"/>
                  </a:lnTo>
                  <a:lnTo>
                    <a:pt x="12" y="7"/>
                  </a:lnTo>
                  <a:lnTo>
                    <a:pt x="12" y="5"/>
                  </a:lnTo>
                  <a:lnTo>
                    <a:pt x="14" y="3"/>
                  </a:lnTo>
                  <a:lnTo>
                    <a:pt x="12" y="1"/>
                  </a:lnTo>
                  <a:lnTo>
                    <a:pt x="8" y="1"/>
                  </a:lnTo>
                  <a:lnTo>
                    <a:pt x="8" y="3"/>
                  </a:lnTo>
                  <a:lnTo>
                    <a:pt x="4" y="7"/>
                  </a:lnTo>
                  <a:lnTo>
                    <a:pt x="0" y="9"/>
                  </a:lnTo>
                  <a:lnTo>
                    <a:pt x="0" y="13"/>
                  </a:lnTo>
                  <a:lnTo>
                    <a:pt x="2" y="17"/>
                  </a:lnTo>
                  <a:lnTo>
                    <a:pt x="6" y="21"/>
                  </a:lnTo>
                  <a:lnTo>
                    <a:pt x="4" y="24"/>
                  </a:lnTo>
                  <a:lnTo>
                    <a:pt x="2" y="30"/>
                  </a:lnTo>
                  <a:lnTo>
                    <a:pt x="2" y="34"/>
                  </a:lnTo>
                  <a:lnTo>
                    <a:pt x="6" y="40"/>
                  </a:lnTo>
                  <a:lnTo>
                    <a:pt x="6" y="44"/>
                  </a:lnTo>
                  <a:lnTo>
                    <a:pt x="6" y="47"/>
                  </a:lnTo>
                  <a:lnTo>
                    <a:pt x="8" y="53"/>
                  </a:lnTo>
                  <a:lnTo>
                    <a:pt x="12" y="53"/>
                  </a:lnTo>
                  <a:lnTo>
                    <a:pt x="16" y="55"/>
                  </a:lnTo>
                  <a:lnTo>
                    <a:pt x="21" y="53"/>
                  </a:lnTo>
                  <a:lnTo>
                    <a:pt x="23" y="51"/>
                  </a:lnTo>
                  <a:lnTo>
                    <a:pt x="27" y="47"/>
                  </a:lnTo>
                  <a:lnTo>
                    <a:pt x="31" y="49"/>
                  </a:lnTo>
                  <a:lnTo>
                    <a:pt x="35" y="51"/>
                  </a:lnTo>
                  <a:lnTo>
                    <a:pt x="35" y="53"/>
                  </a:lnTo>
                  <a:lnTo>
                    <a:pt x="37" y="53"/>
                  </a:lnTo>
                  <a:lnTo>
                    <a:pt x="43" y="53"/>
                  </a:lnTo>
                  <a:lnTo>
                    <a:pt x="44" y="53"/>
                  </a:lnTo>
                  <a:lnTo>
                    <a:pt x="46" y="53"/>
                  </a:lnTo>
                  <a:lnTo>
                    <a:pt x="46" y="51"/>
                  </a:lnTo>
                  <a:lnTo>
                    <a:pt x="48" y="47"/>
                  </a:lnTo>
                  <a:lnTo>
                    <a:pt x="50" y="47"/>
                  </a:lnTo>
                  <a:lnTo>
                    <a:pt x="52" y="46"/>
                  </a:lnTo>
                  <a:lnTo>
                    <a:pt x="54" y="44"/>
                  </a:lnTo>
                  <a:lnTo>
                    <a:pt x="58" y="46"/>
                  </a:lnTo>
                  <a:lnTo>
                    <a:pt x="60" y="46"/>
                  </a:lnTo>
                  <a:lnTo>
                    <a:pt x="62" y="46"/>
                  </a:lnTo>
                  <a:lnTo>
                    <a:pt x="60" y="42"/>
                  </a:lnTo>
                  <a:lnTo>
                    <a:pt x="58" y="38"/>
                  </a:lnTo>
                  <a:lnTo>
                    <a:pt x="62" y="30"/>
                  </a:lnTo>
                  <a:lnTo>
                    <a:pt x="67" y="21"/>
                  </a:lnTo>
                  <a:lnTo>
                    <a:pt x="71" y="19"/>
                  </a:lnTo>
                  <a:lnTo>
                    <a:pt x="71" y="11"/>
                  </a:lnTo>
                  <a:lnTo>
                    <a:pt x="73" y="5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01" name="Freeform 575">
              <a:extLst>
                <a:ext uri="{FF2B5EF4-FFF2-40B4-BE49-F238E27FC236}">
                  <a16:creationId xmlns:a16="http://schemas.microsoft.com/office/drawing/2014/main" id="{50CCA55D-9675-4BDD-8E5E-33660D71D566}"/>
                </a:ext>
              </a:extLst>
            </p:cNvPr>
            <p:cNvSpPr>
              <a:spLocks/>
            </p:cNvSpPr>
            <p:nvPr/>
          </p:nvSpPr>
          <p:spPr bwMode="gray">
            <a:xfrm>
              <a:off x="7545388" y="3910013"/>
              <a:ext cx="36512" cy="28575"/>
            </a:xfrm>
            <a:custGeom>
              <a:avLst/>
              <a:gdLst>
                <a:gd name="T0" fmla="*/ 0 w 18"/>
                <a:gd name="T1" fmla="*/ 2147483647 h 14"/>
                <a:gd name="T2" fmla="*/ 2147483647 w 18"/>
                <a:gd name="T3" fmla="*/ 2147483647 h 14"/>
                <a:gd name="T4" fmla="*/ 2147483647 w 18"/>
                <a:gd name="T5" fmla="*/ 2147483647 h 14"/>
                <a:gd name="T6" fmla="*/ 2147483647 w 18"/>
                <a:gd name="T7" fmla="*/ 2147483647 h 14"/>
                <a:gd name="T8" fmla="*/ 2147483647 w 18"/>
                <a:gd name="T9" fmla="*/ 2147483647 h 14"/>
                <a:gd name="T10" fmla="*/ 2147483647 w 18"/>
                <a:gd name="T11" fmla="*/ 2147483647 h 14"/>
                <a:gd name="T12" fmla="*/ 2147483647 w 18"/>
                <a:gd name="T13" fmla="*/ 2147483647 h 14"/>
                <a:gd name="T14" fmla="*/ 2147483647 w 18"/>
                <a:gd name="T15" fmla="*/ 0 h 14"/>
                <a:gd name="T16" fmla="*/ 2147483647 w 18"/>
                <a:gd name="T17" fmla="*/ 0 h 14"/>
                <a:gd name="T18" fmla="*/ 2147483647 w 18"/>
                <a:gd name="T19" fmla="*/ 2147483647 h 14"/>
                <a:gd name="T20" fmla="*/ 2147483647 w 18"/>
                <a:gd name="T21" fmla="*/ 2147483647 h 14"/>
                <a:gd name="T22" fmla="*/ 2147483647 w 18"/>
                <a:gd name="T23" fmla="*/ 2147483647 h 14"/>
                <a:gd name="T24" fmla="*/ 2147483647 w 18"/>
                <a:gd name="T25" fmla="*/ 2147483647 h 14"/>
                <a:gd name="T26" fmla="*/ 0 w 18"/>
                <a:gd name="T27" fmla="*/ 2147483647 h 14"/>
                <a:gd name="T28" fmla="*/ 0 w 18"/>
                <a:gd name="T29" fmla="*/ 2147483647 h 1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8"/>
                <a:gd name="T46" fmla="*/ 0 h 14"/>
                <a:gd name="T47" fmla="*/ 18 w 18"/>
                <a:gd name="T48" fmla="*/ 14 h 1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8" h="14">
                  <a:moveTo>
                    <a:pt x="0" y="8"/>
                  </a:moveTo>
                  <a:lnTo>
                    <a:pt x="4" y="14"/>
                  </a:lnTo>
                  <a:lnTo>
                    <a:pt x="8" y="12"/>
                  </a:lnTo>
                  <a:lnTo>
                    <a:pt x="10" y="10"/>
                  </a:lnTo>
                  <a:lnTo>
                    <a:pt x="12" y="8"/>
                  </a:lnTo>
                  <a:lnTo>
                    <a:pt x="16" y="10"/>
                  </a:lnTo>
                  <a:lnTo>
                    <a:pt x="18" y="8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2"/>
                  </a:lnTo>
                  <a:lnTo>
                    <a:pt x="4" y="6"/>
                  </a:lnTo>
                  <a:lnTo>
                    <a:pt x="4" y="8"/>
                  </a:lnTo>
                  <a:lnTo>
                    <a:pt x="2" y="8"/>
                  </a:lnTo>
                  <a:lnTo>
                    <a:pt x="0" y="8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02" name="Freeform 577">
              <a:extLst>
                <a:ext uri="{FF2B5EF4-FFF2-40B4-BE49-F238E27FC236}">
                  <a16:creationId xmlns:a16="http://schemas.microsoft.com/office/drawing/2014/main" id="{24C69FA5-9806-4CA4-810A-8D4A1A8A65DB}"/>
                </a:ext>
              </a:extLst>
            </p:cNvPr>
            <p:cNvSpPr>
              <a:spLocks/>
            </p:cNvSpPr>
            <p:nvPr/>
          </p:nvSpPr>
          <p:spPr bwMode="gray">
            <a:xfrm>
              <a:off x="5097463" y="4638675"/>
              <a:ext cx="255587" cy="298450"/>
            </a:xfrm>
            <a:custGeom>
              <a:avLst/>
              <a:gdLst>
                <a:gd name="T0" fmla="*/ 2147483647 w 123"/>
                <a:gd name="T1" fmla="*/ 2147483647 h 144"/>
                <a:gd name="T2" fmla="*/ 2147483647 w 123"/>
                <a:gd name="T3" fmla="*/ 2147483647 h 144"/>
                <a:gd name="T4" fmla="*/ 2147483647 w 123"/>
                <a:gd name="T5" fmla="*/ 2147483647 h 144"/>
                <a:gd name="T6" fmla="*/ 2147483647 w 123"/>
                <a:gd name="T7" fmla="*/ 2147483647 h 144"/>
                <a:gd name="T8" fmla="*/ 2147483647 w 123"/>
                <a:gd name="T9" fmla="*/ 2147483647 h 144"/>
                <a:gd name="T10" fmla="*/ 2147483647 w 123"/>
                <a:gd name="T11" fmla="*/ 2147483647 h 144"/>
                <a:gd name="T12" fmla="*/ 2147483647 w 123"/>
                <a:gd name="T13" fmla="*/ 2147483647 h 144"/>
                <a:gd name="T14" fmla="*/ 2147483647 w 123"/>
                <a:gd name="T15" fmla="*/ 2147483647 h 144"/>
                <a:gd name="T16" fmla="*/ 2147483647 w 123"/>
                <a:gd name="T17" fmla="*/ 2147483647 h 144"/>
                <a:gd name="T18" fmla="*/ 2147483647 w 123"/>
                <a:gd name="T19" fmla="*/ 2147483647 h 144"/>
                <a:gd name="T20" fmla="*/ 2147483647 w 123"/>
                <a:gd name="T21" fmla="*/ 2147483647 h 144"/>
                <a:gd name="T22" fmla="*/ 2147483647 w 123"/>
                <a:gd name="T23" fmla="*/ 2147483647 h 144"/>
                <a:gd name="T24" fmla="*/ 2147483647 w 123"/>
                <a:gd name="T25" fmla="*/ 2147483647 h 144"/>
                <a:gd name="T26" fmla="*/ 2147483647 w 123"/>
                <a:gd name="T27" fmla="*/ 2147483647 h 144"/>
                <a:gd name="T28" fmla="*/ 2147483647 w 123"/>
                <a:gd name="T29" fmla="*/ 2147483647 h 144"/>
                <a:gd name="T30" fmla="*/ 2147483647 w 123"/>
                <a:gd name="T31" fmla="*/ 2147483647 h 144"/>
                <a:gd name="T32" fmla="*/ 2147483647 w 123"/>
                <a:gd name="T33" fmla="*/ 2147483647 h 144"/>
                <a:gd name="T34" fmla="*/ 2147483647 w 123"/>
                <a:gd name="T35" fmla="*/ 2147483647 h 144"/>
                <a:gd name="T36" fmla="*/ 2147483647 w 123"/>
                <a:gd name="T37" fmla="*/ 2147483647 h 144"/>
                <a:gd name="T38" fmla="*/ 2147483647 w 123"/>
                <a:gd name="T39" fmla="*/ 2147483647 h 144"/>
                <a:gd name="T40" fmla="*/ 2147483647 w 123"/>
                <a:gd name="T41" fmla="*/ 2147483647 h 144"/>
                <a:gd name="T42" fmla="*/ 2147483647 w 123"/>
                <a:gd name="T43" fmla="*/ 2147483647 h 144"/>
                <a:gd name="T44" fmla="*/ 2147483647 w 123"/>
                <a:gd name="T45" fmla="*/ 2147483647 h 144"/>
                <a:gd name="T46" fmla="*/ 2147483647 w 123"/>
                <a:gd name="T47" fmla="*/ 2147483647 h 144"/>
                <a:gd name="T48" fmla="*/ 2147483647 w 123"/>
                <a:gd name="T49" fmla="*/ 2147483647 h 144"/>
                <a:gd name="T50" fmla="*/ 2147483647 w 123"/>
                <a:gd name="T51" fmla="*/ 2147483647 h 144"/>
                <a:gd name="T52" fmla="*/ 2147483647 w 123"/>
                <a:gd name="T53" fmla="*/ 2147483647 h 144"/>
                <a:gd name="T54" fmla="*/ 2147483647 w 123"/>
                <a:gd name="T55" fmla="*/ 2147483647 h 144"/>
                <a:gd name="T56" fmla="*/ 2147483647 w 123"/>
                <a:gd name="T57" fmla="*/ 2147483647 h 144"/>
                <a:gd name="T58" fmla="*/ 2147483647 w 123"/>
                <a:gd name="T59" fmla="*/ 2147483647 h 144"/>
                <a:gd name="T60" fmla="*/ 2147483647 w 123"/>
                <a:gd name="T61" fmla="*/ 2147483647 h 144"/>
                <a:gd name="T62" fmla="*/ 2147483647 w 123"/>
                <a:gd name="T63" fmla="*/ 2147483647 h 144"/>
                <a:gd name="T64" fmla="*/ 2147483647 w 123"/>
                <a:gd name="T65" fmla="*/ 2147483647 h 144"/>
                <a:gd name="T66" fmla="*/ 2147483647 w 123"/>
                <a:gd name="T67" fmla="*/ 0 h 144"/>
                <a:gd name="T68" fmla="*/ 2147483647 w 123"/>
                <a:gd name="T69" fmla="*/ 2147483647 h 144"/>
                <a:gd name="T70" fmla="*/ 2147483647 w 123"/>
                <a:gd name="T71" fmla="*/ 2147483647 h 144"/>
                <a:gd name="T72" fmla="*/ 2147483647 w 123"/>
                <a:gd name="T73" fmla="*/ 2147483647 h 144"/>
                <a:gd name="T74" fmla="*/ 2147483647 w 123"/>
                <a:gd name="T75" fmla="*/ 2147483647 h 144"/>
                <a:gd name="T76" fmla="*/ 0 w 123"/>
                <a:gd name="T77" fmla="*/ 2147483647 h 14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23"/>
                <a:gd name="T118" fmla="*/ 0 h 144"/>
                <a:gd name="T119" fmla="*/ 123 w 123"/>
                <a:gd name="T120" fmla="*/ 144 h 14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23" h="144">
                  <a:moveTo>
                    <a:pt x="0" y="117"/>
                  </a:moveTo>
                  <a:lnTo>
                    <a:pt x="2" y="119"/>
                  </a:lnTo>
                  <a:lnTo>
                    <a:pt x="8" y="127"/>
                  </a:lnTo>
                  <a:lnTo>
                    <a:pt x="10" y="133"/>
                  </a:lnTo>
                  <a:lnTo>
                    <a:pt x="10" y="137"/>
                  </a:lnTo>
                  <a:lnTo>
                    <a:pt x="8" y="141"/>
                  </a:lnTo>
                  <a:lnTo>
                    <a:pt x="8" y="142"/>
                  </a:lnTo>
                  <a:lnTo>
                    <a:pt x="10" y="144"/>
                  </a:lnTo>
                  <a:lnTo>
                    <a:pt x="12" y="144"/>
                  </a:lnTo>
                  <a:lnTo>
                    <a:pt x="15" y="144"/>
                  </a:lnTo>
                  <a:lnTo>
                    <a:pt x="17" y="142"/>
                  </a:lnTo>
                  <a:lnTo>
                    <a:pt x="25" y="141"/>
                  </a:lnTo>
                  <a:lnTo>
                    <a:pt x="29" y="137"/>
                  </a:lnTo>
                  <a:lnTo>
                    <a:pt x="37" y="133"/>
                  </a:lnTo>
                  <a:lnTo>
                    <a:pt x="42" y="127"/>
                  </a:lnTo>
                  <a:lnTo>
                    <a:pt x="42" y="125"/>
                  </a:lnTo>
                  <a:lnTo>
                    <a:pt x="42" y="123"/>
                  </a:lnTo>
                  <a:lnTo>
                    <a:pt x="44" y="123"/>
                  </a:lnTo>
                  <a:lnTo>
                    <a:pt x="46" y="119"/>
                  </a:lnTo>
                  <a:lnTo>
                    <a:pt x="50" y="121"/>
                  </a:lnTo>
                  <a:lnTo>
                    <a:pt x="52" y="123"/>
                  </a:lnTo>
                  <a:lnTo>
                    <a:pt x="56" y="123"/>
                  </a:lnTo>
                  <a:lnTo>
                    <a:pt x="60" y="123"/>
                  </a:lnTo>
                  <a:lnTo>
                    <a:pt x="65" y="123"/>
                  </a:lnTo>
                  <a:lnTo>
                    <a:pt x="69" y="125"/>
                  </a:lnTo>
                  <a:lnTo>
                    <a:pt x="73" y="125"/>
                  </a:lnTo>
                  <a:lnTo>
                    <a:pt x="75" y="125"/>
                  </a:lnTo>
                  <a:lnTo>
                    <a:pt x="75" y="114"/>
                  </a:lnTo>
                  <a:lnTo>
                    <a:pt x="77" y="106"/>
                  </a:lnTo>
                  <a:lnTo>
                    <a:pt x="79" y="104"/>
                  </a:lnTo>
                  <a:lnTo>
                    <a:pt x="83" y="104"/>
                  </a:lnTo>
                  <a:lnTo>
                    <a:pt x="85" y="98"/>
                  </a:lnTo>
                  <a:lnTo>
                    <a:pt x="88" y="91"/>
                  </a:lnTo>
                  <a:lnTo>
                    <a:pt x="92" y="85"/>
                  </a:lnTo>
                  <a:lnTo>
                    <a:pt x="98" y="81"/>
                  </a:lnTo>
                  <a:lnTo>
                    <a:pt x="104" y="79"/>
                  </a:lnTo>
                  <a:lnTo>
                    <a:pt x="109" y="77"/>
                  </a:lnTo>
                  <a:lnTo>
                    <a:pt x="111" y="75"/>
                  </a:lnTo>
                  <a:lnTo>
                    <a:pt x="115" y="73"/>
                  </a:lnTo>
                  <a:lnTo>
                    <a:pt x="121" y="71"/>
                  </a:lnTo>
                  <a:lnTo>
                    <a:pt x="123" y="68"/>
                  </a:lnTo>
                  <a:lnTo>
                    <a:pt x="121" y="68"/>
                  </a:lnTo>
                  <a:lnTo>
                    <a:pt x="117" y="64"/>
                  </a:lnTo>
                  <a:lnTo>
                    <a:pt x="115" y="64"/>
                  </a:lnTo>
                  <a:lnTo>
                    <a:pt x="111" y="62"/>
                  </a:lnTo>
                  <a:lnTo>
                    <a:pt x="108" y="60"/>
                  </a:lnTo>
                  <a:lnTo>
                    <a:pt x="108" y="58"/>
                  </a:lnTo>
                  <a:lnTo>
                    <a:pt x="106" y="54"/>
                  </a:lnTo>
                  <a:lnTo>
                    <a:pt x="108" y="48"/>
                  </a:lnTo>
                  <a:lnTo>
                    <a:pt x="106" y="46"/>
                  </a:lnTo>
                  <a:lnTo>
                    <a:pt x="104" y="45"/>
                  </a:lnTo>
                  <a:lnTo>
                    <a:pt x="102" y="43"/>
                  </a:lnTo>
                  <a:lnTo>
                    <a:pt x="100" y="41"/>
                  </a:lnTo>
                  <a:lnTo>
                    <a:pt x="98" y="37"/>
                  </a:lnTo>
                  <a:lnTo>
                    <a:pt x="98" y="35"/>
                  </a:lnTo>
                  <a:lnTo>
                    <a:pt x="96" y="33"/>
                  </a:lnTo>
                  <a:lnTo>
                    <a:pt x="90" y="29"/>
                  </a:lnTo>
                  <a:lnTo>
                    <a:pt x="86" y="29"/>
                  </a:lnTo>
                  <a:lnTo>
                    <a:pt x="85" y="27"/>
                  </a:lnTo>
                  <a:lnTo>
                    <a:pt x="83" y="25"/>
                  </a:lnTo>
                  <a:lnTo>
                    <a:pt x="79" y="20"/>
                  </a:lnTo>
                  <a:lnTo>
                    <a:pt x="75" y="16"/>
                  </a:lnTo>
                  <a:lnTo>
                    <a:pt x="75" y="12"/>
                  </a:lnTo>
                  <a:lnTo>
                    <a:pt x="73" y="8"/>
                  </a:lnTo>
                  <a:lnTo>
                    <a:pt x="69" y="4"/>
                  </a:lnTo>
                  <a:lnTo>
                    <a:pt x="69" y="0"/>
                  </a:lnTo>
                  <a:lnTo>
                    <a:pt x="65" y="0"/>
                  </a:lnTo>
                  <a:lnTo>
                    <a:pt x="63" y="4"/>
                  </a:lnTo>
                  <a:lnTo>
                    <a:pt x="60" y="4"/>
                  </a:lnTo>
                  <a:lnTo>
                    <a:pt x="56" y="4"/>
                  </a:lnTo>
                  <a:lnTo>
                    <a:pt x="54" y="8"/>
                  </a:lnTo>
                  <a:lnTo>
                    <a:pt x="52" y="6"/>
                  </a:lnTo>
                  <a:lnTo>
                    <a:pt x="23" y="10"/>
                  </a:lnTo>
                  <a:lnTo>
                    <a:pt x="14" y="10"/>
                  </a:lnTo>
                  <a:lnTo>
                    <a:pt x="14" y="62"/>
                  </a:lnTo>
                  <a:lnTo>
                    <a:pt x="0" y="62"/>
                  </a:lnTo>
                  <a:lnTo>
                    <a:pt x="0" y="117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03" name="Freeform 578">
              <a:extLst>
                <a:ext uri="{FF2B5EF4-FFF2-40B4-BE49-F238E27FC236}">
                  <a16:creationId xmlns:a16="http://schemas.microsoft.com/office/drawing/2014/main" id="{68FE7767-6B39-463D-9D4E-49793676D9D8}"/>
                </a:ext>
              </a:extLst>
            </p:cNvPr>
            <p:cNvSpPr>
              <a:spLocks/>
            </p:cNvSpPr>
            <p:nvPr/>
          </p:nvSpPr>
          <p:spPr bwMode="gray">
            <a:xfrm>
              <a:off x="4997450" y="2536825"/>
              <a:ext cx="104775" cy="107950"/>
            </a:xfrm>
            <a:custGeom>
              <a:avLst/>
              <a:gdLst>
                <a:gd name="T0" fmla="*/ 2147483647 w 50"/>
                <a:gd name="T1" fmla="*/ 2147483647 h 52"/>
                <a:gd name="T2" fmla="*/ 2147483647 w 50"/>
                <a:gd name="T3" fmla="*/ 2147483647 h 52"/>
                <a:gd name="T4" fmla="*/ 2147483647 w 50"/>
                <a:gd name="T5" fmla="*/ 2147483647 h 52"/>
                <a:gd name="T6" fmla="*/ 2147483647 w 50"/>
                <a:gd name="T7" fmla="*/ 2147483647 h 52"/>
                <a:gd name="T8" fmla="*/ 2147483647 w 50"/>
                <a:gd name="T9" fmla="*/ 2147483647 h 52"/>
                <a:gd name="T10" fmla="*/ 2147483647 w 50"/>
                <a:gd name="T11" fmla="*/ 2147483647 h 52"/>
                <a:gd name="T12" fmla="*/ 2147483647 w 50"/>
                <a:gd name="T13" fmla="*/ 2147483647 h 52"/>
                <a:gd name="T14" fmla="*/ 2147483647 w 50"/>
                <a:gd name="T15" fmla="*/ 2147483647 h 52"/>
                <a:gd name="T16" fmla="*/ 2147483647 w 50"/>
                <a:gd name="T17" fmla="*/ 2147483647 h 52"/>
                <a:gd name="T18" fmla="*/ 2147483647 w 50"/>
                <a:gd name="T19" fmla="*/ 2147483647 h 52"/>
                <a:gd name="T20" fmla="*/ 2147483647 w 50"/>
                <a:gd name="T21" fmla="*/ 2147483647 h 52"/>
                <a:gd name="T22" fmla="*/ 2147483647 w 50"/>
                <a:gd name="T23" fmla="*/ 2147483647 h 52"/>
                <a:gd name="T24" fmla="*/ 2147483647 w 50"/>
                <a:gd name="T25" fmla="*/ 2147483647 h 52"/>
                <a:gd name="T26" fmla="*/ 2147483647 w 50"/>
                <a:gd name="T27" fmla="*/ 2147483647 h 52"/>
                <a:gd name="T28" fmla="*/ 2147483647 w 50"/>
                <a:gd name="T29" fmla="*/ 2147483647 h 52"/>
                <a:gd name="T30" fmla="*/ 2147483647 w 50"/>
                <a:gd name="T31" fmla="*/ 2147483647 h 52"/>
                <a:gd name="T32" fmla="*/ 2147483647 w 50"/>
                <a:gd name="T33" fmla="*/ 2147483647 h 52"/>
                <a:gd name="T34" fmla="*/ 2147483647 w 50"/>
                <a:gd name="T35" fmla="*/ 2147483647 h 52"/>
                <a:gd name="T36" fmla="*/ 2147483647 w 50"/>
                <a:gd name="T37" fmla="*/ 2147483647 h 52"/>
                <a:gd name="T38" fmla="*/ 2147483647 w 50"/>
                <a:gd name="T39" fmla="*/ 2147483647 h 52"/>
                <a:gd name="T40" fmla="*/ 2147483647 w 50"/>
                <a:gd name="T41" fmla="*/ 2147483647 h 52"/>
                <a:gd name="T42" fmla="*/ 2147483647 w 50"/>
                <a:gd name="T43" fmla="*/ 2147483647 h 52"/>
                <a:gd name="T44" fmla="*/ 2147483647 w 50"/>
                <a:gd name="T45" fmla="*/ 2147483647 h 52"/>
                <a:gd name="T46" fmla="*/ 2147483647 w 50"/>
                <a:gd name="T47" fmla="*/ 2147483647 h 52"/>
                <a:gd name="T48" fmla="*/ 2147483647 w 50"/>
                <a:gd name="T49" fmla="*/ 2147483647 h 52"/>
                <a:gd name="T50" fmla="*/ 2147483647 w 50"/>
                <a:gd name="T51" fmla="*/ 2147483647 h 52"/>
                <a:gd name="T52" fmla="*/ 2147483647 w 50"/>
                <a:gd name="T53" fmla="*/ 2147483647 h 52"/>
                <a:gd name="T54" fmla="*/ 2147483647 w 50"/>
                <a:gd name="T55" fmla="*/ 2147483647 h 52"/>
                <a:gd name="T56" fmla="*/ 2147483647 w 50"/>
                <a:gd name="T57" fmla="*/ 2147483647 h 52"/>
                <a:gd name="T58" fmla="*/ 2147483647 w 50"/>
                <a:gd name="T59" fmla="*/ 0 h 52"/>
                <a:gd name="T60" fmla="*/ 0 w 50"/>
                <a:gd name="T61" fmla="*/ 2147483647 h 52"/>
                <a:gd name="T62" fmla="*/ 0 w 50"/>
                <a:gd name="T63" fmla="*/ 2147483647 h 52"/>
                <a:gd name="T64" fmla="*/ 2147483647 w 50"/>
                <a:gd name="T65" fmla="*/ 2147483647 h 52"/>
                <a:gd name="T66" fmla="*/ 2147483647 w 50"/>
                <a:gd name="T67" fmla="*/ 2147483647 h 52"/>
                <a:gd name="T68" fmla="*/ 2147483647 w 50"/>
                <a:gd name="T69" fmla="*/ 2147483647 h 52"/>
                <a:gd name="T70" fmla="*/ 2147483647 w 50"/>
                <a:gd name="T71" fmla="*/ 2147483647 h 52"/>
                <a:gd name="T72" fmla="*/ 2147483647 w 50"/>
                <a:gd name="T73" fmla="*/ 2147483647 h 52"/>
                <a:gd name="T74" fmla="*/ 2147483647 w 50"/>
                <a:gd name="T75" fmla="*/ 2147483647 h 52"/>
                <a:gd name="T76" fmla="*/ 2147483647 w 50"/>
                <a:gd name="T77" fmla="*/ 2147483647 h 52"/>
                <a:gd name="T78" fmla="*/ 2147483647 w 50"/>
                <a:gd name="T79" fmla="*/ 2147483647 h 52"/>
                <a:gd name="T80" fmla="*/ 2147483647 w 50"/>
                <a:gd name="T81" fmla="*/ 2147483647 h 52"/>
                <a:gd name="T82" fmla="*/ 2147483647 w 50"/>
                <a:gd name="T83" fmla="*/ 2147483647 h 52"/>
                <a:gd name="T84" fmla="*/ 2147483647 w 50"/>
                <a:gd name="T85" fmla="*/ 2147483647 h 52"/>
                <a:gd name="T86" fmla="*/ 2147483647 w 50"/>
                <a:gd name="T87" fmla="*/ 2147483647 h 52"/>
                <a:gd name="T88" fmla="*/ 2147483647 w 50"/>
                <a:gd name="T89" fmla="*/ 2147483647 h 52"/>
                <a:gd name="T90" fmla="*/ 2147483647 w 50"/>
                <a:gd name="T91" fmla="*/ 2147483647 h 52"/>
                <a:gd name="T92" fmla="*/ 2147483647 w 50"/>
                <a:gd name="T93" fmla="*/ 2147483647 h 5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0"/>
                <a:gd name="T142" fmla="*/ 0 h 52"/>
                <a:gd name="T143" fmla="*/ 50 w 50"/>
                <a:gd name="T144" fmla="*/ 52 h 5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0" h="52">
                  <a:moveTo>
                    <a:pt x="35" y="52"/>
                  </a:moveTo>
                  <a:lnTo>
                    <a:pt x="35" y="46"/>
                  </a:lnTo>
                  <a:lnTo>
                    <a:pt x="37" y="40"/>
                  </a:lnTo>
                  <a:lnTo>
                    <a:pt x="38" y="39"/>
                  </a:lnTo>
                  <a:lnTo>
                    <a:pt x="40" y="39"/>
                  </a:lnTo>
                  <a:lnTo>
                    <a:pt x="42" y="35"/>
                  </a:lnTo>
                  <a:lnTo>
                    <a:pt x="44" y="33"/>
                  </a:lnTo>
                  <a:lnTo>
                    <a:pt x="48" y="33"/>
                  </a:lnTo>
                  <a:lnTo>
                    <a:pt x="50" y="31"/>
                  </a:lnTo>
                  <a:lnTo>
                    <a:pt x="46" y="27"/>
                  </a:lnTo>
                  <a:lnTo>
                    <a:pt x="44" y="25"/>
                  </a:lnTo>
                  <a:lnTo>
                    <a:pt x="46" y="23"/>
                  </a:lnTo>
                  <a:lnTo>
                    <a:pt x="50" y="21"/>
                  </a:lnTo>
                  <a:lnTo>
                    <a:pt x="48" y="19"/>
                  </a:lnTo>
                  <a:lnTo>
                    <a:pt x="46" y="16"/>
                  </a:lnTo>
                  <a:lnTo>
                    <a:pt x="46" y="14"/>
                  </a:lnTo>
                  <a:lnTo>
                    <a:pt x="46" y="12"/>
                  </a:lnTo>
                  <a:lnTo>
                    <a:pt x="40" y="12"/>
                  </a:lnTo>
                  <a:lnTo>
                    <a:pt x="35" y="10"/>
                  </a:lnTo>
                  <a:lnTo>
                    <a:pt x="33" y="8"/>
                  </a:lnTo>
                  <a:lnTo>
                    <a:pt x="31" y="8"/>
                  </a:lnTo>
                  <a:lnTo>
                    <a:pt x="27" y="6"/>
                  </a:lnTo>
                  <a:lnTo>
                    <a:pt x="21" y="6"/>
                  </a:lnTo>
                  <a:lnTo>
                    <a:pt x="15" y="8"/>
                  </a:lnTo>
                  <a:lnTo>
                    <a:pt x="12" y="4"/>
                  </a:lnTo>
                  <a:lnTo>
                    <a:pt x="10" y="6"/>
                  </a:lnTo>
                  <a:lnTo>
                    <a:pt x="8" y="6"/>
                  </a:lnTo>
                  <a:lnTo>
                    <a:pt x="6" y="2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12"/>
                  </a:lnTo>
                  <a:lnTo>
                    <a:pt x="8" y="19"/>
                  </a:lnTo>
                  <a:lnTo>
                    <a:pt x="8" y="21"/>
                  </a:lnTo>
                  <a:lnTo>
                    <a:pt x="8" y="23"/>
                  </a:lnTo>
                  <a:lnTo>
                    <a:pt x="14" y="29"/>
                  </a:lnTo>
                  <a:lnTo>
                    <a:pt x="19" y="35"/>
                  </a:lnTo>
                  <a:lnTo>
                    <a:pt x="23" y="40"/>
                  </a:lnTo>
                  <a:lnTo>
                    <a:pt x="23" y="44"/>
                  </a:lnTo>
                  <a:lnTo>
                    <a:pt x="27" y="44"/>
                  </a:lnTo>
                  <a:lnTo>
                    <a:pt x="29" y="44"/>
                  </a:lnTo>
                  <a:lnTo>
                    <a:pt x="31" y="46"/>
                  </a:lnTo>
                  <a:lnTo>
                    <a:pt x="33" y="48"/>
                  </a:lnTo>
                  <a:lnTo>
                    <a:pt x="35" y="50"/>
                  </a:lnTo>
                  <a:lnTo>
                    <a:pt x="35" y="5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04" name="Freeform 580">
              <a:extLst>
                <a:ext uri="{FF2B5EF4-FFF2-40B4-BE49-F238E27FC236}">
                  <a16:creationId xmlns:a16="http://schemas.microsoft.com/office/drawing/2014/main" id="{243A396E-9604-45F5-B0CA-442B0AA6F35B}"/>
                </a:ext>
              </a:extLst>
            </p:cNvPr>
            <p:cNvSpPr>
              <a:spLocks/>
            </p:cNvSpPr>
            <p:nvPr/>
          </p:nvSpPr>
          <p:spPr bwMode="gray">
            <a:xfrm>
              <a:off x="6900863" y="3146425"/>
              <a:ext cx="80962" cy="39688"/>
            </a:xfrm>
            <a:custGeom>
              <a:avLst/>
              <a:gdLst>
                <a:gd name="T0" fmla="*/ 0 w 39"/>
                <a:gd name="T1" fmla="*/ 2147483647 h 19"/>
                <a:gd name="T2" fmla="*/ 0 w 39"/>
                <a:gd name="T3" fmla="*/ 2147483647 h 19"/>
                <a:gd name="T4" fmla="*/ 2147483647 w 39"/>
                <a:gd name="T5" fmla="*/ 2147483647 h 19"/>
                <a:gd name="T6" fmla="*/ 2147483647 w 39"/>
                <a:gd name="T7" fmla="*/ 2147483647 h 19"/>
                <a:gd name="T8" fmla="*/ 2147483647 w 39"/>
                <a:gd name="T9" fmla="*/ 2147483647 h 19"/>
                <a:gd name="T10" fmla="*/ 2147483647 w 39"/>
                <a:gd name="T11" fmla="*/ 2147483647 h 19"/>
                <a:gd name="T12" fmla="*/ 2147483647 w 39"/>
                <a:gd name="T13" fmla="*/ 2147483647 h 19"/>
                <a:gd name="T14" fmla="*/ 2147483647 w 39"/>
                <a:gd name="T15" fmla="*/ 2147483647 h 19"/>
                <a:gd name="T16" fmla="*/ 2147483647 w 39"/>
                <a:gd name="T17" fmla="*/ 2147483647 h 19"/>
                <a:gd name="T18" fmla="*/ 2147483647 w 39"/>
                <a:gd name="T19" fmla="*/ 2147483647 h 19"/>
                <a:gd name="T20" fmla="*/ 2147483647 w 39"/>
                <a:gd name="T21" fmla="*/ 2147483647 h 19"/>
                <a:gd name="T22" fmla="*/ 2147483647 w 39"/>
                <a:gd name="T23" fmla="*/ 2147483647 h 19"/>
                <a:gd name="T24" fmla="*/ 2147483647 w 39"/>
                <a:gd name="T25" fmla="*/ 0 h 19"/>
                <a:gd name="T26" fmla="*/ 2147483647 w 39"/>
                <a:gd name="T27" fmla="*/ 0 h 19"/>
                <a:gd name="T28" fmla="*/ 2147483647 w 39"/>
                <a:gd name="T29" fmla="*/ 2147483647 h 19"/>
                <a:gd name="T30" fmla="*/ 0 w 39"/>
                <a:gd name="T31" fmla="*/ 2147483647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9"/>
                <a:gd name="T49" fmla="*/ 0 h 19"/>
                <a:gd name="T50" fmla="*/ 39 w 39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9" h="19">
                  <a:moveTo>
                    <a:pt x="0" y="9"/>
                  </a:moveTo>
                  <a:lnTo>
                    <a:pt x="0" y="15"/>
                  </a:lnTo>
                  <a:lnTo>
                    <a:pt x="4" y="19"/>
                  </a:lnTo>
                  <a:lnTo>
                    <a:pt x="10" y="19"/>
                  </a:lnTo>
                  <a:lnTo>
                    <a:pt x="16" y="17"/>
                  </a:lnTo>
                  <a:lnTo>
                    <a:pt x="23" y="19"/>
                  </a:lnTo>
                  <a:lnTo>
                    <a:pt x="35" y="19"/>
                  </a:lnTo>
                  <a:lnTo>
                    <a:pt x="39" y="17"/>
                  </a:lnTo>
                  <a:lnTo>
                    <a:pt x="39" y="11"/>
                  </a:lnTo>
                  <a:lnTo>
                    <a:pt x="35" y="2"/>
                  </a:lnTo>
                  <a:lnTo>
                    <a:pt x="27" y="2"/>
                  </a:lnTo>
                  <a:lnTo>
                    <a:pt x="22" y="2"/>
                  </a:lnTo>
                  <a:lnTo>
                    <a:pt x="16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05" name="Freeform 581">
              <a:extLst>
                <a:ext uri="{FF2B5EF4-FFF2-40B4-BE49-F238E27FC236}">
                  <a16:creationId xmlns:a16="http://schemas.microsoft.com/office/drawing/2014/main" id="{4841CF4A-6AB6-408A-B0BB-17CE3CCA0956}"/>
                </a:ext>
              </a:extLst>
            </p:cNvPr>
            <p:cNvSpPr>
              <a:spLocks/>
            </p:cNvSpPr>
            <p:nvPr/>
          </p:nvSpPr>
          <p:spPr bwMode="gray">
            <a:xfrm>
              <a:off x="4608513" y="3648075"/>
              <a:ext cx="74612" cy="214313"/>
            </a:xfrm>
            <a:custGeom>
              <a:avLst/>
              <a:gdLst>
                <a:gd name="T0" fmla="*/ 2147483647 w 36"/>
                <a:gd name="T1" fmla="*/ 2147483647 h 103"/>
                <a:gd name="T2" fmla="*/ 2147483647 w 36"/>
                <a:gd name="T3" fmla="*/ 2147483647 h 103"/>
                <a:gd name="T4" fmla="*/ 2147483647 w 36"/>
                <a:gd name="T5" fmla="*/ 2147483647 h 103"/>
                <a:gd name="T6" fmla="*/ 2147483647 w 36"/>
                <a:gd name="T7" fmla="*/ 2147483647 h 103"/>
                <a:gd name="T8" fmla="*/ 2147483647 w 36"/>
                <a:gd name="T9" fmla="*/ 2147483647 h 103"/>
                <a:gd name="T10" fmla="*/ 2147483647 w 36"/>
                <a:gd name="T11" fmla="*/ 2147483647 h 103"/>
                <a:gd name="T12" fmla="*/ 2147483647 w 36"/>
                <a:gd name="T13" fmla="*/ 2147483647 h 103"/>
                <a:gd name="T14" fmla="*/ 2147483647 w 36"/>
                <a:gd name="T15" fmla="*/ 2147483647 h 103"/>
                <a:gd name="T16" fmla="*/ 2147483647 w 36"/>
                <a:gd name="T17" fmla="*/ 2147483647 h 103"/>
                <a:gd name="T18" fmla="*/ 2147483647 w 36"/>
                <a:gd name="T19" fmla="*/ 2147483647 h 103"/>
                <a:gd name="T20" fmla="*/ 2147483647 w 36"/>
                <a:gd name="T21" fmla="*/ 2147483647 h 103"/>
                <a:gd name="T22" fmla="*/ 2147483647 w 36"/>
                <a:gd name="T23" fmla="*/ 2147483647 h 103"/>
                <a:gd name="T24" fmla="*/ 2147483647 w 36"/>
                <a:gd name="T25" fmla="*/ 2147483647 h 103"/>
                <a:gd name="T26" fmla="*/ 2147483647 w 36"/>
                <a:gd name="T27" fmla="*/ 2147483647 h 103"/>
                <a:gd name="T28" fmla="*/ 2147483647 w 36"/>
                <a:gd name="T29" fmla="*/ 2147483647 h 103"/>
                <a:gd name="T30" fmla="*/ 2147483647 w 36"/>
                <a:gd name="T31" fmla="*/ 0 h 103"/>
                <a:gd name="T32" fmla="*/ 2147483647 w 36"/>
                <a:gd name="T33" fmla="*/ 0 h 103"/>
                <a:gd name="T34" fmla="*/ 2147483647 w 36"/>
                <a:gd name="T35" fmla="*/ 2147483647 h 103"/>
                <a:gd name="T36" fmla="*/ 2147483647 w 36"/>
                <a:gd name="T37" fmla="*/ 2147483647 h 103"/>
                <a:gd name="T38" fmla="*/ 2147483647 w 36"/>
                <a:gd name="T39" fmla="*/ 2147483647 h 103"/>
                <a:gd name="T40" fmla="*/ 2147483647 w 36"/>
                <a:gd name="T41" fmla="*/ 2147483647 h 103"/>
                <a:gd name="T42" fmla="*/ 0 w 36"/>
                <a:gd name="T43" fmla="*/ 2147483647 h 103"/>
                <a:gd name="T44" fmla="*/ 2147483647 w 36"/>
                <a:gd name="T45" fmla="*/ 2147483647 h 103"/>
                <a:gd name="T46" fmla="*/ 2147483647 w 36"/>
                <a:gd name="T47" fmla="*/ 2147483647 h 103"/>
                <a:gd name="T48" fmla="*/ 2147483647 w 36"/>
                <a:gd name="T49" fmla="*/ 2147483647 h 103"/>
                <a:gd name="T50" fmla="*/ 2147483647 w 36"/>
                <a:gd name="T51" fmla="*/ 2147483647 h 103"/>
                <a:gd name="T52" fmla="*/ 2147483647 w 36"/>
                <a:gd name="T53" fmla="*/ 2147483647 h 103"/>
                <a:gd name="T54" fmla="*/ 2147483647 w 36"/>
                <a:gd name="T55" fmla="*/ 2147483647 h 103"/>
                <a:gd name="T56" fmla="*/ 2147483647 w 36"/>
                <a:gd name="T57" fmla="*/ 2147483647 h 103"/>
                <a:gd name="T58" fmla="*/ 2147483647 w 36"/>
                <a:gd name="T59" fmla="*/ 2147483647 h 103"/>
                <a:gd name="T60" fmla="*/ 2147483647 w 36"/>
                <a:gd name="T61" fmla="*/ 2147483647 h 103"/>
                <a:gd name="T62" fmla="*/ 2147483647 w 36"/>
                <a:gd name="T63" fmla="*/ 2147483647 h 10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6"/>
                <a:gd name="T97" fmla="*/ 0 h 103"/>
                <a:gd name="T98" fmla="*/ 36 w 36"/>
                <a:gd name="T99" fmla="*/ 103 h 10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6" h="103">
                  <a:moveTo>
                    <a:pt x="15" y="101"/>
                  </a:moveTo>
                  <a:lnTo>
                    <a:pt x="19" y="99"/>
                  </a:lnTo>
                  <a:lnTo>
                    <a:pt x="25" y="99"/>
                  </a:lnTo>
                  <a:lnTo>
                    <a:pt x="25" y="94"/>
                  </a:lnTo>
                  <a:lnTo>
                    <a:pt x="27" y="88"/>
                  </a:lnTo>
                  <a:lnTo>
                    <a:pt x="27" y="84"/>
                  </a:lnTo>
                  <a:lnTo>
                    <a:pt x="25" y="78"/>
                  </a:lnTo>
                  <a:lnTo>
                    <a:pt x="25" y="71"/>
                  </a:lnTo>
                  <a:lnTo>
                    <a:pt x="25" y="61"/>
                  </a:lnTo>
                  <a:lnTo>
                    <a:pt x="25" y="57"/>
                  </a:lnTo>
                  <a:lnTo>
                    <a:pt x="27" y="57"/>
                  </a:lnTo>
                  <a:lnTo>
                    <a:pt x="29" y="57"/>
                  </a:lnTo>
                  <a:lnTo>
                    <a:pt x="29" y="55"/>
                  </a:lnTo>
                  <a:lnTo>
                    <a:pt x="29" y="53"/>
                  </a:lnTo>
                  <a:lnTo>
                    <a:pt x="29" y="49"/>
                  </a:lnTo>
                  <a:lnTo>
                    <a:pt x="31" y="48"/>
                  </a:lnTo>
                  <a:lnTo>
                    <a:pt x="31" y="44"/>
                  </a:lnTo>
                  <a:lnTo>
                    <a:pt x="31" y="40"/>
                  </a:lnTo>
                  <a:lnTo>
                    <a:pt x="33" y="36"/>
                  </a:lnTo>
                  <a:lnTo>
                    <a:pt x="35" y="34"/>
                  </a:lnTo>
                  <a:lnTo>
                    <a:pt x="35" y="32"/>
                  </a:lnTo>
                  <a:lnTo>
                    <a:pt x="35" y="26"/>
                  </a:lnTo>
                  <a:lnTo>
                    <a:pt x="36" y="23"/>
                  </a:lnTo>
                  <a:lnTo>
                    <a:pt x="33" y="19"/>
                  </a:lnTo>
                  <a:lnTo>
                    <a:pt x="31" y="17"/>
                  </a:lnTo>
                  <a:lnTo>
                    <a:pt x="31" y="15"/>
                  </a:lnTo>
                  <a:lnTo>
                    <a:pt x="33" y="11"/>
                  </a:lnTo>
                  <a:lnTo>
                    <a:pt x="33" y="7"/>
                  </a:lnTo>
                  <a:lnTo>
                    <a:pt x="25" y="5"/>
                  </a:lnTo>
                  <a:lnTo>
                    <a:pt x="25" y="3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13" y="5"/>
                  </a:lnTo>
                  <a:lnTo>
                    <a:pt x="13" y="7"/>
                  </a:lnTo>
                  <a:lnTo>
                    <a:pt x="12" y="9"/>
                  </a:lnTo>
                  <a:lnTo>
                    <a:pt x="8" y="11"/>
                  </a:lnTo>
                  <a:lnTo>
                    <a:pt x="6" y="13"/>
                  </a:lnTo>
                  <a:lnTo>
                    <a:pt x="6" y="15"/>
                  </a:lnTo>
                  <a:lnTo>
                    <a:pt x="4" y="17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10" y="32"/>
                  </a:lnTo>
                  <a:lnTo>
                    <a:pt x="12" y="34"/>
                  </a:lnTo>
                  <a:lnTo>
                    <a:pt x="10" y="40"/>
                  </a:lnTo>
                  <a:lnTo>
                    <a:pt x="12" y="46"/>
                  </a:lnTo>
                  <a:lnTo>
                    <a:pt x="12" y="48"/>
                  </a:lnTo>
                  <a:lnTo>
                    <a:pt x="12" y="49"/>
                  </a:lnTo>
                  <a:lnTo>
                    <a:pt x="12" y="55"/>
                  </a:lnTo>
                  <a:lnTo>
                    <a:pt x="12" y="63"/>
                  </a:lnTo>
                  <a:lnTo>
                    <a:pt x="12" y="67"/>
                  </a:lnTo>
                  <a:lnTo>
                    <a:pt x="12" y="72"/>
                  </a:lnTo>
                  <a:lnTo>
                    <a:pt x="12" y="78"/>
                  </a:lnTo>
                  <a:lnTo>
                    <a:pt x="10" y="82"/>
                  </a:lnTo>
                  <a:lnTo>
                    <a:pt x="10" y="86"/>
                  </a:lnTo>
                  <a:lnTo>
                    <a:pt x="12" y="92"/>
                  </a:lnTo>
                  <a:lnTo>
                    <a:pt x="12" y="96"/>
                  </a:lnTo>
                  <a:lnTo>
                    <a:pt x="13" y="97"/>
                  </a:lnTo>
                  <a:lnTo>
                    <a:pt x="13" y="99"/>
                  </a:lnTo>
                  <a:lnTo>
                    <a:pt x="13" y="103"/>
                  </a:lnTo>
                  <a:lnTo>
                    <a:pt x="15" y="101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06" name="Freeform 582">
              <a:extLst>
                <a:ext uri="{FF2B5EF4-FFF2-40B4-BE49-F238E27FC236}">
                  <a16:creationId xmlns:a16="http://schemas.microsoft.com/office/drawing/2014/main" id="{647C6D58-068C-431F-90CC-C05A41049ACA}"/>
                </a:ext>
              </a:extLst>
            </p:cNvPr>
            <p:cNvSpPr>
              <a:spLocks/>
            </p:cNvSpPr>
            <p:nvPr/>
          </p:nvSpPr>
          <p:spPr bwMode="gray">
            <a:xfrm>
              <a:off x="5227638" y="2103438"/>
              <a:ext cx="193675" cy="177800"/>
            </a:xfrm>
            <a:custGeom>
              <a:avLst/>
              <a:gdLst>
                <a:gd name="T0" fmla="*/ 2147483647 w 93"/>
                <a:gd name="T1" fmla="*/ 2147483647 h 86"/>
                <a:gd name="T2" fmla="*/ 2147483647 w 93"/>
                <a:gd name="T3" fmla="*/ 2147483647 h 86"/>
                <a:gd name="T4" fmla="*/ 2147483647 w 93"/>
                <a:gd name="T5" fmla="*/ 2147483647 h 86"/>
                <a:gd name="T6" fmla="*/ 2147483647 w 93"/>
                <a:gd name="T7" fmla="*/ 2147483647 h 86"/>
                <a:gd name="T8" fmla="*/ 2147483647 w 93"/>
                <a:gd name="T9" fmla="*/ 2147483647 h 86"/>
                <a:gd name="T10" fmla="*/ 2147483647 w 93"/>
                <a:gd name="T11" fmla="*/ 2147483647 h 86"/>
                <a:gd name="T12" fmla="*/ 2147483647 w 93"/>
                <a:gd name="T13" fmla="*/ 2147483647 h 86"/>
                <a:gd name="T14" fmla="*/ 2147483647 w 93"/>
                <a:gd name="T15" fmla="*/ 2147483647 h 86"/>
                <a:gd name="T16" fmla="*/ 2147483647 w 93"/>
                <a:gd name="T17" fmla="*/ 2147483647 h 86"/>
                <a:gd name="T18" fmla="*/ 2147483647 w 93"/>
                <a:gd name="T19" fmla="*/ 2147483647 h 86"/>
                <a:gd name="T20" fmla="*/ 2147483647 w 93"/>
                <a:gd name="T21" fmla="*/ 2147483647 h 86"/>
                <a:gd name="T22" fmla="*/ 2147483647 w 93"/>
                <a:gd name="T23" fmla="*/ 2147483647 h 86"/>
                <a:gd name="T24" fmla="*/ 2147483647 w 93"/>
                <a:gd name="T25" fmla="*/ 2147483647 h 86"/>
                <a:gd name="T26" fmla="*/ 2147483647 w 93"/>
                <a:gd name="T27" fmla="*/ 2147483647 h 86"/>
                <a:gd name="T28" fmla="*/ 2147483647 w 93"/>
                <a:gd name="T29" fmla="*/ 2147483647 h 86"/>
                <a:gd name="T30" fmla="*/ 2147483647 w 93"/>
                <a:gd name="T31" fmla="*/ 2147483647 h 86"/>
                <a:gd name="T32" fmla="*/ 2147483647 w 93"/>
                <a:gd name="T33" fmla="*/ 2147483647 h 86"/>
                <a:gd name="T34" fmla="*/ 2147483647 w 93"/>
                <a:gd name="T35" fmla="*/ 2147483647 h 86"/>
                <a:gd name="T36" fmla="*/ 2147483647 w 93"/>
                <a:gd name="T37" fmla="*/ 2147483647 h 86"/>
                <a:gd name="T38" fmla="*/ 2147483647 w 93"/>
                <a:gd name="T39" fmla="*/ 2147483647 h 86"/>
                <a:gd name="T40" fmla="*/ 2147483647 w 93"/>
                <a:gd name="T41" fmla="*/ 2147483647 h 86"/>
                <a:gd name="T42" fmla="*/ 2147483647 w 93"/>
                <a:gd name="T43" fmla="*/ 2147483647 h 86"/>
                <a:gd name="T44" fmla="*/ 2147483647 w 93"/>
                <a:gd name="T45" fmla="*/ 2147483647 h 86"/>
                <a:gd name="T46" fmla="*/ 2147483647 w 93"/>
                <a:gd name="T47" fmla="*/ 2147483647 h 86"/>
                <a:gd name="T48" fmla="*/ 2147483647 w 93"/>
                <a:gd name="T49" fmla="*/ 2147483647 h 86"/>
                <a:gd name="T50" fmla="*/ 2147483647 w 93"/>
                <a:gd name="T51" fmla="*/ 2147483647 h 86"/>
                <a:gd name="T52" fmla="*/ 2147483647 w 93"/>
                <a:gd name="T53" fmla="*/ 2147483647 h 86"/>
                <a:gd name="T54" fmla="*/ 2147483647 w 93"/>
                <a:gd name="T55" fmla="*/ 2147483647 h 86"/>
                <a:gd name="T56" fmla="*/ 2147483647 w 93"/>
                <a:gd name="T57" fmla="*/ 2147483647 h 86"/>
                <a:gd name="T58" fmla="*/ 2147483647 w 93"/>
                <a:gd name="T59" fmla="*/ 2147483647 h 86"/>
                <a:gd name="T60" fmla="*/ 2147483647 w 93"/>
                <a:gd name="T61" fmla="*/ 2147483647 h 86"/>
                <a:gd name="T62" fmla="*/ 2147483647 w 93"/>
                <a:gd name="T63" fmla="*/ 2147483647 h 86"/>
                <a:gd name="T64" fmla="*/ 2147483647 w 93"/>
                <a:gd name="T65" fmla="*/ 2147483647 h 86"/>
                <a:gd name="T66" fmla="*/ 0 w 93"/>
                <a:gd name="T67" fmla="*/ 2147483647 h 86"/>
                <a:gd name="T68" fmla="*/ 0 w 93"/>
                <a:gd name="T69" fmla="*/ 2147483647 h 86"/>
                <a:gd name="T70" fmla="*/ 2147483647 w 93"/>
                <a:gd name="T71" fmla="*/ 2147483647 h 86"/>
                <a:gd name="T72" fmla="*/ 0 w 93"/>
                <a:gd name="T73" fmla="*/ 2147483647 h 86"/>
                <a:gd name="T74" fmla="*/ 2147483647 w 93"/>
                <a:gd name="T75" fmla="*/ 2147483647 h 86"/>
                <a:gd name="T76" fmla="*/ 2147483647 w 93"/>
                <a:gd name="T77" fmla="*/ 2147483647 h 86"/>
                <a:gd name="T78" fmla="*/ 2147483647 w 93"/>
                <a:gd name="T79" fmla="*/ 2147483647 h 86"/>
                <a:gd name="T80" fmla="*/ 2147483647 w 93"/>
                <a:gd name="T81" fmla="*/ 2147483647 h 86"/>
                <a:gd name="T82" fmla="*/ 2147483647 w 93"/>
                <a:gd name="T83" fmla="*/ 2147483647 h 86"/>
                <a:gd name="T84" fmla="*/ 2147483647 w 93"/>
                <a:gd name="T85" fmla="*/ 2147483647 h 8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93"/>
                <a:gd name="T130" fmla="*/ 0 h 86"/>
                <a:gd name="T131" fmla="*/ 93 w 93"/>
                <a:gd name="T132" fmla="*/ 86 h 8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93" h="86">
                  <a:moveTo>
                    <a:pt x="27" y="17"/>
                  </a:moveTo>
                  <a:lnTo>
                    <a:pt x="29" y="13"/>
                  </a:lnTo>
                  <a:lnTo>
                    <a:pt x="35" y="12"/>
                  </a:lnTo>
                  <a:lnTo>
                    <a:pt x="39" y="13"/>
                  </a:lnTo>
                  <a:lnTo>
                    <a:pt x="41" y="12"/>
                  </a:lnTo>
                  <a:lnTo>
                    <a:pt x="41" y="8"/>
                  </a:lnTo>
                  <a:lnTo>
                    <a:pt x="41" y="2"/>
                  </a:lnTo>
                  <a:lnTo>
                    <a:pt x="43" y="0"/>
                  </a:lnTo>
                  <a:lnTo>
                    <a:pt x="46" y="2"/>
                  </a:lnTo>
                  <a:lnTo>
                    <a:pt x="52" y="0"/>
                  </a:lnTo>
                  <a:lnTo>
                    <a:pt x="54" y="2"/>
                  </a:lnTo>
                  <a:lnTo>
                    <a:pt x="56" y="4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4" y="2"/>
                  </a:lnTo>
                  <a:lnTo>
                    <a:pt x="68" y="4"/>
                  </a:lnTo>
                  <a:lnTo>
                    <a:pt x="71" y="6"/>
                  </a:lnTo>
                  <a:lnTo>
                    <a:pt x="73" y="8"/>
                  </a:lnTo>
                  <a:lnTo>
                    <a:pt x="77" y="12"/>
                  </a:lnTo>
                  <a:lnTo>
                    <a:pt x="79" y="15"/>
                  </a:lnTo>
                  <a:lnTo>
                    <a:pt x="81" y="19"/>
                  </a:lnTo>
                  <a:lnTo>
                    <a:pt x="81" y="25"/>
                  </a:lnTo>
                  <a:lnTo>
                    <a:pt x="81" y="31"/>
                  </a:lnTo>
                  <a:lnTo>
                    <a:pt x="83" y="36"/>
                  </a:lnTo>
                  <a:lnTo>
                    <a:pt x="87" y="38"/>
                  </a:lnTo>
                  <a:lnTo>
                    <a:pt x="91" y="42"/>
                  </a:lnTo>
                  <a:lnTo>
                    <a:pt x="93" y="46"/>
                  </a:lnTo>
                  <a:lnTo>
                    <a:pt x="93" y="48"/>
                  </a:lnTo>
                  <a:lnTo>
                    <a:pt x="93" y="50"/>
                  </a:lnTo>
                  <a:lnTo>
                    <a:pt x="91" y="52"/>
                  </a:lnTo>
                  <a:lnTo>
                    <a:pt x="87" y="52"/>
                  </a:lnTo>
                  <a:lnTo>
                    <a:pt x="83" y="54"/>
                  </a:lnTo>
                  <a:lnTo>
                    <a:pt x="85" y="58"/>
                  </a:lnTo>
                  <a:lnTo>
                    <a:pt x="87" y="59"/>
                  </a:lnTo>
                  <a:lnTo>
                    <a:pt x="87" y="69"/>
                  </a:lnTo>
                  <a:lnTo>
                    <a:pt x="87" y="75"/>
                  </a:lnTo>
                  <a:lnTo>
                    <a:pt x="83" y="75"/>
                  </a:lnTo>
                  <a:lnTo>
                    <a:pt x="81" y="77"/>
                  </a:lnTo>
                  <a:lnTo>
                    <a:pt x="79" y="79"/>
                  </a:lnTo>
                  <a:lnTo>
                    <a:pt x="79" y="83"/>
                  </a:lnTo>
                  <a:lnTo>
                    <a:pt x="79" y="84"/>
                  </a:lnTo>
                  <a:lnTo>
                    <a:pt x="77" y="84"/>
                  </a:lnTo>
                  <a:lnTo>
                    <a:pt x="75" y="84"/>
                  </a:lnTo>
                  <a:lnTo>
                    <a:pt x="70" y="84"/>
                  </a:lnTo>
                  <a:lnTo>
                    <a:pt x="66" y="84"/>
                  </a:lnTo>
                  <a:lnTo>
                    <a:pt x="62" y="83"/>
                  </a:lnTo>
                  <a:lnTo>
                    <a:pt x="60" y="84"/>
                  </a:lnTo>
                  <a:lnTo>
                    <a:pt x="56" y="83"/>
                  </a:lnTo>
                  <a:lnTo>
                    <a:pt x="54" y="83"/>
                  </a:lnTo>
                  <a:lnTo>
                    <a:pt x="52" y="84"/>
                  </a:lnTo>
                  <a:lnTo>
                    <a:pt x="52" y="86"/>
                  </a:lnTo>
                  <a:lnTo>
                    <a:pt x="50" y="83"/>
                  </a:lnTo>
                  <a:lnTo>
                    <a:pt x="46" y="83"/>
                  </a:lnTo>
                  <a:lnTo>
                    <a:pt x="41" y="83"/>
                  </a:lnTo>
                  <a:lnTo>
                    <a:pt x="35" y="83"/>
                  </a:lnTo>
                  <a:lnTo>
                    <a:pt x="29" y="81"/>
                  </a:lnTo>
                  <a:lnTo>
                    <a:pt x="22" y="81"/>
                  </a:lnTo>
                  <a:lnTo>
                    <a:pt x="16" y="81"/>
                  </a:lnTo>
                  <a:lnTo>
                    <a:pt x="12" y="81"/>
                  </a:lnTo>
                  <a:lnTo>
                    <a:pt x="12" y="83"/>
                  </a:lnTo>
                  <a:lnTo>
                    <a:pt x="10" y="84"/>
                  </a:lnTo>
                  <a:lnTo>
                    <a:pt x="8" y="84"/>
                  </a:lnTo>
                  <a:lnTo>
                    <a:pt x="4" y="81"/>
                  </a:lnTo>
                  <a:lnTo>
                    <a:pt x="0" y="83"/>
                  </a:lnTo>
                  <a:lnTo>
                    <a:pt x="0" y="79"/>
                  </a:lnTo>
                  <a:lnTo>
                    <a:pt x="0" y="73"/>
                  </a:lnTo>
                  <a:lnTo>
                    <a:pt x="2" y="67"/>
                  </a:lnTo>
                  <a:lnTo>
                    <a:pt x="4" y="61"/>
                  </a:lnTo>
                  <a:lnTo>
                    <a:pt x="0" y="56"/>
                  </a:lnTo>
                  <a:lnTo>
                    <a:pt x="0" y="52"/>
                  </a:lnTo>
                  <a:lnTo>
                    <a:pt x="6" y="48"/>
                  </a:lnTo>
                  <a:lnTo>
                    <a:pt x="8" y="48"/>
                  </a:lnTo>
                  <a:lnTo>
                    <a:pt x="12" y="48"/>
                  </a:lnTo>
                  <a:lnTo>
                    <a:pt x="14" y="46"/>
                  </a:lnTo>
                  <a:lnTo>
                    <a:pt x="16" y="44"/>
                  </a:lnTo>
                  <a:lnTo>
                    <a:pt x="20" y="44"/>
                  </a:lnTo>
                  <a:lnTo>
                    <a:pt x="20" y="42"/>
                  </a:lnTo>
                  <a:lnTo>
                    <a:pt x="20" y="36"/>
                  </a:lnTo>
                  <a:lnTo>
                    <a:pt x="22" y="29"/>
                  </a:lnTo>
                  <a:lnTo>
                    <a:pt x="25" y="25"/>
                  </a:lnTo>
                  <a:lnTo>
                    <a:pt x="27" y="19"/>
                  </a:lnTo>
                  <a:lnTo>
                    <a:pt x="27" y="17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07" name="Freeform 584">
              <a:extLst>
                <a:ext uri="{FF2B5EF4-FFF2-40B4-BE49-F238E27FC236}">
                  <a16:creationId xmlns:a16="http://schemas.microsoft.com/office/drawing/2014/main" id="{3AE611B3-4C91-4F1F-8939-B4AF18D2314B}"/>
                </a:ext>
              </a:extLst>
            </p:cNvPr>
            <p:cNvSpPr>
              <a:spLocks/>
            </p:cNvSpPr>
            <p:nvPr/>
          </p:nvSpPr>
          <p:spPr bwMode="gray">
            <a:xfrm>
              <a:off x="4648200" y="2298700"/>
              <a:ext cx="103188" cy="68263"/>
            </a:xfrm>
            <a:custGeom>
              <a:avLst/>
              <a:gdLst>
                <a:gd name="T0" fmla="*/ 0 w 50"/>
                <a:gd name="T1" fmla="*/ 2147483647 h 33"/>
                <a:gd name="T2" fmla="*/ 2147483647 w 50"/>
                <a:gd name="T3" fmla="*/ 2147483647 h 33"/>
                <a:gd name="T4" fmla="*/ 2147483647 w 50"/>
                <a:gd name="T5" fmla="*/ 2147483647 h 33"/>
                <a:gd name="T6" fmla="*/ 2147483647 w 50"/>
                <a:gd name="T7" fmla="*/ 2147483647 h 33"/>
                <a:gd name="T8" fmla="*/ 2147483647 w 50"/>
                <a:gd name="T9" fmla="*/ 2147483647 h 33"/>
                <a:gd name="T10" fmla="*/ 2147483647 w 50"/>
                <a:gd name="T11" fmla="*/ 2147483647 h 33"/>
                <a:gd name="T12" fmla="*/ 2147483647 w 50"/>
                <a:gd name="T13" fmla="*/ 2147483647 h 33"/>
                <a:gd name="T14" fmla="*/ 2147483647 w 50"/>
                <a:gd name="T15" fmla="*/ 2147483647 h 33"/>
                <a:gd name="T16" fmla="*/ 2147483647 w 50"/>
                <a:gd name="T17" fmla="*/ 2147483647 h 33"/>
                <a:gd name="T18" fmla="*/ 2147483647 w 50"/>
                <a:gd name="T19" fmla="*/ 2147483647 h 33"/>
                <a:gd name="T20" fmla="*/ 2147483647 w 50"/>
                <a:gd name="T21" fmla="*/ 2147483647 h 33"/>
                <a:gd name="T22" fmla="*/ 2147483647 w 50"/>
                <a:gd name="T23" fmla="*/ 2147483647 h 33"/>
                <a:gd name="T24" fmla="*/ 2147483647 w 50"/>
                <a:gd name="T25" fmla="*/ 2147483647 h 33"/>
                <a:gd name="T26" fmla="*/ 2147483647 w 50"/>
                <a:gd name="T27" fmla="*/ 2147483647 h 33"/>
                <a:gd name="T28" fmla="*/ 2147483647 w 50"/>
                <a:gd name="T29" fmla="*/ 2147483647 h 33"/>
                <a:gd name="T30" fmla="*/ 2147483647 w 50"/>
                <a:gd name="T31" fmla="*/ 2147483647 h 33"/>
                <a:gd name="T32" fmla="*/ 2147483647 w 50"/>
                <a:gd name="T33" fmla="*/ 2147483647 h 33"/>
                <a:gd name="T34" fmla="*/ 2147483647 w 50"/>
                <a:gd name="T35" fmla="*/ 2147483647 h 33"/>
                <a:gd name="T36" fmla="*/ 2147483647 w 50"/>
                <a:gd name="T37" fmla="*/ 2147483647 h 33"/>
                <a:gd name="T38" fmla="*/ 2147483647 w 50"/>
                <a:gd name="T39" fmla="*/ 2147483647 h 33"/>
                <a:gd name="T40" fmla="*/ 2147483647 w 50"/>
                <a:gd name="T41" fmla="*/ 2147483647 h 33"/>
                <a:gd name="T42" fmla="*/ 2147483647 w 50"/>
                <a:gd name="T43" fmla="*/ 2147483647 h 33"/>
                <a:gd name="T44" fmla="*/ 2147483647 w 50"/>
                <a:gd name="T45" fmla="*/ 2147483647 h 33"/>
                <a:gd name="T46" fmla="*/ 2147483647 w 50"/>
                <a:gd name="T47" fmla="*/ 2147483647 h 33"/>
                <a:gd name="T48" fmla="*/ 2147483647 w 50"/>
                <a:gd name="T49" fmla="*/ 2147483647 h 33"/>
                <a:gd name="T50" fmla="*/ 2147483647 w 50"/>
                <a:gd name="T51" fmla="*/ 2147483647 h 33"/>
                <a:gd name="T52" fmla="*/ 2147483647 w 50"/>
                <a:gd name="T53" fmla="*/ 2147483647 h 33"/>
                <a:gd name="T54" fmla="*/ 2147483647 w 50"/>
                <a:gd name="T55" fmla="*/ 2147483647 h 33"/>
                <a:gd name="T56" fmla="*/ 2147483647 w 50"/>
                <a:gd name="T57" fmla="*/ 2147483647 h 33"/>
                <a:gd name="T58" fmla="*/ 2147483647 w 50"/>
                <a:gd name="T59" fmla="*/ 2147483647 h 33"/>
                <a:gd name="T60" fmla="*/ 2147483647 w 50"/>
                <a:gd name="T61" fmla="*/ 2147483647 h 33"/>
                <a:gd name="T62" fmla="*/ 2147483647 w 50"/>
                <a:gd name="T63" fmla="*/ 2147483647 h 33"/>
                <a:gd name="T64" fmla="*/ 2147483647 w 50"/>
                <a:gd name="T65" fmla="*/ 2147483647 h 33"/>
                <a:gd name="T66" fmla="*/ 2147483647 w 50"/>
                <a:gd name="T67" fmla="*/ 2147483647 h 33"/>
                <a:gd name="T68" fmla="*/ 2147483647 w 50"/>
                <a:gd name="T69" fmla="*/ 2147483647 h 33"/>
                <a:gd name="T70" fmla="*/ 2147483647 w 50"/>
                <a:gd name="T71" fmla="*/ 2147483647 h 33"/>
                <a:gd name="T72" fmla="*/ 2147483647 w 50"/>
                <a:gd name="T73" fmla="*/ 2147483647 h 33"/>
                <a:gd name="T74" fmla="*/ 2147483647 w 50"/>
                <a:gd name="T75" fmla="*/ 2147483647 h 33"/>
                <a:gd name="T76" fmla="*/ 2147483647 w 50"/>
                <a:gd name="T77" fmla="*/ 0 h 33"/>
                <a:gd name="T78" fmla="*/ 2147483647 w 50"/>
                <a:gd name="T79" fmla="*/ 2147483647 h 33"/>
                <a:gd name="T80" fmla="*/ 0 w 50"/>
                <a:gd name="T81" fmla="*/ 2147483647 h 3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50"/>
                <a:gd name="T124" fmla="*/ 0 h 33"/>
                <a:gd name="T125" fmla="*/ 50 w 50"/>
                <a:gd name="T126" fmla="*/ 33 h 3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50" h="33">
                  <a:moveTo>
                    <a:pt x="0" y="4"/>
                  </a:moveTo>
                  <a:lnTo>
                    <a:pt x="4" y="8"/>
                  </a:lnTo>
                  <a:lnTo>
                    <a:pt x="6" y="10"/>
                  </a:lnTo>
                  <a:lnTo>
                    <a:pt x="8" y="13"/>
                  </a:lnTo>
                  <a:lnTo>
                    <a:pt x="10" y="15"/>
                  </a:lnTo>
                  <a:lnTo>
                    <a:pt x="14" y="17"/>
                  </a:lnTo>
                  <a:lnTo>
                    <a:pt x="17" y="19"/>
                  </a:lnTo>
                  <a:lnTo>
                    <a:pt x="19" y="19"/>
                  </a:lnTo>
                  <a:lnTo>
                    <a:pt x="19" y="21"/>
                  </a:lnTo>
                  <a:lnTo>
                    <a:pt x="21" y="25"/>
                  </a:lnTo>
                  <a:lnTo>
                    <a:pt x="25" y="27"/>
                  </a:lnTo>
                  <a:lnTo>
                    <a:pt x="29" y="27"/>
                  </a:lnTo>
                  <a:lnTo>
                    <a:pt x="31" y="27"/>
                  </a:lnTo>
                  <a:lnTo>
                    <a:pt x="33" y="27"/>
                  </a:lnTo>
                  <a:lnTo>
                    <a:pt x="33" y="31"/>
                  </a:lnTo>
                  <a:lnTo>
                    <a:pt x="37" y="33"/>
                  </a:lnTo>
                  <a:lnTo>
                    <a:pt x="39" y="33"/>
                  </a:lnTo>
                  <a:lnTo>
                    <a:pt x="44" y="33"/>
                  </a:lnTo>
                  <a:lnTo>
                    <a:pt x="44" y="31"/>
                  </a:lnTo>
                  <a:lnTo>
                    <a:pt x="46" y="29"/>
                  </a:lnTo>
                  <a:lnTo>
                    <a:pt x="46" y="27"/>
                  </a:lnTo>
                  <a:lnTo>
                    <a:pt x="48" y="25"/>
                  </a:lnTo>
                  <a:lnTo>
                    <a:pt x="50" y="21"/>
                  </a:lnTo>
                  <a:lnTo>
                    <a:pt x="48" y="15"/>
                  </a:lnTo>
                  <a:lnTo>
                    <a:pt x="48" y="13"/>
                  </a:lnTo>
                  <a:lnTo>
                    <a:pt x="48" y="12"/>
                  </a:lnTo>
                  <a:lnTo>
                    <a:pt x="44" y="10"/>
                  </a:lnTo>
                  <a:lnTo>
                    <a:pt x="42" y="8"/>
                  </a:lnTo>
                  <a:lnTo>
                    <a:pt x="41" y="8"/>
                  </a:lnTo>
                  <a:lnTo>
                    <a:pt x="39" y="6"/>
                  </a:lnTo>
                  <a:lnTo>
                    <a:pt x="37" y="4"/>
                  </a:lnTo>
                  <a:lnTo>
                    <a:pt x="33" y="4"/>
                  </a:lnTo>
                  <a:lnTo>
                    <a:pt x="29" y="6"/>
                  </a:lnTo>
                  <a:lnTo>
                    <a:pt x="25" y="6"/>
                  </a:lnTo>
                  <a:lnTo>
                    <a:pt x="17" y="4"/>
                  </a:lnTo>
                  <a:lnTo>
                    <a:pt x="17" y="0"/>
                  </a:lnTo>
                  <a:lnTo>
                    <a:pt x="8" y="2"/>
                  </a:lnTo>
                  <a:lnTo>
                    <a:pt x="0" y="4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08" name="Freeform 585">
              <a:extLst>
                <a:ext uri="{FF2B5EF4-FFF2-40B4-BE49-F238E27FC236}">
                  <a16:creationId xmlns:a16="http://schemas.microsoft.com/office/drawing/2014/main" id="{EC12FB4E-907D-4292-A8AA-5293BCC9D872}"/>
                </a:ext>
              </a:extLst>
            </p:cNvPr>
            <p:cNvSpPr>
              <a:spLocks/>
            </p:cNvSpPr>
            <p:nvPr/>
          </p:nvSpPr>
          <p:spPr bwMode="gray">
            <a:xfrm>
              <a:off x="6856413" y="3208338"/>
              <a:ext cx="142875" cy="200025"/>
            </a:xfrm>
            <a:custGeom>
              <a:avLst/>
              <a:gdLst>
                <a:gd name="T0" fmla="*/ 2147483647 w 69"/>
                <a:gd name="T1" fmla="*/ 2147483647 h 96"/>
                <a:gd name="T2" fmla="*/ 2147483647 w 69"/>
                <a:gd name="T3" fmla="*/ 2147483647 h 96"/>
                <a:gd name="T4" fmla="*/ 2147483647 w 69"/>
                <a:gd name="T5" fmla="*/ 2147483647 h 96"/>
                <a:gd name="T6" fmla="*/ 2147483647 w 69"/>
                <a:gd name="T7" fmla="*/ 2147483647 h 96"/>
                <a:gd name="T8" fmla="*/ 2147483647 w 69"/>
                <a:gd name="T9" fmla="*/ 2147483647 h 96"/>
                <a:gd name="T10" fmla="*/ 2147483647 w 69"/>
                <a:gd name="T11" fmla="*/ 2147483647 h 96"/>
                <a:gd name="T12" fmla="*/ 2147483647 w 69"/>
                <a:gd name="T13" fmla="*/ 2147483647 h 96"/>
                <a:gd name="T14" fmla="*/ 2147483647 w 69"/>
                <a:gd name="T15" fmla="*/ 2147483647 h 96"/>
                <a:gd name="T16" fmla="*/ 2147483647 w 69"/>
                <a:gd name="T17" fmla="*/ 2147483647 h 96"/>
                <a:gd name="T18" fmla="*/ 2147483647 w 69"/>
                <a:gd name="T19" fmla="*/ 2147483647 h 96"/>
                <a:gd name="T20" fmla="*/ 2147483647 w 69"/>
                <a:gd name="T21" fmla="*/ 2147483647 h 96"/>
                <a:gd name="T22" fmla="*/ 2147483647 w 69"/>
                <a:gd name="T23" fmla="*/ 2147483647 h 96"/>
                <a:gd name="T24" fmla="*/ 2147483647 w 69"/>
                <a:gd name="T25" fmla="*/ 2147483647 h 96"/>
                <a:gd name="T26" fmla="*/ 2147483647 w 69"/>
                <a:gd name="T27" fmla="*/ 2147483647 h 96"/>
                <a:gd name="T28" fmla="*/ 2147483647 w 69"/>
                <a:gd name="T29" fmla="*/ 2147483647 h 96"/>
                <a:gd name="T30" fmla="*/ 2147483647 w 69"/>
                <a:gd name="T31" fmla="*/ 2147483647 h 96"/>
                <a:gd name="T32" fmla="*/ 2147483647 w 69"/>
                <a:gd name="T33" fmla="*/ 2147483647 h 96"/>
                <a:gd name="T34" fmla="*/ 2147483647 w 69"/>
                <a:gd name="T35" fmla="*/ 2147483647 h 96"/>
                <a:gd name="T36" fmla="*/ 2147483647 w 69"/>
                <a:gd name="T37" fmla="*/ 2147483647 h 96"/>
                <a:gd name="T38" fmla="*/ 2147483647 w 69"/>
                <a:gd name="T39" fmla="*/ 2147483647 h 96"/>
                <a:gd name="T40" fmla="*/ 2147483647 w 69"/>
                <a:gd name="T41" fmla="*/ 2147483647 h 96"/>
                <a:gd name="T42" fmla="*/ 2147483647 w 69"/>
                <a:gd name="T43" fmla="*/ 2147483647 h 96"/>
                <a:gd name="T44" fmla="*/ 2147483647 w 69"/>
                <a:gd name="T45" fmla="*/ 2147483647 h 96"/>
                <a:gd name="T46" fmla="*/ 2147483647 w 69"/>
                <a:gd name="T47" fmla="*/ 2147483647 h 96"/>
                <a:gd name="T48" fmla="*/ 2147483647 w 69"/>
                <a:gd name="T49" fmla="*/ 2147483647 h 96"/>
                <a:gd name="T50" fmla="*/ 2147483647 w 69"/>
                <a:gd name="T51" fmla="*/ 2147483647 h 96"/>
                <a:gd name="T52" fmla="*/ 2147483647 w 69"/>
                <a:gd name="T53" fmla="*/ 2147483647 h 96"/>
                <a:gd name="T54" fmla="*/ 2147483647 w 69"/>
                <a:gd name="T55" fmla="*/ 2147483647 h 96"/>
                <a:gd name="T56" fmla="*/ 2147483647 w 69"/>
                <a:gd name="T57" fmla="*/ 0 h 96"/>
                <a:gd name="T58" fmla="*/ 2147483647 w 69"/>
                <a:gd name="T59" fmla="*/ 2147483647 h 96"/>
                <a:gd name="T60" fmla="*/ 2147483647 w 69"/>
                <a:gd name="T61" fmla="*/ 2147483647 h 96"/>
                <a:gd name="T62" fmla="*/ 2147483647 w 69"/>
                <a:gd name="T63" fmla="*/ 2147483647 h 96"/>
                <a:gd name="T64" fmla="*/ 2147483647 w 69"/>
                <a:gd name="T65" fmla="*/ 2147483647 h 96"/>
                <a:gd name="T66" fmla="*/ 0 w 69"/>
                <a:gd name="T67" fmla="*/ 2147483647 h 96"/>
                <a:gd name="T68" fmla="*/ 2147483647 w 69"/>
                <a:gd name="T69" fmla="*/ 2147483647 h 96"/>
                <a:gd name="T70" fmla="*/ 2147483647 w 69"/>
                <a:gd name="T71" fmla="*/ 2147483647 h 96"/>
                <a:gd name="T72" fmla="*/ 2147483647 w 69"/>
                <a:gd name="T73" fmla="*/ 2147483647 h 96"/>
                <a:gd name="T74" fmla="*/ 2147483647 w 69"/>
                <a:gd name="T75" fmla="*/ 2147483647 h 96"/>
                <a:gd name="T76" fmla="*/ 2147483647 w 69"/>
                <a:gd name="T77" fmla="*/ 2147483647 h 96"/>
                <a:gd name="T78" fmla="*/ 2147483647 w 69"/>
                <a:gd name="T79" fmla="*/ 2147483647 h 96"/>
                <a:gd name="T80" fmla="*/ 2147483647 w 69"/>
                <a:gd name="T81" fmla="*/ 2147483647 h 96"/>
                <a:gd name="T82" fmla="*/ 2147483647 w 69"/>
                <a:gd name="T83" fmla="*/ 2147483647 h 96"/>
                <a:gd name="T84" fmla="*/ 2147483647 w 69"/>
                <a:gd name="T85" fmla="*/ 2147483647 h 96"/>
                <a:gd name="T86" fmla="*/ 2147483647 w 69"/>
                <a:gd name="T87" fmla="*/ 2147483647 h 96"/>
                <a:gd name="T88" fmla="*/ 2147483647 w 69"/>
                <a:gd name="T89" fmla="*/ 2147483647 h 96"/>
                <a:gd name="T90" fmla="*/ 2147483647 w 69"/>
                <a:gd name="T91" fmla="*/ 2147483647 h 96"/>
                <a:gd name="T92" fmla="*/ 2147483647 w 69"/>
                <a:gd name="T93" fmla="*/ 2147483647 h 96"/>
                <a:gd name="T94" fmla="*/ 2147483647 w 69"/>
                <a:gd name="T95" fmla="*/ 2147483647 h 96"/>
                <a:gd name="T96" fmla="*/ 2147483647 w 69"/>
                <a:gd name="T97" fmla="*/ 2147483647 h 96"/>
                <a:gd name="T98" fmla="*/ 2147483647 w 69"/>
                <a:gd name="T99" fmla="*/ 2147483647 h 96"/>
                <a:gd name="T100" fmla="*/ 2147483647 w 69"/>
                <a:gd name="T101" fmla="*/ 2147483647 h 96"/>
                <a:gd name="T102" fmla="*/ 2147483647 w 69"/>
                <a:gd name="T103" fmla="*/ 2147483647 h 96"/>
                <a:gd name="T104" fmla="*/ 2147483647 w 69"/>
                <a:gd name="T105" fmla="*/ 2147483647 h 96"/>
                <a:gd name="T106" fmla="*/ 2147483647 w 69"/>
                <a:gd name="T107" fmla="*/ 2147483647 h 96"/>
                <a:gd name="T108" fmla="*/ 2147483647 w 69"/>
                <a:gd name="T109" fmla="*/ 2147483647 h 96"/>
                <a:gd name="T110" fmla="*/ 2147483647 w 69"/>
                <a:gd name="T111" fmla="*/ 2147483647 h 96"/>
                <a:gd name="T112" fmla="*/ 2147483647 w 69"/>
                <a:gd name="T113" fmla="*/ 2147483647 h 9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69"/>
                <a:gd name="T172" fmla="*/ 0 h 96"/>
                <a:gd name="T173" fmla="*/ 69 w 69"/>
                <a:gd name="T174" fmla="*/ 96 h 9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69" h="96">
                  <a:moveTo>
                    <a:pt x="64" y="96"/>
                  </a:moveTo>
                  <a:lnTo>
                    <a:pt x="62" y="93"/>
                  </a:lnTo>
                  <a:lnTo>
                    <a:pt x="64" y="89"/>
                  </a:lnTo>
                  <a:lnTo>
                    <a:pt x="69" y="91"/>
                  </a:lnTo>
                  <a:lnTo>
                    <a:pt x="68" y="85"/>
                  </a:lnTo>
                  <a:lnTo>
                    <a:pt x="68" y="81"/>
                  </a:lnTo>
                  <a:lnTo>
                    <a:pt x="66" y="75"/>
                  </a:lnTo>
                  <a:lnTo>
                    <a:pt x="66" y="70"/>
                  </a:lnTo>
                  <a:lnTo>
                    <a:pt x="66" y="64"/>
                  </a:lnTo>
                  <a:lnTo>
                    <a:pt x="60" y="54"/>
                  </a:lnTo>
                  <a:lnTo>
                    <a:pt x="58" y="60"/>
                  </a:lnTo>
                  <a:lnTo>
                    <a:pt x="52" y="60"/>
                  </a:lnTo>
                  <a:lnTo>
                    <a:pt x="50" y="56"/>
                  </a:lnTo>
                  <a:lnTo>
                    <a:pt x="52" y="47"/>
                  </a:lnTo>
                  <a:lnTo>
                    <a:pt x="56" y="41"/>
                  </a:lnTo>
                  <a:lnTo>
                    <a:pt x="56" y="37"/>
                  </a:lnTo>
                  <a:lnTo>
                    <a:pt x="60" y="33"/>
                  </a:lnTo>
                  <a:lnTo>
                    <a:pt x="58" y="27"/>
                  </a:lnTo>
                  <a:lnTo>
                    <a:pt x="64" y="24"/>
                  </a:lnTo>
                  <a:lnTo>
                    <a:pt x="56" y="24"/>
                  </a:lnTo>
                  <a:lnTo>
                    <a:pt x="48" y="25"/>
                  </a:lnTo>
                  <a:lnTo>
                    <a:pt x="41" y="25"/>
                  </a:lnTo>
                  <a:lnTo>
                    <a:pt x="33" y="25"/>
                  </a:lnTo>
                  <a:lnTo>
                    <a:pt x="29" y="25"/>
                  </a:lnTo>
                  <a:lnTo>
                    <a:pt x="27" y="16"/>
                  </a:lnTo>
                  <a:lnTo>
                    <a:pt x="29" y="8"/>
                  </a:lnTo>
                  <a:lnTo>
                    <a:pt x="25" y="4"/>
                  </a:lnTo>
                  <a:lnTo>
                    <a:pt x="18" y="6"/>
                  </a:lnTo>
                  <a:lnTo>
                    <a:pt x="12" y="0"/>
                  </a:lnTo>
                  <a:lnTo>
                    <a:pt x="8" y="6"/>
                  </a:lnTo>
                  <a:lnTo>
                    <a:pt x="14" y="12"/>
                  </a:lnTo>
                  <a:lnTo>
                    <a:pt x="12" y="18"/>
                  </a:lnTo>
                  <a:lnTo>
                    <a:pt x="4" y="22"/>
                  </a:lnTo>
                  <a:lnTo>
                    <a:pt x="0" y="24"/>
                  </a:lnTo>
                  <a:lnTo>
                    <a:pt x="2" y="33"/>
                  </a:lnTo>
                  <a:lnTo>
                    <a:pt x="2" y="37"/>
                  </a:lnTo>
                  <a:lnTo>
                    <a:pt x="10" y="41"/>
                  </a:lnTo>
                  <a:lnTo>
                    <a:pt x="14" y="45"/>
                  </a:lnTo>
                  <a:lnTo>
                    <a:pt x="12" y="54"/>
                  </a:lnTo>
                  <a:lnTo>
                    <a:pt x="16" y="58"/>
                  </a:lnTo>
                  <a:lnTo>
                    <a:pt x="16" y="68"/>
                  </a:lnTo>
                  <a:lnTo>
                    <a:pt x="12" y="73"/>
                  </a:lnTo>
                  <a:lnTo>
                    <a:pt x="14" y="83"/>
                  </a:lnTo>
                  <a:lnTo>
                    <a:pt x="21" y="79"/>
                  </a:lnTo>
                  <a:lnTo>
                    <a:pt x="31" y="73"/>
                  </a:lnTo>
                  <a:lnTo>
                    <a:pt x="31" y="75"/>
                  </a:lnTo>
                  <a:lnTo>
                    <a:pt x="35" y="75"/>
                  </a:lnTo>
                  <a:lnTo>
                    <a:pt x="37" y="66"/>
                  </a:lnTo>
                  <a:lnTo>
                    <a:pt x="39" y="56"/>
                  </a:lnTo>
                  <a:lnTo>
                    <a:pt x="44" y="60"/>
                  </a:lnTo>
                  <a:lnTo>
                    <a:pt x="50" y="64"/>
                  </a:lnTo>
                  <a:lnTo>
                    <a:pt x="52" y="68"/>
                  </a:lnTo>
                  <a:lnTo>
                    <a:pt x="54" y="71"/>
                  </a:lnTo>
                  <a:lnTo>
                    <a:pt x="54" y="81"/>
                  </a:lnTo>
                  <a:lnTo>
                    <a:pt x="58" y="93"/>
                  </a:lnTo>
                  <a:lnTo>
                    <a:pt x="60" y="95"/>
                  </a:lnTo>
                  <a:lnTo>
                    <a:pt x="64" y="96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09" name="Freeform 587">
              <a:extLst>
                <a:ext uri="{FF2B5EF4-FFF2-40B4-BE49-F238E27FC236}">
                  <a16:creationId xmlns:a16="http://schemas.microsoft.com/office/drawing/2014/main" id="{9C8CE85E-E20D-4E7F-989D-8887CEE3334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764213" y="2657475"/>
              <a:ext cx="130175" cy="122238"/>
            </a:xfrm>
            <a:custGeom>
              <a:avLst/>
              <a:gdLst>
                <a:gd name="T0" fmla="*/ 0 w 63"/>
                <a:gd name="T1" fmla="*/ 2147483647 h 59"/>
                <a:gd name="T2" fmla="*/ 2147483647 w 63"/>
                <a:gd name="T3" fmla="*/ 2147483647 h 59"/>
                <a:gd name="T4" fmla="*/ 2147483647 w 63"/>
                <a:gd name="T5" fmla="*/ 2147483647 h 59"/>
                <a:gd name="T6" fmla="*/ 2147483647 w 63"/>
                <a:gd name="T7" fmla="*/ 2147483647 h 59"/>
                <a:gd name="T8" fmla="*/ 2147483647 w 63"/>
                <a:gd name="T9" fmla="*/ 2147483647 h 59"/>
                <a:gd name="T10" fmla="*/ 2147483647 w 63"/>
                <a:gd name="T11" fmla="*/ 2147483647 h 59"/>
                <a:gd name="T12" fmla="*/ 2147483647 w 63"/>
                <a:gd name="T13" fmla="*/ 2147483647 h 59"/>
                <a:gd name="T14" fmla="*/ 0 w 63"/>
                <a:gd name="T15" fmla="*/ 2147483647 h 59"/>
                <a:gd name="T16" fmla="*/ 2147483647 w 63"/>
                <a:gd name="T17" fmla="*/ 2147483647 h 59"/>
                <a:gd name="T18" fmla="*/ 2147483647 w 63"/>
                <a:gd name="T19" fmla="*/ 2147483647 h 59"/>
                <a:gd name="T20" fmla="*/ 2147483647 w 63"/>
                <a:gd name="T21" fmla="*/ 2147483647 h 59"/>
                <a:gd name="T22" fmla="*/ 2147483647 w 63"/>
                <a:gd name="T23" fmla="*/ 2147483647 h 59"/>
                <a:gd name="T24" fmla="*/ 2147483647 w 63"/>
                <a:gd name="T25" fmla="*/ 2147483647 h 59"/>
                <a:gd name="T26" fmla="*/ 2147483647 w 63"/>
                <a:gd name="T27" fmla="*/ 2147483647 h 59"/>
                <a:gd name="T28" fmla="*/ 2147483647 w 63"/>
                <a:gd name="T29" fmla="*/ 2147483647 h 59"/>
                <a:gd name="T30" fmla="*/ 2147483647 w 63"/>
                <a:gd name="T31" fmla="*/ 2147483647 h 59"/>
                <a:gd name="T32" fmla="*/ 2147483647 w 63"/>
                <a:gd name="T33" fmla="*/ 2147483647 h 59"/>
                <a:gd name="T34" fmla="*/ 2147483647 w 63"/>
                <a:gd name="T35" fmla="*/ 2147483647 h 59"/>
                <a:gd name="T36" fmla="*/ 2147483647 w 63"/>
                <a:gd name="T37" fmla="*/ 2147483647 h 59"/>
                <a:gd name="T38" fmla="*/ 2147483647 w 63"/>
                <a:gd name="T39" fmla="*/ 2147483647 h 59"/>
                <a:gd name="T40" fmla="*/ 2147483647 w 63"/>
                <a:gd name="T41" fmla="*/ 2147483647 h 59"/>
                <a:gd name="T42" fmla="*/ 2147483647 w 63"/>
                <a:gd name="T43" fmla="*/ 2147483647 h 59"/>
                <a:gd name="T44" fmla="*/ 2147483647 w 63"/>
                <a:gd name="T45" fmla="*/ 2147483647 h 59"/>
                <a:gd name="T46" fmla="*/ 2147483647 w 63"/>
                <a:gd name="T47" fmla="*/ 2147483647 h 59"/>
                <a:gd name="T48" fmla="*/ 0 w 63"/>
                <a:gd name="T49" fmla="*/ 2147483647 h 59"/>
                <a:gd name="T50" fmla="*/ 2147483647 w 63"/>
                <a:gd name="T51" fmla="*/ 2147483647 h 59"/>
                <a:gd name="T52" fmla="*/ 2147483647 w 63"/>
                <a:gd name="T53" fmla="*/ 2147483647 h 59"/>
                <a:gd name="T54" fmla="*/ 2147483647 w 63"/>
                <a:gd name="T55" fmla="*/ 2147483647 h 59"/>
                <a:gd name="T56" fmla="*/ 2147483647 w 63"/>
                <a:gd name="T57" fmla="*/ 2147483647 h 59"/>
                <a:gd name="T58" fmla="*/ 2147483647 w 63"/>
                <a:gd name="T59" fmla="*/ 2147483647 h 59"/>
                <a:gd name="T60" fmla="*/ 2147483647 w 63"/>
                <a:gd name="T61" fmla="*/ 2147483647 h 59"/>
                <a:gd name="T62" fmla="*/ 2147483647 w 63"/>
                <a:gd name="T63" fmla="*/ 2147483647 h 59"/>
                <a:gd name="T64" fmla="*/ 2147483647 w 63"/>
                <a:gd name="T65" fmla="*/ 2147483647 h 59"/>
                <a:gd name="T66" fmla="*/ 2147483647 w 63"/>
                <a:gd name="T67" fmla="*/ 2147483647 h 59"/>
                <a:gd name="T68" fmla="*/ 2147483647 w 63"/>
                <a:gd name="T69" fmla="*/ 2147483647 h 59"/>
                <a:gd name="T70" fmla="*/ 2147483647 w 63"/>
                <a:gd name="T71" fmla="*/ 2147483647 h 59"/>
                <a:gd name="T72" fmla="*/ 2147483647 w 63"/>
                <a:gd name="T73" fmla="*/ 2147483647 h 59"/>
                <a:gd name="T74" fmla="*/ 2147483647 w 63"/>
                <a:gd name="T75" fmla="*/ 2147483647 h 59"/>
                <a:gd name="T76" fmla="*/ 2147483647 w 63"/>
                <a:gd name="T77" fmla="*/ 2147483647 h 59"/>
                <a:gd name="T78" fmla="*/ 2147483647 w 63"/>
                <a:gd name="T79" fmla="*/ 2147483647 h 59"/>
                <a:gd name="T80" fmla="*/ 2147483647 w 63"/>
                <a:gd name="T81" fmla="*/ 2147483647 h 59"/>
                <a:gd name="T82" fmla="*/ 2147483647 w 63"/>
                <a:gd name="T83" fmla="*/ 2147483647 h 59"/>
                <a:gd name="T84" fmla="*/ 2147483647 w 63"/>
                <a:gd name="T85" fmla="*/ 2147483647 h 59"/>
                <a:gd name="T86" fmla="*/ 2147483647 w 63"/>
                <a:gd name="T87" fmla="*/ 2147483647 h 59"/>
                <a:gd name="T88" fmla="*/ 2147483647 w 63"/>
                <a:gd name="T89" fmla="*/ 2147483647 h 59"/>
                <a:gd name="T90" fmla="*/ 2147483647 w 63"/>
                <a:gd name="T91" fmla="*/ 2147483647 h 59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63"/>
                <a:gd name="T139" fmla="*/ 0 h 59"/>
                <a:gd name="T140" fmla="*/ 63 w 63"/>
                <a:gd name="T141" fmla="*/ 59 h 59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63" h="59">
                  <a:moveTo>
                    <a:pt x="0" y="40"/>
                  </a:moveTo>
                  <a:lnTo>
                    <a:pt x="0" y="42"/>
                  </a:lnTo>
                  <a:lnTo>
                    <a:pt x="2" y="46"/>
                  </a:lnTo>
                  <a:lnTo>
                    <a:pt x="3" y="48"/>
                  </a:lnTo>
                  <a:lnTo>
                    <a:pt x="5" y="52"/>
                  </a:lnTo>
                  <a:lnTo>
                    <a:pt x="9" y="52"/>
                  </a:lnTo>
                  <a:lnTo>
                    <a:pt x="11" y="53"/>
                  </a:lnTo>
                  <a:lnTo>
                    <a:pt x="15" y="53"/>
                  </a:lnTo>
                  <a:lnTo>
                    <a:pt x="17" y="53"/>
                  </a:lnTo>
                  <a:lnTo>
                    <a:pt x="15" y="50"/>
                  </a:lnTo>
                  <a:lnTo>
                    <a:pt x="13" y="46"/>
                  </a:lnTo>
                  <a:lnTo>
                    <a:pt x="9" y="42"/>
                  </a:lnTo>
                  <a:lnTo>
                    <a:pt x="7" y="42"/>
                  </a:lnTo>
                  <a:lnTo>
                    <a:pt x="7" y="40"/>
                  </a:lnTo>
                  <a:lnTo>
                    <a:pt x="3" y="40"/>
                  </a:lnTo>
                  <a:lnTo>
                    <a:pt x="0" y="40"/>
                  </a:lnTo>
                  <a:close/>
                  <a:moveTo>
                    <a:pt x="42" y="59"/>
                  </a:moveTo>
                  <a:lnTo>
                    <a:pt x="46" y="53"/>
                  </a:lnTo>
                  <a:lnTo>
                    <a:pt x="48" y="52"/>
                  </a:lnTo>
                  <a:lnTo>
                    <a:pt x="51" y="40"/>
                  </a:lnTo>
                  <a:lnTo>
                    <a:pt x="55" y="27"/>
                  </a:lnTo>
                  <a:lnTo>
                    <a:pt x="59" y="27"/>
                  </a:lnTo>
                  <a:lnTo>
                    <a:pt x="63" y="25"/>
                  </a:lnTo>
                  <a:lnTo>
                    <a:pt x="57" y="23"/>
                  </a:lnTo>
                  <a:lnTo>
                    <a:pt x="53" y="21"/>
                  </a:lnTo>
                  <a:lnTo>
                    <a:pt x="49" y="15"/>
                  </a:lnTo>
                  <a:lnTo>
                    <a:pt x="48" y="7"/>
                  </a:lnTo>
                  <a:lnTo>
                    <a:pt x="46" y="7"/>
                  </a:lnTo>
                  <a:lnTo>
                    <a:pt x="44" y="11"/>
                  </a:lnTo>
                  <a:lnTo>
                    <a:pt x="40" y="17"/>
                  </a:lnTo>
                  <a:lnTo>
                    <a:pt x="36" y="15"/>
                  </a:lnTo>
                  <a:lnTo>
                    <a:pt x="34" y="11"/>
                  </a:lnTo>
                  <a:lnTo>
                    <a:pt x="32" y="7"/>
                  </a:lnTo>
                  <a:lnTo>
                    <a:pt x="28" y="5"/>
                  </a:lnTo>
                  <a:lnTo>
                    <a:pt x="25" y="2"/>
                  </a:lnTo>
                  <a:lnTo>
                    <a:pt x="23" y="0"/>
                  </a:lnTo>
                  <a:lnTo>
                    <a:pt x="21" y="2"/>
                  </a:lnTo>
                  <a:lnTo>
                    <a:pt x="21" y="5"/>
                  </a:lnTo>
                  <a:lnTo>
                    <a:pt x="23" y="7"/>
                  </a:lnTo>
                  <a:lnTo>
                    <a:pt x="23" y="11"/>
                  </a:lnTo>
                  <a:lnTo>
                    <a:pt x="19" y="11"/>
                  </a:lnTo>
                  <a:lnTo>
                    <a:pt x="17" y="7"/>
                  </a:lnTo>
                  <a:lnTo>
                    <a:pt x="15" y="5"/>
                  </a:lnTo>
                  <a:lnTo>
                    <a:pt x="9" y="4"/>
                  </a:lnTo>
                  <a:lnTo>
                    <a:pt x="7" y="4"/>
                  </a:lnTo>
                  <a:lnTo>
                    <a:pt x="5" y="5"/>
                  </a:lnTo>
                  <a:lnTo>
                    <a:pt x="2" y="9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2" y="15"/>
                  </a:lnTo>
                  <a:lnTo>
                    <a:pt x="5" y="15"/>
                  </a:lnTo>
                  <a:lnTo>
                    <a:pt x="7" y="17"/>
                  </a:lnTo>
                  <a:lnTo>
                    <a:pt x="9" y="19"/>
                  </a:lnTo>
                  <a:lnTo>
                    <a:pt x="9" y="23"/>
                  </a:lnTo>
                  <a:lnTo>
                    <a:pt x="7" y="25"/>
                  </a:lnTo>
                  <a:lnTo>
                    <a:pt x="9" y="25"/>
                  </a:lnTo>
                  <a:lnTo>
                    <a:pt x="13" y="29"/>
                  </a:lnTo>
                  <a:lnTo>
                    <a:pt x="15" y="30"/>
                  </a:lnTo>
                  <a:lnTo>
                    <a:pt x="17" y="30"/>
                  </a:lnTo>
                  <a:lnTo>
                    <a:pt x="13" y="34"/>
                  </a:lnTo>
                  <a:lnTo>
                    <a:pt x="15" y="36"/>
                  </a:lnTo>
                  <a:lnTo>
                    <a:pt x="19" y="38"/>
                  </a:lnTo>
                  <a:lnTo>
                    <a:pt x="21" y="38"/>
                  </a:lnTo>
                  <a:lnTo>
                    <a:pt x="23" y="40"/>
                  </a:lnTo>
                  <a:lnTo>
                    <a:pt x="23" y="44"/>
                  </a:lnTo>
                  <a:lnTo>
                    <a:pt x="25" y="48"/>
                  </a:lnTo>
                  <a:lnTo>
                    <a:pt x="26" y="44"/>
                  </a:lnTo>
                  <a:lnTo>
                    <a:pt x="30" y="42"/>
                  </a:lnTo>
                  <a:lnTo>
                    <a:pt x="32" y="38"/>
                  </a:lnTo>
                  <a:lnTo>
                    <a:pt x="34" y="38"/>
                  </a:lnTo>
                  <a:lnTo>
                    <a:pt x="38" y="40"/>
                  </a:lnTo>
                  <a:lnTo>
                    <a:pt x="38" y="42"/>
                  </a:lnTo>
                  <a:lnTo>
                    <a:pt x="40" y="44"/>
                  </a:lnTo>
                  <a:lnTo>
                    <a:pt x="38" y="44"/>
                  </a:lnTo>
                  <a:lnTo>
                    <a:pt x="34" y="48"/>
                  </a:lnTo>
                  <a:lnTo>
                    <a:pt x="34" y="50"/>
                  </a:lnTo>
                  <a:lnTo>
                    <a:pt x="36" y="52"/>
                  </a:lnTo>
                  <a:lnTo>
                    <a:pt x="38" y="53"/>
                  </a:lnTo>
                  <a:lnTo>
                    <a:pt x="40" y="57"/>
                  </a:lnTo>
                  <a:lnTo>
                    <a:pt x="42" y="59"/>
                  </a:lnTo>
                  <a:close/>
                  <a:moveTo>
                    <a:pt x="28" y="36"/>
                  </a:moveTo>
                  <a:lnTo>
                    <a:pt x="23" y="30"/>
                  </a:lnTo>
                  <a:lnTo>
                    <a:pt x="19" y="23"/>
                  </a:lnTo>
                  <a:lnTo>
                    <a:pt x="25" y="21"/>
                  </a:lnTo>
                  <a:lnTo>
                    <a:pt x="26" y="25"/>
                  </a:lnTo>
                  <a:lnTo>
                    <a:pt x="25" y="25"/>
                  </a:lnTo>
                  <a:lnTo>
                    <a:pt x="26" y="30"/>
                  </a:lnTo>
                  <a:lnTo>
                    <a:pt x="30" y="30"/>
                  </a:lnTo>
                  <a:lnTo>
                    <a:pt x="32" y="34"/>
                  </a:lnTo>
                  <a:lnTo>
                    <a:pt x="30" y="36"/>
                  </a:lnTo>
                  <a:lnTo>
                    <a:pt x="28" y="36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10" name="Freeform 588">
              <a:extLst>
                <a:ext uri="{FF2B5EF4-FFF2-40B4-BE49-F238E27FC236}">
                  <a16:creationId xmlns:a16="http://schemas.microsoft.com/office/drawing/2014/main" id="{3708BA30-9C8F-482A-B403-6DB66AF230B8}"/>
                </a:ext>
              </a:extLst>
            </p:cNvPr>
            <p:cNvSpPr>
              <a:spLocks/>
            </p:cNvSpPr>
            <p:nvPr/>
          </p:nvSpPr>
          <p:spPr bwMode="gray">
            <a:xfrm>
              <a:off x="4854575" y="2384425"/>
              <a:ext cx="179388" cy="96838"/>
            </a:xfrm>
            <a:custGeom>
              <a:avLst/>
              <a:gdLst>
                <a:gd name="T0" fmla="*/ 2147483647 w 86"/>
                <a:gd name="T1" fmla="*/ 2147483647 h 46"/>
                <a:gd name="T2" fmla="*/ 0 w 86"/>
                <a:gd name="T3" fmla="*/ 2147483647 h 46"/>
                <a:gd name="T4" fmla="*/ 2147483647 w 86"/>
                <a:gd name="T5" fmla="*/ 2147483647 h 46"/>
                <a:gd name="T6" fmla="*/ 2147483647 w 86"/>
                <a:gd name="T7" fmla="*/ 2147483647 h 46"/>
                <a:gd name="T8" fmla="*/ 2147483647 w 86"/>
                <a:gd name="T9" fmla="*/ 2147483647 h 46"/>
                <a:gd name="T10" fmla="*/ 2147483647 w 86"/>
                <a:gd name="T11" fmla="*/ 2147483647 h 46"/>
                <a:gd name="T12" fmla="*/ 2147483647 w 86"/>
                <a:gd name="T13" fmla="*/ 2147483647 h 46"/>
                <a:gd name="T14" fmla="*/ 2147483647 w 86"/>
                <a:gd name="T15" fmla="*/ 2147483647 h 46"/>
                <a:gd name="T16" fmla="*/ 2147483647 w 86"/>
                <a:gd name="T17" fmla="*/ 2147483647 h 46"/>
                <a:gd name="T18" fmla="*/ 2147483647 w 86"/>
                <a:gd name="T19" fmla="*/ 2147483647 h 46"/>
                <a:gd name="T20" fmla="*/ 2147483647 w 86"/>
                <a:gd name="T21" fmla="*/ 2147483647 h 46"/>
                <a:gd name="T22" fmla="*/ 2147483647 w 86"/>
                <a:gd name="T23" fmla="*/ 2147483647 h 46"/>
                <a:gd name="T24" fmla="*/ 2147483647 w 86"/>
                <a:gd name="T25" fmla="*/ 2147483647 h 46"/>
                <a:gd name="T26" fmla="*/ 2147483647 w 86"/>
                <a:gd name="T27" fmla="*/ 2147483647 h 46"/>
                <a:gd name="T28" fmla="*/ 2147483647 w 86"/>
                <a:gd name="T29" fmla="*/ 2147483647 h 46"/>
                <a:gd name="T30" fmla="*/ 2147483647 w 86"/>
                <a:gd name="T31" fmla="*/ 2147483647 h 46"/>
                <a:gd name="T32" fmla="*/ 2147483647 w 86"/>
                <a:gd name="T33" fmla="*/ 2147483647 h 46"/>
                <a:gd name="T34" fmla="*/ 2147483647 w 86"/>
                <a:gd name="T35" fmla="*/ 0 h 46"/>
                <a:gd name="T36" fmla="*/ 2147483647 w 86"/>
                <a:gd name="T37" fmla="*/ 2147483647 h 46"/>
                <a:gd name="T38" fmla="*/ 2147483647 w 86"/>
                <a:gd name="T39" fmla="*/ 2147483647 h 46"/>
                <a:gd name="T40" fmla="*/ 2147483647 w 86"/>
                <a:gd name="T41" fmla="*/ 2147483647 h 46"/>
                <a:gd name="T42" fmla="*/ 2147483647 w 86"/>
                <a:gd name="T43" fmla="*/ 2147483647 h 46"/>
                <a:gd name="T44" fmla="*/ 2147483647 w 86"/>
                <a:gd name="T45" fmla="*/ 2147483647 h 46"/>
                <a:gd name="T46" fmla="*/ 2147483647 w 86"/>
                <a:gd name="T47" fmla="*/ 2147483647 h 46"/>
                <a:gd name="T48" fmla="*/ 2147483647 w 86"/>
                <a:gd name="T49" fmla="*/ 2147483647 h 46"/>
                <a:gd name="T50" fmla="*/ 2147483647 w 86"/>
                <a:gd name="T51" fmla="*/ 2147483647 h 46"/>
                <a:gd name="T52" fmla="*/ 2147483647 w 86"/>
                <a:gd name="T53" fmla="*/ 2147483647 h 46"/>
                <a:gd name="T54" fmla="*/ 2147483647 w 86"/>
                <a:gd name="T55" fmla="*/ 2147483647 h 46"/>
                <a:gd name="T56" fmla="*/ 2147483647 w 86"/>
                <a:gd name="T57" fmla="*/ 2147483647 h 46"/>
                <a:gd name="T58" fmla="*/ 2147483647 w 86"/>
                <a:gd name="T59" fmla="*/ 2147483647 h 46"/>
                <a:gd name="T60" fmla="*/ 2147483647 w 86"/>
                <a:gd name="T61" fmla="*/ 2147483647 h 46"/>
                <a:gd name="T62" fmla="*/ 2147483647 w 86"/>
                <a:gd name="T63" fmla="*/ 2147483647 h 46"/>
                <a:gd name="T64" fmla="*/ 2147483647 w 86"/>
                <a:gd name="T65" fmla="*/ 2147483647 h 46"/>
                <a:gd name="T66" fmla="*/ 2147483647 w 86"/>
                <a:gd name="T67" fmla="*/ 2147483647 h 46"/>
                <a:gd name="T68" fmla="*/ 2147483647 w 86"/>
                <a:gd name="T69" fmla="*/ 2147483647 h 46"/>
                <a:gd name="T70" fmla="*/ 2147483647 w 86"/>
                <a:gd name="T71" fmla="*/ 2147483647 h 46"/>
                <a:gd name="T72" fmla="*/ 2147483647 w 86"/>
                <a:gd name="T73" fmla="*/ 2147483647 h 46"/>
                <a:gd name="T74" fmla="*/ 2147483647 w 86"/>
                <a:gd name="T75" fmla="*/ 2147483647 h 46"/>
                <a:gd name="T76" fmla="*/ 2147483647 w 86"/>
                <a:gd name="T77" fmla="*/ 2147483647 h 46"/>
                <a:gd name="T78" fmla="*/ 2147483647 w 86"/>
                <a:gd name="T79" fmla="*/ 2147483647 h 4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86"/>
                <a:gd name="T121" fmla="*/ 0 h 46"/>
                <a:gd name="T122" fmla="*/ 86 w 86"/>
                <a:gd name="T123" fmla="*/ 46 h 4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86" h="46">
                  <a:moveTo>
                    <a:pt x="4" y="41"/>
                  </a:moveTo>
                  <a:lnTo>
                    <a:pt x="4" y="41"/>
                  </a:lnTo>
                  <a:lnTo>
                    <a:pt x="2" y="39"/>
                  </a:lnTo>
                  <a:lnTo>
                    <a:pt x="0" y="37"/>
                  </a:lnTo>
                  <a:lnTo>
                    <a:pt x="0" y="35"/>
                  </a:lnTo>
                  <a:lnTo>
                    <a:pt x="2" y="33"/>
                  </a:lnTo>
                  <a:lnTo>
                    <a:pt x="6" y="29"/>
                  </a:lnTo>
                  <a:lnTo>
                    <a:pt x="10" y="29"/>
                  </a:lnTo>
                  <a:lnTo>
                    <a:pt x="13" y="27"/>
                  </a:lnTo>
                  <a:lnTo>
                    <a:pt x="15" y="25"/>
                  </a:lnTo>
                  <a:lnTo>
                    <a:pt x="17" y="23"/>
                  </a:lnTo>
                  <a:lnTo>
                    <a:pt x="21" y="23"/>
                  </a:lnTo>
                  <a:lnTo>
                    <a:pt x="25" y="23"/>
                  </a:lnTo>
                  <a:lnTo>
                    <a:pt x="29" y="25"/>
                  </a:lnTo>
                  <a:lnTo>
                    <a:pt x="31" y="27"/>
                  </a:lnTo>
                  <a:lnTo>
                    <a:pt x="33" y="29"/>
                  </a:lnTo>
                  <a:lnTo>
                    <a:pt x="35" y="27"/>
                  </a:lnTo>
                  <a:lnTo>
                    <a:pt x="35" y="25"/>
                  </a:lnTo>
                  <a:lnTo>
                    <a:pt x="35" y="23"/>
                  </a:lnTo>
                  <a:lnTo>
                    <a:pt x="33" y="19"/>
                  </a:lnTo>
                  <a:lnTo>
                    <a:pt x="31" y="18"/>
                  </a:lnTo>
                  <a:lnTo>
                    <a:pt x="35" y="16"/>
                  </a:lnTo>
                  <a:lnTo>
                    <a:pt x="36" y="14"/>
                  </a:lnTo>
                  <a:lnTo>
                    <a:pt x="38" y="14"/>
                  </a:lnTo>
                  <a:lnTo>
                    <a:pt x="38" y="10"/>
                  </a:lnTo>
                  <a:lnTo>
                    <a:pt x="42" y="6"/>
                  </a:lnTo>
                  <a:lnTo>
                    <a:pt x="44" y="4"/>
                  </a:lnTo>
                  <a:lnTo>
                    <a:pt x="46" y="6"/>
                  </a:lnTo>
                  <a:lnTo>
                    <a:pt x="48" y="8"/>
                  </a:lnTo>
                  <a:lnTo>
                    <a:pt x="52" y="8"/>
                  </a:lnTo>
                  <a:lnTo>
                    <a:pt x="54" y="8"/>
                  </a:lnTo>
                  <a:lnTo>
                    <a:pt x="58" y="2"/>
                  </a:lnTo>
                  <a:lnTo>
                    <a:pt x="60" y="0"/>
                  </a:lnTo>
                  <a:lnTo>
                    <a:pt x="61" y="0"/>
                  </a:lnTo>
                  <a:lnTo>
                    <a:pt x="65" y="2"/>
                  </a:lnTo>
                  <a:lnTo>
                    <a:pt x="71" y="4"/>
                  </a:lnTo>
                  <a:lnTo>
                    <a:pt x="75" y="6"/>
                  </a:lnTo>
                  <a:lnTo>
                    <a:pt x="81" y="4"/>
                  </a:lnTo>
                  <a:lnTo>
                    <a:pt x="84" y="4"/>
                  </a:lnTo>
                  <a:lnTo>
                    <a:pt x="83" y="6"/>
                  </a:lnTo>
                  <a:lnTo>
                    <a:pt x="83" y="8"/>
                  </a:lnTo>
                  <a:lnTo>
                    <a:pt x="83" y="10"/>
                  </a:lnTo>
                  <a:lnTo>
                    <a:pt x="84" y="12"/>
                  </a:lnTo>
                  <a:lnTo>
                    <a:pt x="86" y="18"/>
                  </a:lnTo>
                  <a:lnTo>
                    <a:pt x="84" y="18"/>
                  </a:lnTo>
                  <a:lnTo>
                    <a:pt x="84" y="19"/>
                  </a:lnTo>
                  <a:lnTo>
                    <a:pt x="84" y="21"/>
                  </a:lnTo>
                  <a:lnTo>
                    <a:pt x="84" y="23"/>
                  </a:lnTo>
                  <a:lnTo>
                    <a:pt x="84" y="27"/>
                  </a:lnTo>
                  <a:lnTo>
                    <a:pt x="81" y="31"/>
                  </a:lnTo>
                  <a:lnTo>
                    <a:pt x="77" y="33"/>
                  </a:lnTo>
                  <a:lnTo>
                    <a:pt x="77" y="35"/>
                  </a:lnTo>
                  <a:lnTo>
                    <a:pt x="75" y="35"/>
                  </a:lnTo>
                  <a:lnTo>
                    <a:pt x="73" y="37"/>
                  </a:lnTo>
                  <a:lnTo>
                    <a:pt x="67" y="37"/>
                  </a:lnTo>
                  <a:lnTo>
                    <a:pt x="63" y="37"/>
                  </a:lnTo>
                  <a:lnTo>
                    <a:pt x="60" y="37"/>
                  </a:lnTo>
                  <a:lnTo>
                    <a:pt x="58" y="39"/>
                  </a:lnTo>
                  <a:lnTo>
                    <a:pt x="54" y="42"/>
                  </a:lnTo>
                  <a:lnTo>
                    <a:pt x="48" y="42"/>
                  </a:lnTo>
                  <a:lnTo>
                    <a:pt x="46" y="41"/>
                  </a:lnTo>
                  <a:lnTo>
                    <a:pt x="44" y="41"/>
                  </a:lnTo>
                  <a:lnTo>
                    <a:pt x="44" y="42"/>
                  </a:lnTo>
                  <a:lnTo>
                    <a:pt x="44" y="44"/>
                  </a:lnTo>
                  <a:lnTo>
                    <a:pt x="42" y="46"/>
                  </a:lnTo>
                  <a:lnTo>
                    <a:pt x="38" y="46"/>
                  </a:lnTo>
                  <a:lnTo>
                    <a:pt x="36" y="46"/>
                  </a:lnTo>
                  <a:lnTo>
                    <a:pt x="31" y="46"/>
                  </a:lnTo>
                  <a:lnTo>
                    <a:pt x="27" y="46"/>
                  </a:lnTo>
                  <a:lnTo>
                    <a:pt x="25" y="46"/>
                  </a:lnTo>
                  <a:lnTo>
                    <a:pt x="23" y="44"/>
                  </a:lnTo>
                  <a:lnTo>
                    <a:pt x="19" y="44"/>
                  </a:lnTo>
                  <a:lnTo>
                    <a:pt x="17" y="44"/>
                  </a:lnTo>
                  <a:lnTo>
                    <a:pt x="13" y="42"/>
                  </a:lnTo>
                  <a:lnTo>
                    <a:pt x="12" y="41"/>
                  </a:lnTo>
                  <a:lnTo>
                    <a:pt x="12" y="42"/>
                  </a:lnTo>
                  <a:lnTo>
                    <a:pt x="8" y="42"/>
                  </a:lnTo>
                  <a:lnTo>
                    <a:pt x="4" y="42"/>
                  </a:lnTo>
                  <a:lnTo>
                    <a:pt x="4" y="41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11" name="Freeform 589">
              <a:extLst>
                <a:ext uri="{FF2B5EF4-FFF2-40B4-BE49-F238E27FC236}">
                  <a16:creationId xmlns:a16="http://schemas.microsoft.com/office/drawing/2014/main" id="{CD7471CB-5337-49C4-A8DF-10F9CAA9AB91}"/>
                </a:ext>
              </a:extLst>
            </p:cNvPr>
            <p:cNvSpPr>
              <a:spLocks/>
            </p:cNvSpPr>
            <p:nvPr/>
          </p:nvSpPr>
          <p:spPr bwMode="gray">
            <a:xfrm>
              <a:off x="7972425" y="4438650"/>
              <a:ext cx="7938" cy="9525"/>
            </a:xfrm>
            <a:custGeom>
              <a:avLst/>
              <a:gdLst>
                <a:gd name="T0" fmla="*/ 0 w 4"/>
                <a:gd name="T1" fmla="*/ 0 h 4"/>
                <a:gd name="T2" fmla="*/ 0 w 4"/>
                <a:gd name="T3" fmla="*/ 2147483647 h 4"/>
                <a:gd name="T4" fmla="*/ 2147483647 w 4"/>
                <a:gd name="T5" fmla="*/ 2147483647 h 4"/>
                <a:gd name="T6" fmla="*/ 2147483647 w 4"/>
                <a:gd name="T7" fmla="*/ 2147483647 h 4"/>
                <a:gd name="T8" fmla="*/ 0 w 4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4"/>
                <a:gd name="T17" fmla="*/ 4 w 4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4">
                  <a:moveTo>
                    <a:pt x="0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12" name="Freeform 590">
              <a:extLst>
                <a:ext uri="{FF2B5EF4-FFF2-40B4-BE49-F238E27FC236}">
                  <a16:creationId xmlns:a16="http://schemas.microsoft.com/office/drawing/2014/main" id="{F3816F0D-2066-4E5D-B159-13BFA1FD09CF}"/>
                </a:ext>
              </a:extLst>
            </p:cNvPr>
            <p:cNvSpPr>
              <a:spLocks/>
            </p:cNvSpPr>
            <p:nvPr/>
          </p:nvSpPr>
          <p:spPr bwMode="gray">
            <a:xfrm>
              <a:off x="7959725" y="4443413"/>
              <a:ext cx="7938" cy="7937"/>
            </a:xfrm>
            <a:custGeom>
              <a:avLst/>
              <a:gdLst>
                <a:gd name="T0" fmla="*/ 0 w 4"/>
                <a:gd name="T1" fmla="*/ 0 h 4"/>
                <a:gd name="T2" fmla="*/ 2147483647 w 4"/>
                <a:gd name="T3" fmla="*/ 2147483647 h 4"/>
                <a:gd name="T4" fmla="*/ 2147483647 w 4"/>
                <a:gd name="T5" fmla="*/ 2147483647 h 4"/>
                <a:gd name="T6" fmla="*/ 2147483647 w 4"/>
                <a:gd name="T7" fmla="*/ 2147483647 h 4"/>
                <a:gd name="T8" fmla="*/ 2147483647 w 4"/>
                <a:gd name="T9" fmla="*/ 2147483647 h 4"/>
                <a:gd name="T10" fmla="*/ 0 w 4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0" y="0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13" name="Freeform 591">
              <a:extLst>
                <a:ext uri="{FF2B5EF4-FFF2-40B4-BE49-F238E27FC236}">
                  <a16:creationId xmlns:a16="http://schemas.microsoft.com/office/drawing/2014/main" id="{5BAD3997-EE6A-4004-B1EC-96C5975BCA0F}"/>
                </a:ext>
              </a:extLst>
            </p:cNvPr>
            <p:cNvSpPr>
              <a:spLocks/>
            </p:cNvSpPr>
            <p:nvPr/>
          </p:nvSpPr>
          <p:spPr bwMode="gray">
            <a:xfrm>
              <a:off x="7947025" y="4448175"/>
              <a:ext cx="9525" cy="7938"/>
            </a:xfrm>
            <a:custGeom>
              <a:avLst/>
              <a:gdLst>
                <a:gd name="T0" fmla="*/ 0 w 4"/>
                <a:gd name="T1" fmla="*/ 0 h 4"/>
                <a:gd name="T2" fmla="*/ 0 w 4"/>
                <a:gd name="T3" fmla="*/ 2147483647 h 4"/>
                <a:gd name="T4" fmla="*/ 2147483647 w 4"/>
                <a:gd name="T5" fmla="*/ 2147483647 h 4"/>
                <a:gd name="T6" fmla="*/ 2147483647 w 4"/>
                <a:gd name="T7" fmla="*/ 2147483647 h 4"/>
                <a:gd name="T8" fmla="*/ 0 w 4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"/>
                <a:gd name="T16" fmla="*/ 0 h 4"/>
                <a:gd name="T17" fmla="*/ 4 w 4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" h="4">
                  <a:moveTo>
                    <a:pt x="0" y="0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14" name="Freeform 592">
              <a:extLst>
                <a:ext uri="{FF2B5EF4-FFF2-40B4-BE49-F238E27FC236}">
                  <a16:creationId xmlns:a16="http://schemas.microsoft.com/office/drawing/2014/main" id="{173753CC-5C24-422D-9082-E02B54DCDC06}"/>
                </a:ext>
              </a:extLst>
            </p:cNvPr>
            <p:cNvSpPr>
              <a:spLocks/>
            </p:cNvSpPr>
            <p:nvPr/>
          </p:nvSpPr>
          <p:spPr bwMode="gray">
            <a:xfrm>
              <a:off x="8107363" y="4511675"/>
              <a:ext cx="15875" cy="20638"/>
            </a:xfrm>
            <a:custGeom>
              <a:avLst/>
              <a:gdLst>
                <a:gd name="T0" fmla="*/ 2147483647 w 8"/>
                <a:gd name="T1" fmla="*/ 0 h 10"/>
                <a:gd name="T2" fmla="*/ 2147483647 w 8"/>
                <a:gd name="T3" fmla="*/ 2147483647 h 10"/>
                <a:gd name="T4" fmla="*/ 0 w 8"/>
                <a:gd name="T5" fmla="*/ 2147483647 h 10"/>
                <a:gd name="T6" fmla="*/ 0 w 8"/>
                <a:gd name="T7" fmla="*/ 2147483647 h 10"/>
                <a:gd name="T8" fmla="*/ 0 w 8"/>
                <a:gd name="T9" fmla="*/ 2147483647 h 10"/>
                <a:gd name="T10" fmla="*/ 2147483647 w 8"/>
                <a:gd name="T11" fmla="*/ 2147483647 h 10"/>
                <a:gd name="T12" fmla="*/ 2147483647 w 8"/>
                <a:gd name="T13" fmla="*/ 2147483647 h 10"/>
                <a:gd name="T14" fmla="*/ 2147483647 w 8"/>
                <a:gd name="T15" fmla="*/ 2147483647 h 10"/>
                <a:gd name="T16" fmla="*/ 2147483647 w 8"/>
                <a:gd name="T17" fmla="*/ 2147483647 h 10"/>
                <a:gd name="T18" fmla="*/ 2147483647 w 8"/>
                <a:gd name="T19" fmla="*/ 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10"/>
                <a:gd name="T32" fmla="*/ 8 w 8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10">
                  <a:moveTo>
                    <a:pt x="4" y="0"/>
                  </a:moveTo>
                  <a:lnTo>
                    <a:pt x="2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6" y="8"/>
                  </a:lnTo>
                  <a:lnTo>
                    <a:pt x="8" y="6"/>
                  </a:lnTo>
                  <a:lnTo>
                    <a:pt x="6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15" name="Freeform 593">
              <a:extLst>
                <a:ext uri="{FF2B5EF4-FFF2-40B4-BE49-F238E27FC236}">
                  <a16:creationId xmlns:a16="http://schemas.microsoft.com/office/drawing/2014/main" id="{49CD6737-C7E6-49B3-A8FC-1CE07CCBFEF4}"/>
                </a:ext>
              </a:extLst>
            </p:cNvPr>
            <p:cNvSpPr>
              <a:spLocks/>
            </p:cNvSpPr>
            <p:nvPr/>
          </p:nvSpPr>
          <p:spPr bwMode="gray">
            <a:xfrm>
              <a:off x="8181975" y="4598988"/>
              <a:ext cx="7938" cy="12700"/>
            </a:xfrm>
            <a:custGeom>
              <a:avLst/>
              <a:gdLst>
                <a:gd name="T0" fmla="*/ 2147483647 w 4"/>
                <a:gd name="T1" fmla="*/ 0 h 6"/>
                <a:gd name="T2" fmla="*/ 0 w 4"/>
                <a:gd name="T3" fmla="*/ 2147483647 h 6"/>
                <a:gd name="T4" fmla="*/ 0 w 4"/>
                <a:gd name="T5" fmla="*/ 2147483647 h 6"/>
                <a:gd name="T6" fmla="*/ 2147483647 w 4"/>
                <a:gd name="T7" fmla="*/ 2147483647 h 6"/>
                <a:gd name="T8" fmla="*/ 2147483647 w 4"/>
                <a:gd name="T9" fmla="*/ 2147483647 h 6"/>
                <a:gd name="T10" fmla="*/ 2147483647 w 4"/>
                <a:gd name="T11" fmla="*/ 2147483647 h 6"/>
                <a:gd name="T12" fmla="*/ 2147483647 w 4"/>
                <a:gd name="T13" fmla="*/ 0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6"/>
                <a:gd name="T23" fmla="*/ 4 w 4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6">
                  <a:moveTo>
                    <a:pt x="2" y="0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6"/>
                  </a:lnTo>
                  <a:lnTo>
                    <a:pt x="4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16" name="Freeform 594">
              <a:extLst>
                <a:ext uri="{FF2B5EF4-FFF2-40B4-BE49-F238E27FC236}">
                  <a16:creationId xmlns:a16="http://schemas.microsoft.com/office/drawing/2014/main" id="{C7809B43-F24C-4668-AA06-357110305CCE}"/>
                </a:ext>
              </a:extLst>
            </p:cNvPr>
            <p:cNvSpPr>
              <a:spLocks/>
            </p:cNvSpPr>
            <p:nvPr/>
          </p:nvSpPr>
          <p:spPr bwMode="gray">
            <a:xfrm>
              <a:off x="7510463" y="4905375"/>
              <a:ext cx="3175" cy="17463"/>
            </a:xfrm>
            <a:custGeom>
              <a:avLst/>
              <a:gdLst>
                <a:gd name="T0" fmla="*/ 0 w 2"/>
                <a:gd name="T1" fmla="*/ 0 h 8"/>
                <a:gd name="T2" fmla="*/ 2147483647 w 2"/>
                <a:gd name="T3" fmla="*/ 2147483647 h 8"/>
                <a:gd name="T4" fmla="*/ 2147483647 w 2"/>
                <a:gd name="T5" fmla="*/ 2147483647 h 8"/>
                <a:gd name="T6" fmla="*/ 0 w 2"/>
                <a:gd name="T7" fmla="*/ 0 h 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8"/>
                <a:gd name="T14" fmla="*/ 2 w 2"/>
                <a:gd name="T15" fmla="*/ 8 h 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8">
                  <a:moveTo>
                    <a:pt x="0" y="0"/>
                  </a:moveTo>
                  <a:lnTo>
                    <a:pt x="2" y="8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17" name="Freeform 595">
              <a:extLst>
                <a:ext uri="{FF2B5EF4-FFF2-40B4-BE49-F238E27FC236}">
                  <a16:creationId xmlns:a16="http://schemas.microsoft.com/office/drawing/2014/main" id="{18FAB23B-5DF5-4816-BB41-4D3F254A934A}"/>
                </a:ext>
              </a:extLst>
            </p:cNvPr>
            <p:cNvSpPr>
              <a:spLocks/>
            </p:cNvSpPr>
            <p:nvPr/>
          </p:nvSpPr>
          <p:spPr bwMode="gray">
            <a:xfrm>
              <a:off x="8134350" y="5073650"/>
              <a:ext cx="7938" cy="23813"/>
            </a:xfrm>
            <a:custGeom>
              <a:avLst/>
              <a:gdLst>
                <a:gd name="T0" fmla="*/ 0 w 4"/>
                <a:gd name="T1" fmla="*/ 0 h 11"/>
                <a:gd name="T2" fmla="*/ 2147483647 w 4"/>
                <a:gd name="T3" fmla="*/ 2147483647 h 11"/>
                <a:gd name="T4" fmla="*/ 2147483647 w 4"/>
                <a:gd name="T5" fmla="*/ 2147483647 h 11"/>
                <a:gd name="T6" fmla="*/ 2147483647 w 4"/>
                <a:gd name="T7" fmla="*/ 2147483647 h 11"/>
                <a:gd name="T8" fmla="*/ 2147483647 w 4"/>
                <a:gd name="T9" fmla="*/ 2147483647 h 11"/>
                <a:gd name="T10" fmla="*/ 2147483647 w 4"/>
                <a:gd name="T11" fmla="*/ 2147483647 h 11"/>
                <a:gd name="T12" fmla="*/ 2147483647 w 4"/>
                <a:gd name="T13" fmla="*/ 2147483647 h 11"/>
                <a:gd name="T14" fmla="*/ 0 w 4"/>
                <a:gd name="T15" fmla="*/ 2147483647 h 11"/>
                <a:gd name="T16" fmla="*/ 0 w 4"/>
                <a:gd name="T17" fmla="*/ 0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11"/>
                <a:gd name="T29" fmla="*/ 4 w 4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11">
                  <a:moveTo>
                    <a:pt x="0" y="0"/>
                  </a:moveTo>
                  <a:lnTo>
                    <a:pt x="2" y="2"/>
                  </a:lnTo>
                  <a:lnTo>
                    <a:pt x="4" y="7"/>
                  </a:lnTo>
                  <a:lnTo>
                    <a:pt x="4" y="9"/>
                  </a:lnTo>
                  <a:lnTo>
                    <a:pt x="4" y="11"/>
                  </a:lnTo>
                  <a:lnTo>
                    <a:pt x="2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18" name="Freeform 596">
              <a:extLst>
                <a:ext uri="{FF2B5EF4-FFF2-40B4-BE49-F238E27FC236}">
                  <a16:creationId xmlns:a16="http://schemas.microsoft.com/office/drawing/2014/main" id="{DAD499B6-DD05-4FC4-B86A-0FC5B267B921}"/>
                </a:ext>
              </a:extLst>
            </p:cNvPr>
            <p:cNvSpPr>
              <a:spLocks/>
            </p:cNvSpPr>
            <p:nvPr/>
          </p:nvSpPr>
          <p:spPr bwMode="gray">
            <a:xfrm>
              <a:off x="8091488" y="5084763"/>
              <a:ext cx="7937" cy="28575"/>
            </a:xfrm>
            <a:custGeom>
              <a:avLst/>
              <a:gdLst>
                <a:gd name="T0" fmla="*/ 0 w 4"/>
                <a:gd name="T1" fmla="*/ 0 h 14"/>
                <a:gd name="T2" fmla="*/ 2147483647 w 4"/>
                <a:gd name="T3" fmla="*/ 2147483647 h 14"/>
                <a:gd name="T4" fmla="*/ 2147483647 w 4"/>
                <a:gd name="T5" fmla="*/ 2147483647 h 14"/>
                <a:gd name="T6" fmla="*/ 2147483647 w 4"/>
                <a:gd name="T7" fmla="*/ 2147483647 h 14"/>
                <a:gd name="T8" fmla="*/ 2147483647 w 4"/>
                <a:gd name="T9" fmla="*/ 2147483647 h 14"/>
                <a:gd name="T10" fmla="*/ 2147483647 w 4"/>
                <a:gd name="T11" fmla="*/ 2147483647 h 14"/>
                <a:gd name="T12" fmla="*/ 0 w 4"/>
                <a:gd name="T13" fmla="*/ 2147483647 h 14"/>
                <a:gd name="T14" fmla="*/ 0 w 4"/>
                <a:gd name="T15" fmla="*/ 2147483647 h 14"/>
                <a:gd name="T16" fmla="*/ 0 w 4"/>
                <a:gd name="T17" fmla="*/ 0 h 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14"/>
                <a:gd name="T29" fmla="*/ 4 w 4"/>
                <a:gd name="T30" fmla="*/ 14 h 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14">
                  <a:moveTo>
                    <a:pt x="0" y="0"/>
                  </a:moveTo>
                  <a:lnTo>
                    <a:pt x="2" y="4"/>
                  </a:lnTo>
                  <a:lnTo>
                    <a:pt x="4" y="10"/>
                  </a:lnTo>
                  <a:lnTo>
                    <a:pt x="4" y="12"/>
                  </a:lnTo>
                  <a:lnTo>
                    <a:pt x="4" y="14"/>
                  </a:lnTo>
                  <a:lnTo>
                    <a:pt x="2" y="14"/>
                  </a:lnTo>
                  <a:lnTo>
                    <a:pt x="0" y="14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19" name="Freeform 597">
              <a:extLst>
                <a:ext uri="{FF2B5EF4-FFF2-40B4-BE49-F238E27FC236}">
                  <a16:creationId xmlns:a16="http://schemas.microsoft.com/office/drawing/2014/main" id="{6D3DC73D-C408-41A6-AB94-63925AB9345C}"/>
                </a:ext>
              </a:extLst>
            </p:cNvPr>
            <p:cNvSpPr>
              <a:spLocks/>
            </p:cNvSpPr>
            <p:nvPr/>
          </p:nvSpPr>
          <p:spPr bwMode="gray">
            <a:xfrm>
              <a:off x="8075613" y="5087938"/>
              <a:ext cx="4762" cy="9525"/>
            </a:xfrm>
            <a:custGeom>
              <a:avLst/>
              <a:gdLst>
                <a:gd name="T0" fmla="*/ 2147483647 w 2"/>
                <a:gd name="T1" fmla="*/ 0 h 4"/>
                <a:gd name="T2" fmla="*/ 2147483647 w 2"/>
                <a:gd name="T3" fmla="*/ 2147483647 h 4"/>
                <a:gd name="T4" fmla="*/ 0 w 2"/>
                <a:gd name="T5" fmla="*/ 2147483647 h 4"/>
                <a:gd name="T6" fmla="*/ 0 w 2"/>
                <a:gd name="T7" fmla="*/ 2147483647 h 4"/>
                <a:gd name="T8" fmla="*/ 2147483647 w 2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4"/>
                <a:gd name="T17" fmla="*/ 2 w 2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4">
                  <a:moveTo>
                    <a:pt x="2" y="0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20" name="Freeform 598">
              <a:extLst>
                <a:ext uri="{FF2B5EF4-FFF2-40B4-BE49-F238E27FC236}">
                  <a16:creationId xmlns:a16="http://schemas.microsoft.com/office/drawing/2014/main" id="{59DA3FD9-4207-40F5-B935-740238794F07}"/>
                </a:ext>
              </a:extLst>
            </p:cNvPr>
            <p:cNvSpPr>
              <a:spLocks/>
            </p:cNvSpPr>
            <p:nvPr/>
          </p:nvSpPr>
          <p:spPr bwMode="gray">
            <a:xfrm>
              <a:off x="8123238" y="5243513"/>
              <a:ext cx="19050" cy="12700"/>
            </a:xfrm>
            <a:custGeom>
              <a:avLst/>
              <a:gdLst>
                <a:gd name="T0" fmla="*/ 2147483647 w 9"/>
                <a:gd name="T1" fmla="*/ 0 h 6"/>
                <a:gd name="T2" fmla="*/ 0 w 9"/>
                <a:gd name="T3" fmla="*/ 2147483647 h 6"/>
                <a:gd name="T4" fmla="*/ 2147483647 w 9"/>
                <a:gd name="T5" fmla="*/ 2147483647 h 6"/>
                <a:gd name="T6" fmla="*/ 2147483647 w 9"/>
                <a:gd name="T7" fmla="*/ 2147483647 h 6"/>
                <a:gd name="T8" fmla="*/ 2147483647 w 9"/>
                <a:gd name="T9" fmla="*/ 2147483647 h 6"/>
                <a:gd name="T10" fmla="*/ 2147483647 w 9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6"/>
                <a:gd name="T20" fmla="*/ 9 w 9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6">
                  <a:moveTo>
                    <a:pt x="2" y="0"/>
                  </a:moveTo>
                  <a:lnTo>
                    <a:pt x="0" y="6"/>
                  </a:lnTo>
                  <a:lnTo>
                    <a:pt x="5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21" name="Freeform 599">
              <a:extLst>
                <a:ext uri="{FF2B5EF4-FFF2-40B4-BE49-F238E27FC236}">
                  <a16:creationId xmlns:a16="http://schemas.microsoft.com/office/drawing/2014/main" id="{6C49C9CB-E7CA-461F-8BAE-CE8651DD23BD}"/>
                </a:ext>
              </a:extLst>
            </p:cNvPr>
            <p:cNvSpPr>
              <a:spLocks/>
            </p:cNvSpPr>
            <p:nvPr/>
          </p:nvSpPr>
          <p:spPr bwMode="gray">
            <a:xfrm>
              <a:off x="8285163" y="5391150"/>
              <a:ext cx="9525" cy="17463"/>
            </a:xfrm>
            <a:custGeom>
              <a:avLst/>
              <a:gdLst>
                <a:gd name="T0" fmla="*/ 0 w 4"/>
                <a:gd name="T1" fmla="*/ 0 h 8"/>
                <a:gd name="T2" fmla="*/ 0 w 4"/>
                <a:gd name="T3" fmla="*/ 2147483647 h 8"/>
                <a:gd name="T4" fmla="*/ 2147483647 w 4"/>
                <a:gd name="T5" fmla="*/ 2147483647 h 8"/>
                <a:gd name="T6" fmla="*/ 2147483647 w 4"/>
                <a:gd name="T7" fmla="*/ 2147483647 h 8"/>
                <a:gd name="T8" fmla="*/ 2147483647 w 4"/>
                <a:gd name="T9" fmla="*/ 2147483647 h 8"/>
                <a:gd name="T10" fmla="*/ 2147483647 w 4"/>
                <a:gd name="T11" fmla="*/ 2147483647 h 8"/>
                <a:gd name="T12" fmla="*/ 2147483647 w 4"/>
                <a:gd name="T13" fmla="*/ 0 h 8"/>
                <a:gd name="T14" fmla="*/ 2147483647 w 4"/>
                <a:gd name="T15" fmla="*/ 0 h 8"/>
                <a:gd name="T16" fmla="*/ 0 w 4"/>
                <a:gd name="T17" fmla="*/ 0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8"/>
                <a:gd name="T29" fmla="*/ 4 w 4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8">
                  <a:moveTo>
                    <a:pt x="0" y="0"/>
                  </a:moveTo>
                  <a:lnTo>
                    <a:pt x="0" y="4"/>
                  </a:lnTo>
                  <a:lnTo>
                    <a:pt x="2" y="8"/>
                  </a:lnTo>
                  <a:lnTo>
                    <a:pt x="2" y="6"/>
                  </a:lnTo>
                  <a:lnTo>
                    <a:pt x="4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22" name="Freeform 600">
              <a:extLst>
                <a:ext uri="{FF2B5EF4-FFF2-40B4-BE49-F238E27FC236}">
                  <a16:creationId xmlns:a16="http://schemas.microsoft.com/office/drawing/2014/main" id="{5C7B38DE-FF8C-4E9B-A770-E0C999812846}"/>
                </a:ext>
              </a:extLst>
            </p:cNvPr>
            <p:cNvSpPr>
              <a:spLocks/>
            </p:cNvSpPr>
            <p:nvPr/>
          </p:nvSpPr>
          <p:spPr bwMode="gray">
            <a:xfrm>
              <a:off x="8393113" y="5399088"/>
              <a:ext cx="12700" cy="17462"/>
            </a:xfrm>
            <a:custGeom>
              <a:avLst/>
              <a:gdLst>
                <a:gd name="T0" fmla="*/ 0 w 6"/>
                <a:gd name="T1" fmla="*/ 0 h 8"/>
                <a:gd name="T2" fmla="*/ 2147483647 w 6"/>
                <a:gd name="T3" fmla="*/ 2147483647 h 8"/>
                <a:gd name="T4" fmla="*/ 2147483647 w 6"/>
                <a:gd name="T5" fmla="*/ 2147483647 h 8"/>
                <a:gd name="T6" fmla="*/ 2147483647 w 6"/>
                <a:gd name="T7" fmla="*/ 2147483647 h 8"/>
                <a:gd name="T8" fmla="*/ 2147483647 w 6"/>
                <a:gd name="T9" fmla="*/ 2147483647 h 8"/>
                <a:gd name="T10" fmla="*/ 2147483647 w 6"/>
                <a:gd name="T11" fmla="*/ 2147483647 h 8"/>
                <a:gd name="T12" fmla="*/ 0 w 6"/>
                <a:gd name="T13" fmla="*/ 0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8"/>
                <a:gd name="T23" fmla="*/ 6 w 6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8">
                  <a:moveTo>
                    <a:pt x="0" y="0"/>
                  </a:moveTo>
                  <a:lnTo>
                    <a:pt x="2" y="4"/>
                  </a:lnTo>
                  <a:lnTo>
                    <a:pt x="2" y="8"/>
                  </a:lnTo>
                  <a:lnTo>
                    <a:pt x="6" y="8"/>
                  </a:lnTo>
                  <a:lnTo>
                    <a:pt x="6" y="6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23" name="Freeform 601">
              <a:extLst>
                <a:ext uri="{FF2B5EF4-FFF2-40B4-BE49-F238E27FC236}">
                  <a16:creationId xmlns:a16="http://schemas.microsoft.com/office/drawing/2014/main" id="{EABFC40F-0BE2-4F1E-8C81-8ACD30A1BCDA}"/>
                </a:ext>
              </a:extLst>
            </p:cNvPr>
            <p:cNvSpPr>
              <a:spLocks/>
            </p:cNvSpPr>
            <p:nvPr/>
          </p:nvSpPr>
          <p:spPr bwMode="gray">
            <a:xfrm>
              <a:off x="8305800" y="5426075"/>
              <a:ext cx="100013" cy="107950"/>
            </a:xfrm>
            <a:custGeom>
              <a:avLst/>
              <a:gdLst>
                <a:gd name="T0" fmla="*/ 2147483647 w 48"/>
                <a:gd name="T1" fmla="*/ 0 h 52"/>
                <a:gd name="T2" fmla="*/ 2147483647 w 48"/>
                <a:gd name="T3" fmla="*/ 2147483647 h 52"/>
                <a:gd name="T4" fmla="*/ 0 w 48"/>
                <a:gd name="T5" fmla="*/ 2147483647 h 52"/>
                <a:gd name="T6" fmla="*/ 2147483647 w 48"/>
                <a:gd name="T7" fmla="*/ 2147483647 h 52"/>
                <a:gd name="T8" fmla="*/ 2147483647 w 48"/>
                <a:gd name="T9" fmla="*/ 2147483647 h 52"/>
                <a:gd name="T10" fmla="*/ 2147483647 w 48"/>
                <a:gd name="T11" fmla="*/ 2147483647 h 52"/>
                <a:gd name="T12" fmla="*/ 2147483647 w 48"/>
                <a:gd name="T13" fmla="*/ 2147483647 h 52"/>
                <a:gd name="T14" fmla="*/ 2147483647 w 48"/>
                <a:gd name="T15" fmla="*/ 2147483647 h 52"/>
                <a:gd name="T16" fmla="*/ 2147483647 w 48"/>
                <a:gd name="T17" fmla="*/ 2147483647 h 52"/>
                <a:gd name="T18" fmla="*/ 2147483647 w 48"/>
                <a:gd name="T19" fmla="*/ 2147483647 h 52"/>
                <a:gd name="T20" fmla="*/ 2147483647 w 48"/>
                <a:gd name="T21" fmla="*/ 2147483647 h 52"/>
                <a:gd name="T22" fmla="*/ 2147483647 w 48"/>
                <a:gd name="T23" fmla="*/ 2147483647 h 52"/>
                <a:gd name="T24" fmla="*/ 2147483647 w 48"/>
                <a:gd name="T25" fmla="*/ 2147483647 h 52"/>
                <a:gd name="T26" fmla="*/ 2147483647 w 48"/>
                <a:gd name="T27" fmla="*/ 2147483647 h 52"/>
                <a:gd name="T28" fmla="*/ 2147483647 w 48"/>
                <a:gd name="T29" fmla="*/ 2147483647 h 52"/>
                <a:gd name="T30" fmla="*/ 2147483647 w 48"/>
                <a:gd name="T31" fmla="*/ 2147483647 h 52"/>
                <a:gd name="T32" fmla="*/ 2147483647 w 48"/>
                <a:gd name="T33" fmla="*/ 2147483647 h 52"/>
                <a:gd name="T34" fmla="*/ 2147483647 w 48"/>
                <a:gd name="T35" fmla="*/ 2147483647 h 52"/>
                <a:gd name="T36" fmla="*/ 2147483647 w 48"/>
                <a:gd name="T37" fmla="*/ 2147483647 h 52"/>
                <a:gd name="T38" fmla="*/ 2147483647 w 48"/>
                <a:gd name="T39" fmla="*/ 2147483647 h 52"/>
                <a:gd name="T40" fmla="*/ 2147483647 w 48"/>
                <a:gd name="T41" fmla="*/ 2147483647 h 52"/>
                <a:gd name="T42" fmla="*/ 2147483647 w 48"/>
                <a:gd name="T43" fmla="*/ 2147483647 h 52"/>
                <a:gd name="T44" fmla="*/ 2147483647 w 48"/>
                <a:gd name="T45" fmla="*/ 2147483647 h 52"/>
                <a:gd name="T46" fmla="*/ 2147483647 w 48"/>
                <a:gd name="T47" fmla="*/ 2147483647 h 52"/>
                <a:gd name="T48" fmla="*/ 2147483647 w 48"/>
                <a:gd name="T49" fmla="*/ 2147483647 h 52"/>
                <a:gd name="T50" fmla="*/ 2147483647 w 48"/>
                <a:gd name="T51" fmla="*/ 2147483647 h 52"/>
                <a:gd name="T52" fmla="*/ 2147483647 w 48"/>
                <a:gd name="T53" fmla="*/ 2147483647 h 52"/>
                <a:gd name="T54" fmla="*/ 2147483647 w 48"/>
                <a:gd name="T55" fmla="*/ 2147483647 h 52"/>
                <a:gd name="T56" fmla="*/ 2147483647 w 48"/>
                <a:gd name="T57" fmla="*/ 2147483647 h 52"/>
                <a:gd name="T58" fmla="*/ 2147483647 w 48"/>
                <a:gd name="T59" fmla="*/ 2147483647 h 52"/>
                <a:gd name="T60" fmla="*/ 2147483647 w 48"/>
                <a:gd name="T61" fmla="*/ 2147483647 h 52"/>
                <a:gd name="T62" fmla="*/ 2147483647 w 48"/>
                <a:gd name="T63" fmla="*/ 2147483647 h 52"/>
                <a:gd name="T64" fmla="*/ 2147483647 w 48"/>
                <a:gd name="T65" fmla="*/ 2147483647 h 52"/>
                <a:gd name="T66" fmla="*/ 2147483647 w 48"/>
                <a:gd name="T67" fmla="*/ 2147483647 h 52"/>
                <a:gd name="T68" fmla="*/ 2147483647 w 48"/>
                <a:gd name="T69" fmla="*/ 2147483647 h 52"/>
                <a:gd name="T70" fmla="*/ 2147483647 w 48"/>
                <a:gd name="T71" fmla="*/ 2147483647 h 52"/>
                <a:gd name="T72" fmla="*/ 2147483647 w 48"/>
                <a:gd name="T73" fmla="*/ 2147483647 h 52"/>
                <a:gd name="T74" fmla="*/ 2147483647 w 48"/>
                <a:gd name="T75" fmla="*/ 0 h 5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8"/>
                <a:gd name="T115" fmla="*/ 0 h 52"/>
                <a:gd name="T116" fmla="*/ 48 w 48"/>
                <a:gd name="T117" fmla="*/ 52 h 5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8" h="52">
                  <a:moveTo>
                    <a:pt x="2" y="0"/>
                  </a:moveTo>
                  <a:lnTo>
                    <a:pt x="2" y="4"/>
                  </a:lnTo>
                  <a:lnTo>
                    <a:pt x="0" y="6"/>
                  </a:lnTo>
                  <a:lnTo>
                    <a:pt x="6" y="16"/>
                  </a:lnTo>
                  <a:lnTo>
                    <a:pt x="10" y="25"/>
                  </a:lnTo>
                  <a:lnTo>
                    <a:pt x="13" y="27"/>
                  </a:lnTo>
                  <a:lnTo>
                    <a:pt x="15" y="27"/>
                  </a:lnTo>
                  <a:lnTo>
                    <a:pt x="13" y="31"/>
                  </a:lnTo>
                  <a:lnTo>
                    <a:pt x="11" y="33"/>
                  </a:lnTo>
                  <a:lnTo>
                    <a:pt x="11" y="35"/>
                  </a:lnTo>
                  <a:lnTo>
                    <a:pt x="13" y="39"/>
                  </a:lnTo>
                  <a:lnTo>
                    <a:pt x="17" y="43"/>
                  </a:lnTo>
                  <a:lnTo>
                    <a:pt x="21" y="46"/>
                  </a:lnTo>
                  <a:lnTo>
                    <a:pt x="21" y="50"/>
                  </a:lnTo>
                  <a:lnTo>
                    <a:pt x="25" y="52"/>
                  </a:lnTo>
                  <a:lnTo>
                    <a:pt x="29" y="52"/>
                  </a:lnTo>
                  <a:lnTo>
                    <a:pt x="31" y="52"/>
                  </a:lnTo>
                  <a:lnTo>
                    <a:pt x="33" y="50"/>
                  </a:lnTo>
                  <a:lnTo>
                    <a:pt x="34" y="46"/>
                  </a:lnTo>
                  <a:lnTo>
                    <a:pt x="36" y="41"/>
                  </a:lnTo>
                  <a:lnTo>
                    <a:pt x="38" y="43"/>
                  </a:lnTo>
                  <a:lnTo>
                    <a:pt x="40" y="45"/>
                  </a:lnTo>
                  <a:lnTo>
                    <a:pt x="42" y="46"/>
                  </a:lnTo>
                  <a:lnTo>
                    <a:pt x="44" y="45"/>
                  </a:lnTo>
                  <a:lnTo>
                    <a:pt x="44" y="41"/>
                  </a:lnTo>
                  <a:lnTo>
                    <a:pt x="44" y="39"/>
                  </a:lnTo>
                  <a:lnTo>
                    <a:pt x="42" y="33"/>
                  </a:lnTo>
                  <a:lnTo>
                    <a:pt x="44" y="31"/>
                  </a:lnTo>
                  <a:lnTo>
                    <a:pt x="44" y="25"/>
                  </a:lnTo>
                  <a:lnTo>
                    <a:pt x="48" y="25"/>
                  </a:lnTo>
                  <a:lnTo>
                    <a:pt x="48" y="16"/>
                  </a:lnTo>
                  <a:lnTo>
                    <a:pt x="46" y="4"/>
                  </a:lnTo>
                  <a:lnTo>
                    <a:pt x="40" y="8"/>
                  </a:lnTo>
                  <a:lnTo>
                    <a:pt x="34" y="8"/>
                  </a:lnTo>
                  <a:lnTo>
                    <a:pt x="29" y="8"/>
                  </a:lnTo>
                  <a:lnTo>
                    <a:pt x="23" y="8"/>
                  </a:lnTo>
                  <a:lnTo>
                    <a:pt x="13" y="4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24" name="Freeform 602">
              <a:extLst>
                <a:ext uri="{FF2B5EF4-FFF2-40B4-BE49-F238E27FC236}">
                  <a16:creationId xmlns:a16="http://schemas.microsoft.com/office/drawing/2014/main" id="{8C4366FC-0A9D-4539-91C1-161A7AA3B8F3}"/>
                </a:ext>
              </a:extLst>
            </p:cNvPr>
            <p:cNvSpPr>
              <a:spLocks/>
            </p:cNvSpPr>
            <p:nvPr/>
          </p:nvSpPr>
          <p:spPr bwMode="gray">
            <a:xfrm>
              <a:off x="7510463" y="4429125"/>
              <a:ext cx="1030287" cy="946150"/>
            </a:xfrm>
            <a:custGeom>
              <a:avLst/>
              <a:gdLst>
                <a:gd name="T0" fmla="*/ 2147483647 w 497"/>
                <a:gd name="T1" fmla="*/ 2147483647 h 456"/>
                <a:gd name="T2" fmla="*/ 2147483647 w 497"/>
                <a:gd name="T3" fmla="*/ 2147483647 h 456"/>
                <a:gd name="T4" fmla="*/ 2147483647 w 497"/>
                <a:gd name="T5" fmla="*/ 2147483647 h 456"/>
                <a:gd name="T6" fmla="*/ 2147483647 w 497"/>
                <a:gd name="T7" fmla="*/ 2147483647 h 456"/>
                <a:gd name="T8" fmla="*/ 2147483647 w 497"/>
                <a:gd name="T9" fmla="*/ 2147483647 h 456"/>
                <a:gd name="T10" fmla="*/ 2147483647 w 497"/>
                <a:gd name="T11" fmla="*/ 2147483647 h 456"/>
                <a:gd name="T12" fmla="*/ 2147483647 w 497"/>
                <a:gd name="T13" fmla="*/ 2147483647 h 456"/>
                <a:gd name="T14" fmla="*/ 2147483647 w 497"/>
                <a:gd name="T15" fmla="*/ 2147483647 h 456"/>
                <a:gd name="T16" fmla="*/ 2147483647 w 497"/>
                <a:gd name="T17" fmla="*/ 2147483647 h 456"/>
                <a:gd name="T18" fmla="*/ 2147483647 w 497"/>
                <a:gd name="T19" fmla="*/ 2147483647 h 456"/>
                <a:gd name="T20" fmla="*/ 2147483647 w 497"/>
                <a:gd name="T21" fmla="*/ 2147483647 h 456"/>
                <a:gd name="T22" fmla="*/ 2147483647 w 497"/>
                <a:gd name="T23" fmla="*/ 2147483647 h 456"/>
                <a:gd name="T24" fmla="*/ 2147483647 w 497"/>
                <a:gd name="T25" fmla="*/ 2147483647 h 456"/>
                <a:gd name="T26" fmla="*/ 2147483647 w 497"/>
                <a:gd name="T27" fmla="*/ 2147483647 h 456"/>
                <a:gd name="T28" fmla="*/ 2147483647 w 497"/>
                <a:gd name="T29" fmla="*/ 2147483647 h 456"/>
                <a:gd name="T30" fmla="*/ 2147483647 w 497"/>
                <a:gd name="T31" fmla="*/ 2147483647 h 456"/>
                <a:gd name="T32" fmla="*/ 2147483647 w 497"/>
                <a:gd name="T33" fmla="*/ 2147483647 h 456"/>
                <a:gd name="T34" fmla="*/ 2147483647 w 497"/>
                <a:gd name="T35" fmla="*/ 2147483647 h 456"/>
                <a:gd name="T36" fmla="*/ 2147483647 w 497"/>
                <a:gd name="T37" fmla="*/ 2147483647 h 456"/>
                <a:gd name="T38" fmla="*/ 2147483647 w 497"/>
                <a:gd name="T39" fmla="*/ 2147483647 h 456"/>
                <a:gd name="T40" fmla="*/ 2147483647 w 497"/>
                <a:gd name="T41" fmla="*/ 2147483647 h 456"/>
                <a:gd name="T42" fmla="*/ 2147483647 w 497"/>
                <a:gd name="T43" fmla="*/ 2147483647 h 456"/>
                <a:gd name="T44" fmla="*/ 2147483647 w 497"/>
                <a:gd name="T45" fmla="*/ 2147483647 h 456"/>
                <a:gd name="T46" fmla="*/ 2147483647 w 497"/>
                <a:gd name="T47" fmla="*/ 2147483647 h 456"/>
                <a:gd name="T48" fmla="*/ 2147483647 w 497"/>
                <a:gd name="T49" fmla="*/ 2147483647 h 456"/>
                <a:gd name="T50" fmla="*/ 2147483647 w 497"/>
                <a:gd name="T51" fmla="*/ 2147483647 h 456"/>
                <a:gd name="T52" fmla="*/ 2147483647 w 497"/>
                <a:gd name="T53" fmla="*/ 2147483647 h 456"/>
                <a:gd name="T54" fmla="*/ 2147483647 w 497"/>
                <a:gd name="T55" fmla="*/ 2147483647 h 456"/>
                <a:gd name="T56" fmla="*/ 2147483647 w 497"/>
                <a:gd name="T57" fmla="*/ 2147483647 h 456"/>
                <a:gd name="T58" fmla="*/ 2147483647 w 497"/>
                <a:gd name="T59" fmla="*/ 2147483647 h 456"/>
                <a:gd name="T60" fmla="*/ 2147483647 w 497"/>
                <a:gd name="T61" fmla="*/ 2147483647 h 456"/>
                <a:gd name="T62" fmla="*/ 2147483647 w 497"/>
                <a:gd name="T63" fmla="*/ 2147483647 h 456"/>
                <a:gd name="T64" fmla="*/ 2147483647 w 497"/>
                <a:gd name="T65" fmla="*/ 2147483647 h 456"/>
                <a:gd name="T66" fmla="*/ 2147483647 w 497"/>
                <a:gd name="T67" fmla="*/ 2147483647 h 456"/>
                <a:gd name="T68" fmla="*/ 2147483647 w 497"/>
                <a:gd name="T69" fmla="*/ 2147483647 h 456"/>
                <a:gd name="T70" fmla="*/ 2147483647 w 497"/>
                <a:gd name="T71" fmla="*/ 2147483647 h 456"/>
                <a:gd name="T72" fmla="*/ 2147483647 w 497"/>
                <a:gd name="T73" fmla="*/ 2147483647 h 456"/>
                <a:gd name="T74" fmla="*/ 2147483647 w 497"/>
                <a:gd name="T75" fmla="*/ 2147483647 h 456"/>
                <a:gd name="T76" fmla="*/ 2147483647 w 497"/>
                <a:gd name="T77" fmla="*/ 2147483647 h 456"/>
                <a:gd name="T78" fmla="*/ 2147483647 w 497"/>
                <a:gd name="T79" fmla="*/ 2147483647 h 456"/>
                <a:gd name="T80" fmla="*/ 2147483647 w 497"/>
                <a:gd name="T81" fmla="*/ 2147483647 h 456"/>
                <a:gd name="T82" fmla="*/ 2147483647 w 497"/>
                <a:gd name="T83" fmla="*/ 2147483647 h 456"/>
                <a:gd name="T84" fmla="*/ 2147483647 w 497"/>
                <a:gd name="T85" fmla="*/ 2147483647 h 456"/>
                <a:gd name="T86" fmla="*/ 2147483647 w 497"/>
                <a:gd name="T87" fmla="*/ 2147483647 h 456"/>
                <a:gd name="T88" fmla="*/ 2147483647 w 497"/>
                <a:gd name="T89" fmla="*/ 2147483647 h 456"/>
                <a:gd name="T90" fmla="*/ 2147483647 w 497"/>
                <a:gd name="T91" fmla="*/ 2147483647 h 456"/>
                <a:gd name="T92" fmla="*/ 2147483647 w 497"/>
                <a:gd name="T93" fmla="*/ 2147483647 h 456"/>
                <a:gd name="T94" fmla="*/ 2147483647 w 497"/>
                <a:gd name="T95" fmla="*/ 2147483647 h 456"/>
                <a:gd name="T96" fmla="*/ 2147483647 w 497"/>
                <a:gd name="T97" fmla="*/ 2147483647 h 456"/>
                <a:gd name="T98" fmla="*/ 2147483647 w 497"/>
                <a:gd name="T99" fmla="*/ 2147483647 h 456"/>
                <a:gd name="T100" fmla="*/ 2147483647 w 497"/>
                <a:gd name="T101" fmla="*/ 2147483647 h 456"/>
                <a:gd name="T102" fmla="*/ 2147483647 w 497"/>
                <a:gd name="T103" fmla="*/ 2147483647 h 456"/>
                <a:gd name="T104" fmla="*/ 2147483647 w 497"/>
                <a:gd name="T105" fmla="*/ 2147483647 h 456"/>
                <a:gd name="T106" fmla="*/ 2147483647 w 497"/>
                <a:gd name="T107" fmla="*/ 2147483647 h 456"/>
                <a:gd name="T108" fmla="*/ 2147483647 w 497"/>
                <a:gd name="T109" fmla="*/ 2147483647 h 456"/>
                <a:gd name="T110" fmla="*/ 2147483647 w 497"/>
                <a:gd name="T111" fmla="*/ 2147483647 h 45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97"/>
                <a:gd name="T169" fmla="*/ 0 h 456"/>
                <a:gd name="T170" fmla="*/ 497 w 497"/>
                <a:gd name="T171" fmla="*/ 456 h 45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97" h="456">
                  <a:moveTo>
                    <a:pt x="21" y="272"/>
                  </a:moveTo>
                  <a:lnTo>
                    <a:pt x="21" y="276"/>
                  </a:lnTo>
                  <a:lnTo>
                    <a:pt x="19" y="278"/>
                  </a:lnTo>
                  <a:lnTo>
                    <a:pt x="23" y="284"/>
                  </a:lnTo>
                  <a:lnTo>
                    <a:pt x="25" y="289"/>
                  </a:lnTo>
                  <a:lnTo>
                    <a:pt x="25" y="297"/>
                  </a:lnTo>
                  <a:lnTo>
                    <a:pt x="25" y="307"/>
                  </a:lnTo>
                  <a:lnTo>
                    <a:pt x="29" y="309"/>
                  </a:lnTo>
                  <a:lnTo>
                    <a:pt x="31" y="318"/>
                  </a:lnTo>
                  <a:lnTo>
                    <a:pt x="31" y="326"/>
                  </a:lnTo>
                  <a:lnTo>
                    <a:pt x="33" y="326"/>
                  </a:lnTo>
                  <a:lnTo>
                    <a:pt x="33" y="341"/>
                  </a:lnTo>
                  <a:lnTo>
                    <a:pt x="31" y="359"/>
                  </a:lnTo>
                  <a:lnTo>
                    <a:pt x="25" y="359"/>
                  </a:lnTo>
                  <a:lnTo>
                    <a:pt x="21" y="359"/>
                  </a:lnTo>
                  <a:lnTo>
                    <a:pt x="23" y="362"/>
                  </a:lnTo>
                  <a:lnTo>
                    <a:pt x="25" y="366"/>
                  </a:lnTo>
                  <a:lnTo>
                    <a:pt x="31" y="368"/>
                  </a:lnTo>
                  <a:lnTo>
                    <a:pt x="35" y="370"/>
                  </a:lnTo>
                  <a:lnTo>
                    <a:pt x="35" y="374"/>
                  </a:lnTo>
                  <a:lnTo>
                    <a:pt x="37" y="376"/>
                  </a:lnTo>
                  <a:lnTo>
                    <a:pt x="42" y="378"/>
                  </a:lnTo>
                  <a:lnTo>
                    <a:pt x="48" y="376"/>
                  </a:lnTo>
                  <a:lnTo>
                    <a:pt x="54" y="380"/>
                  </a:lnTo>
                  <a:lnTo>
                    <a:pt x="60" y="380"/>
                  </a:lnTo>
                  <a:lnTo>
                    <a:pt x="63" y="376"/>
                  </a:lnTo>
                  <a:lnTo>
                    <a:pt x="67" y="372"/>
                  </a:lnTo>
                  <a:lnTo>
                    <a:pt x="69" y="366"/>
                  </a:lnTo>
                  <a:lnTo>
                    <a:pt x="73" y="370"/>
                  </a:lnTo>
                  <a:lnTo>
                    <a:pt x="77" y="372"/>
                  </a:lnTo>
                  <a:lnTo>
                    <a:pt x="77" y="368"/>
                  </a:lnTo>
                  <a:lnTo>
                    <a:pt x="77" y="362"/>
                  </a:lnTo>
                  <a:lnTo>
                    <a:pt x="81" y="364"/>
                  </a:lnTo>
                  <a:lnTo>
                    <a:pt x="85" y="364"/>
                  </a:lnTo>
                  <a:lnTo>
                    <a:pt x="96" y="362"/>
                  </a:lnTo>
                  <a:lnTo>
                    <a:pt x="108" y="359"/>
                  </a:lnTo>
                  <a:lnTo>
                    <a:pt x="109" y="360"/>
                  </a:lnTo>
                  <a:lnTo>
                    <a:pt x="111" y="362"/>
                  </a:lnTo>
                  <a:lnTo>
                    <a:pt x="115" y="360"/>
                  </a:lnTo>
                  <a:lnTo>
                    <a:pt x="119" y="359"/>
                  </a:lnTo>
                  <a:lnTo>
                    <a:pt x="123" y="360"/>
                  </a:lnTo>
                  <a:lnTo>
                    <a:pt x="129" y="360"/>
                  </a:lnTo>
                  <a:lnTo>
                    <a:pt x="133" y="355"/>
                  </a:lnTo>
                  <a:lnTo>
                    <a:pt x="136" y="347"/>
                  </a:lnTo>
                  <a:lnTo>
                    <a:pt x="142" y="347"/>
                  </a:lnTo>
                  <a:lnTo>
                    <a:pt x="146" y="347"/>
                  </a:lnTo>
                  <a:lnTo>
                    <a:pt x="146" y="343"/>
                  </a:lnTo>
                  <a:lnTo>
                    <a:pt x="150" y="341"/>
                  </a:lnTo>
                  <a:lnTo>
                    <a:pt x="154" y="341"/>
                  </a:lnTo>
                  <a:lnTo>
                    <a:pt x="154" y="339"/>
                  </a:lnTo>
                  <a:lnTo>
                    <a:pt x="156" y="336"/>
                  </a:lnTo>
                  <a:lnTo>
                    <a:pt x="157" y="336"/>
                  </a:lnTo>
                  <a:lnTo>
                    <a:pt x="157" y="334"/>
                  </a:lnTo>
                  <a:lnTo>
                    <a:pt x="163" y="334"/>
                  </a:lnTo>
                  <a:lnTo>
                    <a:pt x="169" y="336"/>
                  </a:lnTo>
                  <a:lnTo>
                    <a:pt x="180" y="334"/>
                  </a:lnTo>
                  <a:lnTo>
                    <a:pt x="198" y="328"/>
                  </a:lnTo>
                  <a:lnTo>
                    <a:pt x="213" y="322"/>
                  </a:lnTo>
                  <a:lnTo>
                    <a:pt x="227" y="322"/>
                  </a:lnTo>
                  <a:lnTo>
                    <a:pt x="230" y="328"/>
                  </a:lnTo>
                  <a:lnTo>
                    <a:pt x="234" y="332"/>
                  </a:lnTo>
                  <a:lnTo>
                    <a:pt x="244" y="332"/>
                  </a:lnTo>
                  <a:lnTo>
                    <a:pt x="253" y="332"/>
                  </a:lnTo>
                  <a:lnTo>
                    <a:pt x="253" y="334"/>
                  </a:lnTo>
                  <a:lnTo>
                    <a:pt x="255" y="337"/>
                  </a:lnTo>
                  <a:lnTo>
                    <a:pt x="253" y="339"/>
                  </a:lnTo>
                  <a:lnTo>
                    <a:pt x="257" y="339"/>
                  </a:lnTo>
                  <a:lnTo>
                    <a:pt x="259" y="339"/>
                  </a:lnTo>
                  <a:lnTo>
                    <a:pt x="261" y="341"/>
                  </a:lnTo>
                  <a:lnTo>
                    <a:pt x="259" y="343"/>
                  </a:lnTo>
                  <a:lnTo>
                    <a:pt x="259" y="345"/>
                  </a:lnTo>
                  <a:lnTo>
                    <a:pt x="257" y="345"/>
                  </a:lnTo>
                  <a:lnTo>
                    <a:pt x="259" y="347"/>
                  </a:lnTo>
                  <a:lnTo>
                    <a:pt x="259" y="349"/>
                  </a:lnTo>
                  <a:lnTo>
                    <a:pt x="265" y="351"/>
                  </a:lnTo>
                  <a:lnTo>
                    <a:pt x="269" y="351"/>
                  </a:lnTo>
                  <a:lnTo>
                    <a:pt x="269" y="360"/>
                  </a:lnTo>
                  <a:lnTo>
                    <a:pt x="273" y="370"/>
                  </a:lnTo>
                  <a:lnTo>
                    <a:pt x="275" y="370"/>
                  </a:lnTo>
                  <a:lnTo>
                    <a:pt x="278" y="372"/>
                  </a:lnTo>
                  <a:lnTo>
                    <a:pt x="284" y="364"/>
                  </a:lnTo>
                  <a:lnTo>
                    <a:pt x="290" y="357"/>
                  </a:lnTo>
                  <a:lnTo>
                    <a:pt x="294" y="357"/>
                  </a:lnTo>
                  <a:lnTo>
                    <a:pt x="296" y="357"/>
                  </a:lnTo>
                  <a:lnTo>
                    <a:pt x="299" y="351"/>
                  </a:lnTo>
                  <a:lnTo>
                    <a:pt x="301" y="347"/>
                  </a:lnTo>
                  <a:lnTo>
                    <a:pt x="303" y="347"/>
                  </a:lnTo>
                  <a:lnTo>
                    <a:pt x="305" y="349"/>
                  </a:lnTo>
                  <a:lnTo>
                    <a:pt x="303" y="353"/>
                  </a:lnTo>
                  <a:lnTo>
                    <a:pt x="303" y="357"/>
                  </a:lnTo>
                  <a:lnTo>
                    <a:pt x="299" y="364"/>
                  </a:lnTo>
                  <a:lnTo>
                    <a:pt x="298" y="368"/>
                  </a:lnTo>
                  <a:lnTo>
                    <a:pt x="299" y="374"/>
                  </a:lnTo>
                  <a:lnTo>
                    <a:pt x="299" y="378"/>
                  </a:lnTo>
                  <a:lnTo>
                    <a:pt x="296" y="380"/>
                  </a:lnTo>
                  <a:lnTo>
                    <a:pt x="292" y="380"/>
                  </a:lnTo>
                  <a:lnTo>
                    <a:pt x="292" y="384"/>
                  </a:lnTo>
                  <a:lnTo>
                    <a:pt x="294" y="384"/>
                  </a:lnTo>
                  <a:lnTo>
                    <a:pt x="296" y="382"/>
                  </a:lnTo>
                  <a:lnTo>
                    <a:pt x="301" y="380"/>
                  </a:lnTo>
                  <a:lnTo>
                    <a:pt x="303" y="378"/>
                  </a:lnTo>
                  <a:lnTo>
                    <a:pt x="303" y="374"/>
                  </a:lnTo>
                  <a:lnTo>
                    <a:pt x="303" y="368"/>
                  </a:lnTo>
                  <a:lnTo>
                    <a:pt x="307" y="368"/>
                  </a:lnTo>
                  <a:lnTo>
                    <a:pt x="309" y="368"/>
                  </a:lnTo>
                  <a:lnTo>
                    <a:pt x="307" y="370"/>
                  </a:lnTo>
                  <a:lnTo>
                    <a:pt x="307" y="372"/>
                  </a:lnTo>
                  <a:lnTo>
                    <a:pt x="311" y="380"/>
                  </a:lnTo>
                  <a:lnTo>
                    <a:pt x="313" y="387"/>
                  </a:lnTo>
                  <a:lnTo>
                    <a:pt x="311" y="393"/>
                  </a:lnTo>
                  <a:lnTo>
                    <a:pt x="317" y="391"/>
                  </a:lnTo>
                  <a:lnTo>
                    <a:pt x="323" y="389"/>
                  </a:lnTo>
                  <a:lnTo>
                    <a:pt x="326" y="407"/>
                  </a:lnTo>
                  <a:lnTo>
                    <a:pt x="328" y="424"/>
                  </a:lnTo>
                  <a:lnTo>
                    <a:pt x="332" y="426"/>
                  </a:lnTo>
                  <a:lnTo>
                    <a:pt x="336" y="428"/>
                  </a:lnTo>
                  <a:lnTo>
                    <a:pt x="338" y="431"/>
                  </a:lnTo>
                  <a:lnTo>
                    <a:pt x="340" y="435"/>
                  </a:lnTo>
                  <a:lnTo>
                    <a:pt x="346" y="439"/>
                  </a:lnTo>
                  <a:lnTo>
                    <a:pt x="351" y="441"/>
                  </a:lnTo>
                  <a:lnTo>
                    <a:pt x="353" y="439"/>
                  </a:lnTo>
                  <a:lnTo>
                    <a:pt x="355" y="437"/>
                  </a:lnTo>
                  <a:lnTo>
                    <a:pt x="359" y="443"/>
                  </a:lnTo>
                  <a:lnTo>
                    <a:pt x="363" y="447"/>
                  </a:lnTo>
                  <a:lnTo>
                    <a:pt x="369" y="451"/>
                  </a:lnTo>
                  <a:lnTo>
                    <a:pt x="372" y="451"/>
                  </a:lnTo>
                  <a:lnTo>
                    <a:pt x="376" y="451"/>
                  </a:lnTo>
                  <a:lnTo>
                    <a:pt x="378" y="449"/>
                  </a:lnTo>
                  <a:lnTo>
                    <a:pt x="380" y="443"/>
                  </a:lnTo>
                  <a:lnTo>
                    <a:pt x="384" y="439"/>
                  </a:lnTo>
                  <a:lnTo>
                    <a:pt x="388" y="439"/>
                  </a:lnTo>
                  <a:lnTo>
                    <a:pt x="386" y="437"/>
                  </a:lnTo>
                  <a:lnTo>
                    <a:pt x="386" y="435"/>
                  </a:lnTo>
                  <a:lnTo>
                    <a:pt x="390" y="433"/>
                  </a:lnTo>
                  <a:lnTo>
                    <a:pt x="394" y="430"/>
                  </a:lnTo>
                  <a:lnTo>
                    <a:pt x="394" y="433"/>
                  </a:lnTo>
                  <a:lnTo>
                    <a:pt x="395" y="435"/>
                  </a:lnTo>
                  <a:lnTo>
                    <a:pt x="392" y="437"/>
                  </a:lnTo>
                  <a:lnTo>
                    <a:pt x="390" y="441"/>
                  </a:lnTo>
                  <a:lnTo>
                    <a:pt x="395" y="439"/>
                  </a:lnTo>
                  <a:lnTo>
                    <a:pt x="399" y="439"/>
                  </a:lnTo>
                  <a:lnTo>
                    <a:pt x="401" y="439"/>
                  </a:lnTo>
                  <a:lnTo>
                    <a:pt x="395" y="445"/>
                  </a:lnTo>
                  <a:lnTo>
                    <a:pt x="401" y="449"/>
                  </a:lnTo>
                  <a:lnTo>
                    <a:pt x="407" y="451"/>
                  </a:lnTo>
                  <a:lnTo>
                    <a:pt x="409" y="455"/>
                  </a:lnTo>
                  <a:lnTo>
                    <a:pt x="409" y="456"/>
                  </a:lnTo>
                  <a:lnTo>
                    <a:pt x="411" y="455"/>
                  </a:lnTo>
                  <a:lnTo>
                    <a:pt x="411" y="451"/>
                  </a:lnTo>
                  <a:lnTo>
                    <a:pt x="415" y="451"/>
                  </a:lnTo>
                  <a:lnTo>
                    <a:pt x="417" y="451"/>
                  </a:lnTo>
                  <a:lnTo>
                    <a:pt x="424" y="441"/>
                  </a:lnTo>
                  <a:lnTo>
                    <a:pt x="426" y="431"/>
                  </a:lnTo>
                  <a:lnTo>
                    <a:pt x="440" y="431"/>
                  </a:lnTo>
                  <a:lnTo>
                    <a:pt x="449" y="431"/>
                  </a:lnTo>
                  <a:lnTo>
                    <a:pt x="451" y="430"/>
                  </a:lnTo>
                  <a:lnTo>
                    <a:pt x="453" y="428"/>
                  </a:lnTo>
                  <a:lnTo>
                    <a:pt x="453" y="424"/>
                  </a:lnTo>
                  <a:lnTo>
                    <a:pt x="455" y="420"/>
                  </a:lnTo>
                  <a:lnTo>
                    <a:pt x="451" y="418"/>
                  </a:lnTo>
                  <a:lnTo>
                    <a:pt x="449" y="412"/>
                  </a:lnTo>
                  <a:lnTo>
                    <a:pt x="453" y="410"/>
                  </a:lnTo>
                  <a:lnTo>
                    <a:pt x="455" y="408"/>
                  </a:lnTo>
                  <a:lnTo>
                    <a:pt x="457" y="401"/>
                  </a:lnTo>
                  <a:lnTo>
                    <a:pt x="457" y="391"/>
                  </a:lnTo>
                  <a:lnTo>
                    <a:pt x="463" y="382"/>
                  </a:lnTo>
                  <a:lnTo>
                    <a:pt x="466" y="372"/>
                  </a:lnTo>
                  <a:lnTo>
                    <a:pt x="466" y="362"/>
                  </a:lnTo>
                  <a:lnTo>
                    <a:pt x="466" y="355"/>
                  </a:lnTo>
                  <a:lnTo>
                    <a:pt x="468" y="355"/>
                  </a:lnTo>
                  <a:lnTo>
                    <a:pt x="472" y="355"/>
                  </a:lnTo>
                  <a:lnTo>
                    <a:pt x="472" y="353"/>
                  </a:lnTo>
                  <a:lnTo>
                    <a:pt x="472" y="349"/>
                  </a:lnTo>
                  <a:lnTo>
                    <a:pt x="478" y="345"/>
                  </a:lnTo>
                  <a:lnTo>
                    <a:pt x="486" y="341"/>
                  </a:lnTo>
                  <a:lnTo>
                    <a:pt x="486" y="337"/>
                  </a:lnTo>
                  <a:lnTo>
                    <a:pt x="486" y="336"/>
                  </a:lnTo>
                  <a:lnTo>
                    <a:pt x="486" y="332"/>
                  </a:lnTo>
                  <a:lnTo>
                    <a:pt x="489" y="332"/>
                  </a:lnTo>
                  <a:lnTo>
                    <a:pt x="491" y="328"/>
                  </a:lnTo>
                  <a:lnTo>
                    <a:pt x="491" y="326"/>
                  </a:lnTo>
                  <a:lnTo>
                    <a:pt x="491" y="318"/>
                  </a:lnTo>
                  <a:lnTo>
                    <a:pt x="491" y="314"/>
                  </a:lnTo>
                  <a:lnTo>
                    <a:pt x="491" y="311"/>
                  </a:lnTo>
                  <a:lnTo>
                    <a:pt x="491" y="301"/>
                  </a:lnTo>
                  <a:lnTo>
                    <a:pt x="491" y="289"/>
                  </a:lnTo>
                  <a:lnTo>
                    <a:pt x="495" y="289"/>
                  </a:lnTo>
                  <a:lnTo>
                    <a:pt x="497" y="286"/>
                  </a:lnTo>
                  <a:lnTo>
                    <a:pt x="497" y="282"/>
                  </a:lnTo>
                  <a:lnTo>
                    <a:pt x="497" y="274"/>
                  </a:lnTo>
                  <a:lnTo>
                    <a:pt x="495" y="270"/>
                  </a:lnTo>
                  <a:lnTo>
                    <a:pt x="491" y="265"/>
                  </a:lnTo>
                  <a:lnTo>
                    <a:pt x="489" y="257"/>
                  </a:lnTo>
                  <a:lnTo>
                    <a:pt x="491" y="242"/>
                  </a:lnTo>
                  <a:lnTo>
                    <a:pt x="489" y="224"/>
                  </a:lnTo>
                  <a:lnTo>
                    <a:pt x="478" y="217"/>
                  </a:lnTo>
                  <a:lnTo>
                    <a:pt x="478" y="213"/>
                  </a:lnTo>
                  <a:lnTo>
                    <a:pt x="478" y="209"/>
                  </a:lnTo>
                  <a:lnTo>
                    <a:pt x="472" y="205"/>
                  </a:lnTo>
                  <a:lnTo>
                    <a:pt x="466" y="201"/>
                  </a:lnTo>
                  <a:lnTo>
                    <a:pt x="465" y="194"/>
                  </a:lnTo>
                  <a:lnTo>
                    <a:pt x="465" y="182"/>
                  </a:lnTo>
                  <a:lnTo>
                    <a:pt x="457" y="178"/>
                  </a:lnTo>
                  <a:lnTo>
                    <a:pt x="449" y="174"/>
                  </a:lnTo>
                  <a:lnTo>
                    <a:pt x="449" y="169"/>
                  </a:lnTo>
                  <a:lnTo>
                    <a:pt x="449" y="161"/>
                  </a:lnTo>
                  <a:lnTo>
                    <a:pt x="447" y="155"/>
                  </a:lnTo>
                  <a:lnTo>
                    <a:pt x="443" y="151"/>
                  </a:lnTo>
                  <a:lnTo>
                    <a:pt x="440" y="151"/>
                  </a:lnTo>
                  <a:lnTo>
                    <a:pt x="441" y="147"/>
                  </a:lnTo>
                  <a:lnTo>
                    <a:pt x="443" y="146"/>
                  </a:lnTo>
                  <a:lnTo>
                    <a:pt x="443" y="144"/>
                  </a:lnTo>
                  <a:lnTo>
                    <a:pt x="441" y="140"/>
                  </a:lnTo>
                  <a:lnTo>
                    <a:pt x="424" y="132"/>
                  </a:lnTo>
                  <a:lnTo>
                    <a:pt x="411" y="123"/>
                  </a:lnTo>
                  <a:lnTo>
                    <a:pt x="409" y="109"/>
                  </a:lnTo>
                  <a:lnTo>
                    <a:pt x="409" y="96"/>
                  </a:lnTo>
                  <a:lnTo>
                    <a:pt x="405" y="88"/>
                  </a:lnTo>
                  <a:lnTo>
                    <a:pt x="399" y="80"/>
                  </a:lnTo>
                  <a:lnTo>
                    <a:pt x="399" y="69"/>
                  </a:lnTo>
                  <a:lnTo>
                    <a:pt x="399" y="57"/>
                  </a:lnTo>
                  <a:lnTo>
                    <a:pt x="397" y="57"/>
                  </a:lnTo>
                  <a:lnTo>
                    <a:pt x="394" y="57"/>
                  </a:lnTo>
                  <a:lnTo>
                    <a:pt x="394" y="55"/>
                  </a:lnTo>
                  <a:lnTo>
                    <a:pt x="392" y="53"/>
                  </a:lnTo>
                  <a:lnTo>
                    <a:pt x="390" y="53"/>
                  </a:lnTo>
                  <a:lnTo>
                    <a:pt x="390" y="52"/>
                  </a:lnTo>
                  <a:lnTo>
                    <a:pt x="390" y="48"/>
                  </a:lnTo>
                  <a:lnTo>
                    <a:pt x="388" y="50"/>
                  </a:lnTo>
                  <a:lnTo>
                    <a:pt x="384" y="50"/>
                  </a:lnTo>
                  <a:lnTo>
                    <a:pt x="384" y="53"/>
                  </a:lnTo>
                  <a:lnTo>
                    <a:pt x="380" y="53"/>
                  </a:lnTo>
                  <a:lnTo>
                    <a:pt x="378" y="52"/>
                  </a:lnTo>
                  <a:lnTo>
                    <a:pt x="376" y="34"/>
                  </a:lnTo>
                  <a:lnTo>
                    <a:pt x="374" y="23"/>
                  </a:lnTo>
                  <a:lnTo>
                    <a:pt x="369" y="11"/>
                  </a:lnTo>
                  <a:lnTo>
                    <a:pt x="363" y="0"/>
                  </a:lnTo>
                  <a:lnTo>
                    <a:pt x="361" y="0"/>
                  </a:lnTo>
                  <a:lnTo>
                    <a:pt x="357" y="0"/>
                  </a:lnTo>
                  <a:lnTo>
                    <a:pt x="355" y="19"/>
                  </a:lnTo>
                  <a:lnTo>
                    <a:pt x="355" y="36"/>
                  </a:lnTo>
                  <a:lnTo>
                    <a:pt x="353" y="38"/>
                  </a:lnTo>
                  <a:lnTo>
                    <a:pt x="351" y="38"/>
                  </a:lnTo>
                  <a:lnTo>
                    <a:pt x="351" y="59"/>
                  </a:lnTo>
                  <a:lnTo>
                    <a:pt x="351" y="78"/>
                  </a:lnTo>
                  <a:lnTo>
                    <a:pt x="349" y="80"/>
                  </a:lnTo>
                  <a:lnTo>
                    <a:pt x="347" y="80"/>
                  </a:lnTo>
                  <a:lnTo>
                    <a:pt x="347" y="86"/>
                  </a:lnTo>
                  <a:lnTo>
                    <a:pt x="347" y="90"/>
                  </a:lnTo>
                  <a:lnTo>
                    <a:pt x="344" y="94"/>
                  </a:lnTo>
                  <a:lnTo>
                    <a:pt x="344" y="98"/>
                  </a:lnTo>
                  <a:lnTo>
                    <a:pt x="344" y="101"/>
                  </a:lnTo>
                  <a:lnTo>
                    <a:pt x="342" y="101"/>
                  </a:lnTo>
                  <a:lnTo>
                    <a:pt x="340" y="103"/>
                  </a:lnTo>
                  <a:lnTo>
                    <a:pt x="336" y="103"/>
                  </a:lnTo>
                  <a:lnTo>
                    <a:pt x="330" y="103"/>
                  </a:lnTo>
                  <a:lnTo>
                    <a:pt x="326" y="98"/>
                  </a:lnTo>
                  <a:lnTo>
                    <a:pt x="324" y="92"/>
                  </a:lnTo>
                  <a:lnTo>
                    <a:pt x="323" y="92"/>
                  </a:lnTo>
                  <a:lnTo>
                    <a:pt x="319" y="92"/>
                  </a:lnTo>
                  <a:lnTo>
                    <a:pt x="311" y="84"/>
                  </a:lnTo>
                  <a:lnTo>
                    <a:pt x="305" y="76"/>
                  </a:lnTo>
                  <a:lnTo>
                    <a:pt x="298" y="75"/>
                  </a:lnTo>
                  <a:lnTo>
                    <a:pt x="290" y="73"/>
                  </a:lnTo>
                  <a:lnTo>
                    <a:pt x="290" y="69"/>
                  </a:lnTo>
                  <a:lnTo>
                    <a:pt x="284" y="67"/>
                  </a:lnTo>
                  <a:lnTo>
                    <a:pt x="278" y="63"/>
                  </a:lnTo>
                  <a:lnTo>
                    <a:pt x="278" y="57"/>
                  </a:lnTo>
                  <a:lnTo>
                    <a:pt x="278" y="50"/>
                  </a:lnTo>
                  <a:lnTo>
                    <a:pt x="280" y="50"/>
                  </a:lnTo>
                  <a:lnTo>
                    <a:pt x="282" y="48"/>
                  </a:lnTo>
                  <a:lnTo>
                    <a:pt x="282" y="44"/>
                  </a:lnTo>
                  <a:lnTo>
                    <a:pt x="284" y="40"/>
                  </a:lnTo>
                  <a:lnTo>
                    <a:pt x="282" y="38"/>
                  </a:lnTo>
                  <a:lnTo>
                    <a:pt x="280" y="36"/>
                  </a:lnTo>
                  <a:lnTo>
                    <a:pt x="284" y="36"/>
                  </a:lnTo>
                  <a:lnTo>
                    <a:pt x="290" y="36"/>
                  </a:lnTo>
                  <a:lnTo>
                    <a:pt x="290" y="34"/>
                  </a:lnTo>
                  <a:lnTo>
                    <a:pt x="290" y="30"/>
                  </a:lnTo>
                  <a:lnTo>
                    <a:pt x="288" y="30"/>
                  </a:lnTo>
                  <a:lnTo>
                    <a:pt x="288" y="27"/>
                  </a:lnTo>
                  <a:lnTo>
                    <a:pt x="290" y="25"/>
                  </a:lnTo>
                  <a:lnTo>
                    <a:pt x="294" y="23"/>
                  </a:lnTo>
                  <a:lnTo>
                    <a:pt x="292" y="15"/>
                  </a:lnTo>
                  <a:lnTo>
                    <a:pt x="290" y="17"/>
                  </a:lnTo>
                  <a:lnTo>
                    <a:pt x="282" y="19"/>
                  </a:lnTo>
                  <a:lnTo>
                    <a:pt x="280" y="15"/>
                  </a:lnTo>
                  <a:lnTo>
                    <a:pt x="271" y="15"/>
                  </a:lnTo>
                  <a:lnTo>
                    <a:pt x="259" y="13"/>
                  </a:lnTo>
                  <a:lnTo>
                    <a:pt x="257" y="13"/>
                  </a:lnTo>
                  <a:lnTo>
                    <a:pt x="253" y="11"/>
                  </a:lnTo>
                  <a:lnTo>
                    <a:pt x="251" y="7"/>
                  </a:lnTo>
                  <a:lnTo>
                    <a:pt x="250" y="9"/>
                  </a:lnTo>
                  <a:lnTo>
                    <a:pt x="248" y="11"/>
                  </a:lnTo>
                  <a:lnTo>
                    <a:pt x="244" y="11"/>
                  </a:lnTo>
                  <a:lnTo>
                    <a:pt x="244" y="9"/>
                  </a:lnTo>
                  <a:lnTo>
                    <a:pt x="240" y="7"/>
                  </a:lnTo>
                  <a:lnTo>
                    <a:pt x="236" y="4"/>
                  </a:lnTo>
                  <a:lnTo>
                    <a:pt x="232" y="4"/>
                  </a:lnTo>
                  <a:lnTo>
                    <a:pt x="230" y="4"/>
                  </a:lnTo>
                  <a:lnTo>
                    <a:pt x="232" y="5"/>
                  </a:lnTo>
                  <a:lnTo>
                    <a:pt x="234" y="7"/>
                  </a:lnTo>
                  <a:lnTo>
                    <a:pt x="242" y="13"/>
                  </a:lnTo>
                  <a:lnTo>
                    <a:pt x="246" y="15"/>
                  </a:lnTo>
                  <a:lnTo>
                    <a:pt x="246" y="17"/>
                  </a:lnTo>
                  <a:lnTo>
                    <a:pt x="246" y="19"/>
                  </a:lnTo>
                  <a:lnTo>
                    <a:pt x="244" y="21"/>
                  </a:lnTo>
                  <a:lnTo>
                    <a:pt x="242" y="19"/>
                  </a:lnTo>
                  <a:lnTo>
                    <a:pt x="242" y="23"/>
                  </a:lnTo>
                  <a:lnTo>
                    <a:pt x="232" y="21"/>
                  </a:lnTo>
                  <a:lnTo>
                    <a:pt x="223" y="17"/>
                  </a:lnTo>
                  <a:lnTo>
                    <a:pt x="221" y="21"/>
                  </a:lnTo>
                  <a:lnTo>
                    <a:pt x="221" y="23"/>
                  </a:lnTo>
                  <a:lnTo>
                    <a:pt x="217" y="21"/>
                  </a:lnTo>
                  <a:lnTo>
                    <a:pt x="215" y="19"/>
                  </a:lnTo>
                  <a:lnTo>
                    <a:pt x="213" y="25"/>
                  </a:lnTo>
                  <a:lnTo>
                    <a:pt x="213" y="28"/>
                  </a:lnTo>
                  <a:lnTo>
                    <a:pt x="213" y="34"/>
                  </a:lnTo>
                  <a:lnTo>
                    <a:pt x="215" y="36"/>
                  </a:lnTo>
                  <a:lnTo>
                    <a:pt x="211" y="36"/>
                  </a:lnTo>
                  <a:lnTo>
                    <a:pt x="207" y="36"/>
                  </a:lnTo>
                  <a:lnTo>
                    <a:pt x="207" y="40"/>
                  </a:lnTo>
                  <a:lnTo>
                    <a:pt x="207" y="46"/>
                  </a:lnTo>
                  <a:lnTo>
                    <a:pt x="204" y="48"/>
                  </a:lnTo>
                  <a:lnTo>
                    <a:pt x="200" y="50"/>
                  </a:lnTo>
                  <a:lnTo>
                    <a:pt x="204" y="55"/>
                  </a:lnTo>
                  <a:lnTo>
                    <a:pt x="205" y="57"/>
                  </a:lnTo>
                  <a:lnTo>
                    <a:pt x="204" y="59"/>
                  </a:lnTo>
                  <a:lnTo>
                    <a:pt x="198" y="61"/>
                  </a:lnTo>
                  <a:lnTo>
                    <a:pt x="194" y="59"/>
                  </a:lnTo>
                  <a:lnTo>
                    <a:pt x="192" y="57"/>
                  </a:lnTo>
                  <a:lnTo>
                    <a:pt x="188" y="57"/>
                  </a:lnTo>
                  <a:lnTo>
                    <a:pt x="188" y="61"/>
                  </a:lnTo>
                  <a:lnTo>
                    <a:pt x="188" y="65"/>
                  </a:lnTo>
                  <a:lnTo>
                    <a:pt x="182" y="67"/>
                  </a:lnTo>
                  <a:lnTo>
                    <a:pt x="184" y="61"/>
                  </a:lnTo>
                  <a:lnTo>
                    <a:pt x="184" y="55"/>
                  </a:lnTo>
                  <a:lnTo>
                    <a:pt x="182" y="52"/>
                  </a:lnTo>
                  <a:lnTo>
                    <a:pt x="179" y="48"/>
                  </a:lnTo>
                  <a:lnTo>
                    <a:pt x="179" y="46"/>
                  </a:lnTo>
                  <a:lnTo>
                    <a:pt x="177" y="42"/>
                  </a:lnTo>
                  <a:lnTo>
                    <a:pt x="169" y="44"/>
                  </a:lnTo>
                  <a:lnTo>
                    <a:pt x="163" y="44"/>
                  </a:lnTo>
                  <a:lnTo>
                    <a:pt x="163" y="48"/>
                  </a:lnTo>
                  <a:lnTo>
                    <a:pt x="161" y="53"/>
                  </a:lnTo>
                  <a:lnTo>
                    <a:pt x="159" y="53"/>
                  </a:lnTo>
                  <a:lnTo>
                    <a:pt x="159" y="50"/>
                  </a:lnTo>
                  <a:lnTo>
                    <a:pt x="156" y="50"/>
                  </a:lnTo>
                  <a:lnTo>
                    <a:pt x="156" y="52"/>
                  </a:lnTo>
                  <a:lnTo>
                    <a:pt x="157" y="53"/>
                  </a:lnTo>
                  <a:lnTo>
                    <a:pt x="154" y="53"/>
                  </a:lnTo>
                  <a:lnTo>
                    <a:pt x="156" y="57"/>
                  </a:lnTo>
                  <a:lnTo>
                    <a:pt x="156" y="61"/>
                  </a:lnTo>
                  <a:lnTo>
                    <a:pt x="152" y="61"/>
                  </a:lnTo>
                  <a:lnTo>
                    <a:pt x="150" y="61"/>
                  </a:lnTo>
                  <a:lnTo>
                    <a:pt x="152" y="63"/>
                  </a:lnTo>
                  <a:lnTo>
                    <a:pt x="152" y="67"/>
                  </a:lnTo>
                  <a:lnTo>
                    <a:pt x="150" y="65"/>
                  </a:lnTo>
                  <a:lnTo>
                    <a:pt x="146" y="63"/>
                  </a:lnTo>
                  <a:lnTo>
                    <a:pt x="144" y="65"/>
                  </a:lnTo>
                  <a:lnTo>
                    <a:pt x="142" y="67"/>
                  </a:lnTo>
                  <a:lnTo>
                    <a:pt x="142" y="73"/>
                  </a:lnTo>
                  <a:lnTo>
                    <a:pt x="142" y="75"/>
                  </a:lnTo>
                  <a:lnTo>
                    <a:pt x="142" y="78"/>
                  </a:lnTo>
                  <a:lnTo>
                    <a:pt x="140" y="76"/>
                  </a:lnTo>
                  <a:lnTo>
                    <a:pt x="134" y="75"/>
                  </a:lnTo>
                  <a:lnTo>
                    <a:pt x="133" y="75"/>
                  </a:lnTo>
                  <a:lnTo>
                    <a:pt x="131" y="76"/>
                  </a:lnTo>
                  <a:lnTo>
                    <a:pt x="131" y="82"/>
                  </a:lnTo>
                  <a:lnTo>
                    <a:pt x="131" y="88"/>
                  </a:lnTo>
                  <a:lnTo>
                    <a:pt x="133" y="88"/>
                  </a:lnTo>
                  <a:lnTo>
                    <a:pt x="133" y="90"/>
                  </a:lnTo>
                  <a:lnTo>
                    <a:pt x="133" y="92"/>
                  </a:lnTo>
                  <a:lnTo>
                    <a:pt x="133" y="94"/>
                  </a:lnTo>
                  <a:lnTo>
                    <a:pt x="131" y="96"/>
                  </a:lnTo>
                  <a:lnTo>
                    <a:pt x="129" y="94"/>
                  </a:lnTo>
                  <a:lnTo>
                    <a:pt x="125" y="90"/>
                  </a:lnTo>
                  <a:lnTo>
                    <a:pt x="123" y="84"/>
                  </a:lnTo>
                  <a:lnTo>
                    <a:pt x="123" y="82"/>
                  </a:lnTo>
                  <a:lnTo>
                    <a:pt x="121" y="84"/>
                  </a:lnTo>
                  <a:lnTo>
                    <a:pt x="115" y="88"/>
                  </a:lnTo>
                  <a:lnTo>
                    <a:pt x="115" y="96"/>
                  </a:lnTo>
                  <a:lnTo>
                    <a:pt x="113" y="101"/>
                  </a:lnTo>
                  <a:lnTo>
                    <a:pt x="113" y="107"/>
                  </a:lnTo>
                  <a:lnTo>
                    <a:pt x="115" y="109"/>
                  </a:lnTo>
                  <a:lnTo>
                    <a:pt x="109" y="113"/>
                  </a:lnTo>
                  <a:lnTo>
                    <a:pt x="104" y="119"/>
                  </a:lnTo>
                  <a:lnTo>
                    <a:pt x="104" y="123"/>
                  </a:lnTo>
                  <a:lnTo>
                    <a:pt x="102" y="126"/>
                  </a:lnTo>
                  <a:lnTo>
                    <a:pt x="92" y="130"/>
                  </a:lnTo>
                  <a:lnTo>
                    <a:pt x="81" y="132"/>
                  </a:lnTo>
                  <a:lnTo>
                    <a:pt x="79" y="136"/>
                  </a:lnTo>
                  <a:lnTo>
                    <a:pt x="75" y="136"/>
                  </a:lnTo>
                  <a:lnTo>
                    <a:pt x="73" y="134"/>
                  </a:lnTo>
                  <a:lnTo>
                    <a:pt x="71" y="140"/>
                  </a:lnTo>
                  <a:lnTo>
                    <a:pt x="67" y="144"/>
                  </a:lnTo>
                  <a:lnTo>
                    <a:pt x="63" y="144"/>
                  </a:lnTo>
                  <a:lnTo>
                    <a:pt x="60" y="144"/>
                  </a:lnTo>
                  <a:lnTo>
                    <a:pt x="58" y="147"/>
                  </a:lnTo>
                  <a:lnTo>
                    <a:pt x="50" y="147"/>
                  </a:lnTo>
                  <a:lnTo>
                    <a:pt x="46" y="146"/>
                  </a:lnTo>
                  <a:lnTo>
                    <a:pt x="44" y="149"/>
                  </a:lnTo>
                  <a:lnTo>
                    <a:pt x="44" y="151"/>
                  </a:lnTo>
                  <a:lnTo>
                    <a:pt x="40" y="151"/>
                  </a:lnTo>
                  <a:lnTo>
                    <a:pt x="37" y="151"/>
                  </a:lnTo>
                  <a:lnTo>
                    <a:pt x="37" y="153"/>
                  </a:lnTo>
                  <a:lnTo>
                    <a:pt x="27" y="161"/>
                  </a:lnTo>
                  <a:lnTo>
                    <a:pt x="19" y="169"/>
                  </a:lnTo>
                  <a:lnTo>
                    <a:pt x="17" y="171"/>
                  </a:lnTo>
                  <a:lnTo>
                    <a:pt x="14" y="172"/>
                  </a:lnTo>
                  <a:lnTo>
                    <a:pt x="14" y="174"/>
                  </a:lnTo>
                  <a:lnTo>
                    <a:pt x="10" y="174"/>
                  </a:lnTo>
                  <a:lnTo>
                    <a:pt x="12" y="169"/>
                  </a:lnTo>
                  <a:lnTo>
                    <a:pt x="10" y="171"/>
                  </a:lnTo>
                  <a:lnTo>
                    <a:pt x="8" y="171"/>
                  </a:lnTo>
                  <a:lnTo>
                    <a:pt x="8" y="174"/>
                  </a:lnTo>
                  <a:lnTo>
                    <a:pt x="6" y="176"/>
                  </a:lnTo>
                  <a:lnTo>
                    <a:pt x="8" y="186"/>
                  </a:lnTo>
                  <a:lnTo>
                    <a:pt x="8" y="195"/>
                  </a:lnTo>
                  <a:lnTo>
                    <a:pt x="4" y="199"/>
                  </a:lnTo>
                  <a:lnTo>
                    <a:pt x="0" y="201"/>
                  </a:lnTo>
                  <a:lnTo>
                    <a:pt x="2" y="205"/>
                  </a:lnTo>
                  <a:lnTo>
                    <a:pt x="4" y="207"/>
                  </a:lnTo>
                  <a:lnTo>
                    <a:pt x="4" y="209"/>
                  </a:lnTo>
                  <a:lnTo>
                    <a:pt x="10" y="217"/>
                  </a:lnTo>
                  <a:lnTo>
                    <a:pt x="12" y="226"/>
                  </a:lnTo>
                  <a:lnTo>
                    <a:pt x="12" y="232"/>
                  </a:lnTo>
                  <a:lnTo>
                    <a:pt x="12" y="236"/>
                  </a:lnTo>
                  <a:lnTo>
                    <a:pt x="10" y="234"/>
                  </a:lnTo>
                  <a:lnTo>
                    <a:pt x="6" y="234"/>
                  </a:lnTo>
                  <a:lnTo>
                    <a:pt x="6" y="232"/>
                  </a:lnTo>
                  <a:lnTo>
                    <a:pt x="6" y="228"/>
                  </a:lnTo>
                  <a:lnTo>
                    <a:pt x="4" y="230"/>
                  </a:lnTo>
                  <a:lnTo>
                    <a:pt x="4" y="234"/>
                  </a:lnTo>
                  <a:lnTo>
                    <a:pt x="10" y="240"/>
                  </a:lnTo>
                  <a:lnTo>
                    <a:pt x="12" y="242"/>
                  </a:lnTo>
                  <a:lnTo>
                    <a:pt x="12" y="243"/>
                  </a:lnTo>
                  <a:lnTo>
                    <a:pt x="6" y="242"/>
                  </a:lnTo>
                  <a:lnTo>
                    <a:pt x="2" y="240"/>
                  </a:lnTo>
                  <a:lnTo>
                    <a:pt x="2" y="243"/>
                  </a:lnTo>
                  <a:lnTo>
                    <a:pt x="8" y="249"/>
                  </a:lnTo>
                  <a:lnTo>
                    <a:pt x="14" y="255"/>
                  </a:lnTo>
                  <a:lnTo>
                    <a:pt x="14" y="261"/>
                  </a:lnTo>
                  <a:lnTo>
                    <a:pt x="14" y="266"/>
                  </a:lnTo>
                  <a:lnTo>
                    <a:pt x="17" y="270"/>
                  </a:lnTo>
                  <a:lnTo>
                    <a:pt x="21" y="27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25" name="Freeform 603">
              <a:extLst>
                <a:ext uri="{FF2B5EF4-FFF2-40B4-BE49-F238E27FC236}">
                  <a16:creationId xmlns:a16="http://schemas.microsoft.com/office/drawing/2014/main" id="{38F88406-F3BA-4B2F-BAA1-AA6166A5A68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721350" y="2674938"/>
              <a:ext cx="90488" cy="92075"/>
            </a:xfrm>
            <a:custGeom>
              <a:avLst/>
              <a:gdLst>
                <a:gd name="T0" fmla="*/ 2147483647 w 43"/>
                <a:gd name="T1" fmla="*/ 2147483647 h 44"/>
                <a:gd name="T2" fmla="*/ 2147483647 w 43"/>
                <a:gd name="T3" fmla="*/ 2147483647 h 44"/>
                <a:gd name="T4" fmla="*/ 2147483647 w 43"/>
                <a:gd name="T5" fmla="*/ 2147483647 h 44"/>
                <a:gd name="T6" fmla="*/ 2147483647 w 43"/>
                <a:gd name="T7" fmla="*/ 2147483647 h 44"/>
                <a:gd name="T8" fmla="*/ 0 w 43"/>
                <a:gd name="T9" fmla="*/ 2147483647 h 44"/>
                <a:gd name="T10" fmla="*/ 2147483647 w 43"/>
                <a:gd name="T11" fmla="*/ 2147483647 h 44"/>
                <a:gd name="T12" fmla="*/ 2147483647 w 43"/>
                <a:gd name="T13" fmla="*/ 2147483647 h 44"/>
                <a:gd name="T14" fmla="*/ 2147483647 w 43"/>
                <a:gd name="T15" fmla="*/ 2147483647 h 44"/>
                <a:gd name="T16" fmla="*/ 2147483647 w 43"/>
                <a:gd name="T17" fmla="*/ 2147483647 h 44"/>
                <a:gd name="T18" fmla="*/ 2147483647 w 43"/>
                <a:gd name="T19" fmla="*/ 2147483647 h 44"/>
                <a:gd name="T20" fmla="*/ 2147483647 w 43"/>
                <a:gd name="T21" fmla="*/ 2147483647 h 44"/>
                <a:gd name="T22" fmla="*/ 2147483647 w 43"/>
                <a:gd name="T23" fmla="*/ 2147483647 h 44"/>
                <a:gd name="T24" fmla="*/ 2147483647 w 43"/>
                <a:gd name="T25" fmla="*/ 2147483647 h 44"/>
                <a:gd name="T26" fmla="*/ 2147483647 w 43"/>
                <a:gd name="T27" fmla="*/ 2147483647 h 44"/>
                <a:gd name="T28" fmla="*/ 2147483647 w 43"/>
                <a:gd name="T29" fmla="*/ 2147483647 h 44"/>
                <a:gd name="T30" fmla="*/ 2147483647 w 43"/>
                <a:gd name="T31" fmla="*/ 2147483647 h 44"/>
                <a:gd name="T32" fmla="*/ 2147483647 w 43"/>
                <a:gd name="T33" fmla="*/ 2147483647 h 44"/>
                <a:gd name="T34" fmla="*/ 2147483647 w 43"/>
                <a:gd name="T35" fmla="*/ 2147483647 h 44"/>
                <a:gd name="T36" fmla="*/ 2147483647 w 43"/>
                <a:gd name="T37" fmla="*/ 2147483647 h 44"/>
                <a:gd name="T38" fmla="*/ 2147483647 w 43"/>
                <a:gd name="T39" fmla="*/ 2147483647 h 44"/>
                <a:gd name="T40" fmla="*/ 2147483647 w 43"/>
                <a:gd name="T41" fmla="*/ 2147483647 h 44"/>
                <a:gd name="T42" fmla="*/ 2147483647 w 43"/>
                <a:gd name="T43" fmla="*/ 2147483647 h 44"/>
                <a:gd name="T44" fmla="*/ 2147483647 w 43"/>
                <a:gd name="T45" fmla="*/ 2147483647 h 44"/>
                <a:gd name="T46" fmla="*/ 2147483647 w 43"/>
                <a:gd name="T47" fmla="*/ 2147483647 h 44"/>
                <a:gd name="T48" fmla="*/ 2147483647 w 43"/>
                <a:gd name="T49" fmla="*/ 2147483647 h 44"/>
                <a:gd name="T50" fmla="*/ 2147483647 w 43"/>
                <a:gd name="T51" fmla="*/ 2147483647 h 44"/>
                <a:gd name="T52" fmla="*/ 2147483647 w 43"/>
                <a:gd name="T53" fmla="*/ 2147483647 h 44"/>
                <a:gd name="T54" fmla="*/ 2147483647 w 43"/>
                <a:gd name="T55" fmla="*/ 2147483647 h 44"/>
                <a:gd name="T56" fmla="*/ 2147483647 w 43"/>
                <a:gd name="T57" fmla="*/ 2147483647 h 44"/>
                <a:gd name="T58" fmla="*/ 2147483647 w 43"/>
                <a:gd name="T59" fmla="*/ 2147483647 h 44"/>
                <a:gd name="T60" fmla="*/ 2147483647 w 43"/>
                <a:gd name="T61" fmla="*/ 2147483647 h 44"/>
                <a:gd name="T62" fmla="*/ 2147483647 w 43"/>
                <a:gd name="T63" fmla="*/ 2147483647 h 44"/>
                <a:gd name="T64" fmla="*/ 2147483647 w 43"/>
                <a:gd name="T65" fmla="*/ 2147483647 h 44"/>
                <a:gd name="T66" fmla="*/ 2147483647 w 43"/>
                <a:gd name="T67" fmla="*/ 2147483647 h 44"/>
                <a:gd name="T68" fmla="*/ 2147483647 w 43"/>
                <a:gd name="T69" fmla="*/ 2147483647 h 44"/>
                <a:gd name="T70" fmla="*/ 2147483647 w 43"/>
                <a:gd name="T71" fmla="*/ 2147483647 h 44"/>
                <a:gd name="T72" fmla="*/ 2147483647 w 43"/>
                <a:gd name="T73" fmla="*/ 2147483647 h 44"/>
                <a:gd name="T74" fmla="*/ 2147483647 w 43"/>
                <a:gd name="T75" fmla="*/ 2147483647 h 44"/>
                <a:gd name="T76" fmla="*/ 2147483647 w 43"/>
                <a:gd name="T77" fmla="*/ 2147483647 h 44"/>
                <a:gd name="T78" fmla="*/ 2147483647 w 43"/>
                <a:gd name="T79" fmla="*/ 2147483647 h 44"/>
                <a:gd name="T80" fmla="*/ 2147483647 w 43"/>
                <a:gd name="T81" fmla="*/ 0 h 44"/>
                <a:gd name="T82" fmla="*/ 2147483647 w 43"/>
                <a:gd name="T83" fmla="*/ 2147483647 h 44"/>
                <a:gd name="T84" fmla="*/ 2147483647 w 43"/>
                <a:gd name="T85" fmla="*/ 2147483647 h 44"/>
                <a:gd name="T86" fmla="*/ 2147483647 w 43"/>
                <a:gd name="T87" fmla="*/ 2147483647 h 44"/>
                <a:gd name="T88" fmla="*/ 2147483647 w 43"/>
                <a:gd name="T89" fmla="*/ 2147483647 h 44"/>
                <a:gd name="T90" fmla="*/ 2147483647 w 43"/>
                <a:gd name="T91" fmla="*/ 2147483647 h 44"/>
                <a:gd name="T92" fmla="*/ 2147483647 w 43"/>
                <a:gd name="T93" fmla="*/ 2147483647 h 44"/>
                <a:gd name="T94" fmla="*/ 2147483647 w 43"/>
                <a:gd name="T95" fmla="*/ 2147483647 h 44"/>
                <a:gd name="T96" fmla="*/ 2147483647 w 43"/>
                <a:gd name="T97" fmla="*/ 2147483647 h 44"/>
                <a:gd name="T98" fmla="*/ 2147483647 w 43"/>
                <a:gd name="T99" fmla="*/ 2147483647 h 44"/>
                <a:gd name="T100" fmla="*/ 2147483647 w 43"/>
                <a:gd name="T101" fmla="*/ 2147483647 h 44"/>
                <a:gd name="T102" fmla="*/ 2147483647 w 43"/>
                <a:gd name="T103" fmla="*/ 2147483647 h 4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3"/>
                <a:gd name="T157" fmla="*/ 0 h 44"/>
                <a:gd name="T158" fmla="*/ 43 w 43"/>
                <a:gd name="T159" fmla="*/ 44 h 4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3" h="44">
                  <a:moveTo>
                    <a:pt x="4" y="2"/>
                  </a:moveTo>
                  <a:lnTo>
                    <a:pt x="4" y="6"/>
                  </a:lnTo>
                  <a:lnTo>
                    <a:pt x="4" y="12"/>
                  </a:lnTo>
                  <a:lnTo>
                    <a:pt x="2" y="14"/>
                  </a:lnTo>
                  <a:lnTo>
                    <a:pt x="0" y="18"/>
                  </a:lnTo>
                  <a:lnTo>
                    <a:pt x="6" y="21"/>
                  </a:lnTo>
                  <a:lnTo>
                    <a:pt x="14" y="25"/>
                  </a:lnTo>
                  <a:lnTo>
                    <a:pt x="18" y="29"/>
                  </a:lnTo>
                  <a:lnTo>
                    <a:pt x="18" y="33"/>
                  </a:lnTo>
                  <a:lnTo>
                    <a:pt x="20" y="31"/>
                  </a:lnTo>
                  <a:lnTo>
                    <a:pt x="23" y="31"/>
                  </a:lnTo>
                  <a:lnTo>
                    <a:pt x="27" y="31"/>
                  </a:lnTo>
                  <a:lnTo>
                    <a:pt x="27" y="33"/>
                  </a:lnTo>
                  <a:lnTo>
                    <a:pt x="29" y="33"/>
                  </a:lnTo>
                  <a:lnTo>
                    <a:pt x="33" y="37"/>
                  </a:lnTo>
                  <a:lnTo>
                    <a:pt x="35" y="41"/>
                  </a:lnTo>
                  <a:lnTo>
                    <a:pt x="37" y="44"/>
                  </a:lnTo>
                  <a:lnTo>
                    <a:pt x="37" y="43"/>
                  </a:lnTo>
                  <a:lnTo>
                    <a:pt x="41" y="41"/>
                  </a:lnTo>
                  <a:lnTo>
                    <a:pt x="43" y="39"/>
                  </a:lnTo>
                  <a:lnTo>
                    <a:pt x="43" y="35"/>
                  </a:lnTo>
                  <a:lnTo>
                    <a:pt x="43" y="31"/>
                  </a:lnTo>
                  <a:lnTo>
                    <a:pt x="41" y="29"/>
                  </a:lnTo>
                  <a:lnTo>
                    <a:pt x="39" y="29"/>
                  </a:lnTo>
                  <a:lnTo>
                    <a:pt x="35" y="27"/>
                  </a:lnTo>
                  <a:lnTo>
                    <a:pt x="33" y="25"/>
                  </a:lnTo>
                  <a:lnTo>
                    <a:pt x="37" y="21"/>
                  </a:lnTo>
                  <a:lnTo>
                    <a:pt x="35" y="21"/>
                  </a:lnTo>
                  <a:lnTo>
                    <a:pt x="33" y="20"/>
                  </a:lnTo>
                  <a:lnTo>
                    <a:pt x="29" y="16"/>
                  </a:lnTo>
                  <a:lnTo>
                    <a:pt x="27" y="16"/>
                  </a:lnTo>
                  <a:lnTo>
                    <a:pt x="29" y="14"/>
                  </a:lnTo>
                  <a:lnTo>
                    <a:pt x="29" y="10"/>
                  </a:lnTo>
                  <a:lnTo>
                    <a:pt x="27" y="8"/>
                  </a:lnTo>
                  <a:lnTo>
                    <a:pt x="25" y="6"/>
                  </a:lnTo>
                  <a:lnTo>
                    <a:pt x="22" y="6"/>
                  </a:lnTo>
                  <a:lnTo>
                    <a:pt x="20" y="6"/>
                  </a:lnTo>
                  <a:lnTo>
                    <a:pt x="20" y="2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8" y="2"/>
                  </a:lnTo>
                  <a:lnTo>
                    <a:pt x="4" y="2"/>
                  </a:lnTo>
                  <a:close/>
                  <a:moveTo>
                    <a:pt x="18" y="20"/>
                  </a:moveTo>
                  <a:lnTo>
                    <a:pt x="22" y="21"/>
                  </a:lnTo>
                  <a:lnTo>
                    <a:pt x="23" y="23"/>
                  </a:lnTo>
                  <a:lnTo>
                    <a:pt x="22" y="23"/>
                  </a:lnTo>
                  <a:lnTo>
                    <a:pt x="18" y="23"/>
                  </a:lnTo>
                  <a:lnTo>
                    <a:pt x="16" y="21"/>
                  </a:lnTo>
                  <a:lnTo>
                    <a:pt x="16" y="20"/>
                  </a:lnTo>
                  <a:lnTo>
                    <a:pt x="18" y="2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26" name="Freeform 607">
              <a:extLst>
                <a:ext uri="{FF2B5EF4-FFF2-40B4-BE49-F238E27FC236}">
                  <a16:creationId xmlns:a16="http://schemas.microsoft.com/office/drawing/2014/main" id="{793B0CD9-73DB-497C-AA9E-F9C7531D8115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886325" y="4189413"/>
              <a:ext cx="336550" cy="452437"/>
            </a:xfrm>
            <a:custGeom>
              <a:avLst/>
              <a:gdLst>
                <a:gd name="T0" fmla="*/ 2147483647 w 162"/>
                <a:gd name="T1" fmla="*/ 2147483647 h 218"/>
                <a:gd name="T2" fmla="*/ 2147483647 w 162"/>
                <a:gd name="T3" fmla="*/ 2147483647 h 218"/>
                <a:gd name="T4" fmla="*/ 2147483647 w 162"/>
                <a:gd name="T5" fmla="*/ 2147483647 h 218"/>
                <a:gd name="T6" fmla="*/ 2147483647 w 162"/>
                <a:gd name="T7" fmla="*/ 2147483647 h 218"/>
                <a:gd name="T8" fmla="*/ 2147483647 w 162"/>
                <a:gd name="T9" fmla="*/ 2147483647 h 218"/>
                <a:gd name="T10" fmla="*/ 2147483647 w 162"/>
                <a:gd name="T11" fmla="*/ 2147483647 h 218"/>
                <a:gd name="T12" fmla="*/ 2147483647 w 162"/>
                <a:gd name="T13" fmla="*/ 2147483647 h 218"/>
                <a:gd name="T14" fmla="*/ 2147483647 w 162"/>
                <a:gd name="T15" fmla="*/ 2147483647 h 218"/>
                <a:gd name="T16" fmla="*/ 2147483647 w 162"/>
                <a:gd name="T17" fmla="*/ 2147483647 h 218"/>
                <a:gd name="T18" fmla="*/ 2147483647 w 162"/>
                <a:gd name="T19" fmla="*/ 2147483647 h 218"/>
                <a:gd name="T20" fmla="*/ 2147483647 w 162"/>
                <a:gd name="T21" fmla="*/ 2147483647 h 218"/>
                <a:gd name="T22" fmla="*/ 2147483647 w 162"/>
                <a:gd name="T23" fmla="*/ 2147483647 h 218"/>
                <a:gd name="T24" fmla="*/ 2147483647 w 162"/>
                <a:gd name="T25" fmla="*/ 2147483647 h 218"/>
                <a:gd name="T26" fmla="*/ 2147483647 w 162"/>
                <a:gd name="T27" fmla="*/ 2147483647 h 218"/>
                <a:gd name="T28" fmla="*/ 2147483647 w 162"/>
                <a:gd name="T29" fmla="*/ 2147483647 h 218"/>
                <a:gd name="T30" fmla="*/ 2147483647 w 162"/>
                <a:gd name="T31" fmla="*/ 2147483647 h 218"/>
                <a:gd name="T32" fmla="*/ 2147483647 w 162"/>
                <a:gd name="T33" fmla="*/ 2147483647 h 218"/>
                <a:gd name="T34" fmla="*/ 2147483647 w 162"/>
                <a:gd name="T35" fmla="*/ 2147483647 h 218"/>
                <a:gd name="T36" fmla="*/ 2147483647 w 162"/>
                <a:gd name="T37" fmla="*/ 2147483647 h 218"/>
                <a:gd name="T38" fmla="*/ 2147483647 w 162"/>
                <a:gd name="T39" fmla="*/ 2147483647 h 218"/>
                <a:gd name="T40" fmla="*/ 2147483647 w 162"/>
                <a:gd name="T41" fmla="*/ 2147483647 h 218"/>
                <a:gd name="T42" fmla="*/ 2147483647 w 162"/>
                <a:gd name="T43" fmla="*/ 2147483647 h 218"/>
                <a:gd name="T44" fmla="*/ 2147483647 w 162"/>
                <a:gd name="T45" fmla="*/ 2147483647 h 218"/>
                <a:gd name="T46" fmla="*/ 2147483647 w 162"/>
                <a:gd name="T47" fmla="*/ 2147483647 h 218"/>
                <a:gd name="T48" fmla="*/ 2147483647 w 162"/>
                <a:gd name="T49" fmla="*/ 2147483647 h 218"/>
                <a:gd name="T50" fmla="*/ 2147483647 w 162"/>
                <a:gd name="T51" fmla="*/ 2147483647 h 218"/>
                <a:gd name="T52" fmla="*/ 2147483647 w 162"/>
                <a:gd name="T53" fmla="*/ 2147483647 h 218"/>
                <a:gd name="T54" fmla="*/ 2147483647 w 162"/>
                <a:gd name="T55" fmla="*/ 2147483647 h 218"/>
                <a:gd name="T56" fmla="*/ 2147483647 w 162"/>
                <a:gd name="T57" fmla="*/ 2147483647 h 218"/>
                <a:gd name="T58" fmla="*/ 2147483647 w 162"/>
                <a:gd name="T59" fmla="*/ 2147483647 h 218"/>
                <a:gd name="T60" fmla="*/ 2147483647 w 162"/>
                <a:gd name="T61" fmla="*/ 2147483647 h 218"/>
                <a:gd name="T62" fmla="*/ 2147483647 w 162"/>
                <a:gd name="T63" fmla="*/ 2147483647 h 218"/>
                <a:gd name="T64" fmla="*/ 2147483647 w 162"/>
                <a:gd name="T65" fmla="*/ 2147483647 h 218"/>
                <a:gd name="T66" fmla="*/ 2147483647 w 162"/>
                <a:gd name="T67" fmla="*/ 2147483647 h 218"/>
                <a:gd name="T68" fmla="*/ 0 w 162"/>
                <a:gd name="T69" fmla="*/ 2147483647 h 218"/>
                <a:gd name="T70" fmla="*/ 2147483647 w 162"/>
                <a:gd name="T71" fmla="*/ 2147483647 h 218"/>
                <a:gd name="T72" fmla="*/ 2147483647 w 162"/>
                <a:gd name="T73" fmla="*/ 2147483647 h 218"/>
                <a:gd name="T74" fmla="*/ 2147483647 w 162"/>
                <a:gd name="T75" fmla="*/ 2147483647 h 218"/>
                <a:gd name="T76" fmla="*/ 2147483647 w 162"/>
                <a:gd name="T77" fmla="*/ 2147483647 h 218"/>
                <a:gd name="T78" fmla="*/ 2147483647 w 162"/>
                <a:gd name="T79" fmla="*/ 2147483647 h 218"/>
                <a:gd name="T80" fmla="*/ 2147483647 w 162"/>
                <a:gd name="T81" fmla="*/ 2147483647 h 218"/>
                <a:gd name="T82" fmla="*/ 2147483647 w 162"/>
                <a:gd name="T83" fmla="*/ 2147483647 h 218"/>
                <a:gd name="T84" fmla="*/ 2147483647 w 162"/>
                <a:gd name="T85" fmla="*/ 2147483647 h 21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62"/>
                <a:gd name="T130" fmla="*/ 0 h 218"/>
                <a:gd name="T131" fmla="*/ 162 w 162"/>
                <a:gd name="T132" fmla="*/ 218 h 21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62" h="218">
                  <a:moveTo>
                    <a:pt x="4" y="17"/>
                  </a:moveTo>
                  <a:lnTo>
                    <a:pt x="16" y="11"/>
                  </a:lnTo>
                  <a:lnTo>
                    <a:pt x="14" y="11"/>
                  </a:lnTo>
                  <a:lnTo>
                    <a:pt x="16" y="7"/>
                  </a:lnTo>
                  <a:lnTo>
                    <a:pt x="18" y="3"/>
                  </a:lnTo>
                  <a:lnTo>
                    <a:pt x="20" y="1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2" y="1"/>
                  </a:lnTo>
                  <a:lnTo>
                    <a:pt x="14" y="3"/>
                  </a:lnTo>
                  <a:lnTo>
                    <a:pt x="12" y="3"/>
                  </a:lnTo>
                  <a:lnTo>
                    <a:pt x="10" y="3"/>
                  </a:lnTo>
                  <a:lnTo>
                    <a:pt x="4" y="5"/>
                  </a:lnTo>
                  <a:lnTo>
                    <a:pt x="2" y="7"/>
                  </a:lnTo>
                  <a:lnTo>
                    <a:pt x="6" y="13"/>
                  </a:lnTo>
                  <a:lnTo>
                    <a:pt x="6" y="15"/>
                  </a:lnTo>
                  <a:lnTo>
                    <a:pt x="4" y="17"/>
                  </a:lnTo>
                  <a:close/>
                  <a:moveTo>
                    <a:pt x="10" y="32"/>
                  </a:moveTo>
                  <a:lnTo>
                    <a:pt x="14" y="30"/>
                  </a:lnTo>
                  <a:lnTo>
                    <a:pt x="21" y="26"/>
                  </a:lnTo>
                  <a:lnTo>
                    <a:pt x="25" y="23"/>
                  </a:lnTo>
                  <a:lnTo>
                    <a:pt x="33" y="23"/>
                  </a:lnTo>
                  <a:lnTo>
                    <a:pt x="45" y="23"/>
                  </a:lnTo>
                  <a:lnTo>
                    <a:pt x="50" y="23"/>
                  </a:lnTo>
                  <a:lnTo>
                    <a:pt x="75" y="23"/>
                  </a:lnTo>
                  <a:lnTo>
                    <a:pt x="75" y="26"/>
                  </a:lnTo>
                  <a:lnTo>
                    <a:pt x="77" y="30"/>
                  </a:lnTo>
                  <a:lnTo>
                    <a:pt x="77" y="34"/>
                  </a:lnTo>
                  <a:lnTo>
                    <a:pt x="77" y="38"/>
                  </a:lnTo>
                  <a:lnTo>
                    <a:pt x="79" y="42"/>
                  </a:lnTo>
                  <a:lnTo>
                    <a:pt x="79" y="48"/>
                  </a:lnTo>
                  <a:lnTo>
                    <a:pt x="81" y="51"/>
                  </a:lnTo>
                  <a:lnTo>
                    <a:pt x="83" y="55"/>
                  </a:lnTo>
                  <a:lnTo>
                    <a:pt x="87" y="57"/>
                  </a:lnTo>
                  <a:lnTo>
                    <a:pt x="92" y="57"/>
                  </a:lnTo>
                  <a:lnTo>
                    <a:pt x="96" y="55"/>
                  </a:lnTo>
                  <a:lnTo>
                    <a:pt x="98" y="53"/>
                  </a:lnTo>
                  <a:lnTo>
                    <a:pt x="102" y="53"/>
                  </a:lnTo>
                  <a:lnTo>
                    <a:pt x="104" y="51"/>
                  </a:lnTo>
                  <a:lnTo>
                    <a:pt x="102" y="48"/>
                  </a:lnTo>
                  <a:lnTo>
                    <a:pt x="102" y="42"/>
                  </a:lnTo>
                  <a:lnTo>
                    <a:pt x="106" y="42"/>
                  </a:lnTo>
                  <a:lnTo>
                    <a:pt x="110" y="42"/>
                  </a:lnTo>
                  <a:lnTo>
                    <a:pt x="116" y="42"/>
                  </a:lnTo>
                  <a:lnTo>
                    <a:pt x="117" y="42"/>
                  </a:lnTo>
                  <a:lnTo>
                    <a:pt x="117" y="46"/>
                  </a:lnTo>
                  <a:lnTo>
                    <a:pt x="123" y="46"/>
                  </a:lnTo>
                  <a:lnTo>
                    <a:pt x="129" y="49"/>
                  </a:lnTo>
                  <a:lnTo>
                    <a:pt x="129" y="55"/>
                  </a:lnTo>
                  <a:lnTo>
                    <a:pt x="131" y="57"/>
                  </a:lnTo>
                  <a:lnTo>
                    <a:pt x="133" y="61"/>
                  </a:lnTo>
                  <a:lnTo>
                    <a:pt x="131" y="65"/>
                  </a:lnTo>
                  <a:lnTo>
                    <a:pt x="133" y="71"/>
                  </a:lnTo>
                  <a:lnTo>
                    <a:pt x="135" y="74"/>
                  </a:lnTo>
                  <a:lnTo>
                    <a:pt x="135" y="78"/>
                  </a:lnTo>
                  <a:lnTo>
                    <a:pt x="137" y="82"/>
                  </a:lnTo>
                  <a:lnTo>
                    <a:pt x="139" y="84"/>
                  </a:lnTo>
                  <a:lnTo>
                    <a:pt x="137" y="88"/>
                  </a:lnTo>
                  <a:lnTo>
                    <a:pt x="137" y="92"/>
                  </a:lnTo>
                  <a:lnTo>
                    <a:pt x="137" y="96"/>
                  </a:lnTo>
                  <a:lnTo>
                    <a:pt x="137" y="101"/>
                  </a:lnTo>
                  <a:lnTo>
                    <a:pt x="139" y="105"/>
                  </a:lnTo>
                  <a:lnTo>
                    <a:pt x="142" y="107"/>
                  </a:lnTo>
                  <a:lnTo>
                    <a:pt x="144" y="105"/>
                  </a:lnTo>
                  <a:lnTo>
                    <a:pt x="148" y="103"/>
                  </a:lnTo>
                  <a:lnTo>
                    <a:pt x="150" y="103"/>
                  </a:lnTo>
                  <a:lnTo>
                    <a:pt x="156" y="103"/>
                  </a:lnTo>
                  <a:lnTo>
                    <a:pt x="160" y="103"/>
                  </a:lnTo>
                  <a:lnTo>
                    <a:pt x="160" y="107"/>
                  </a:lnTo>
                  <a:lnTo>
                    <a:pt x="162" y="113"/>
                  </a:lnTo>
                  <a:lnTo>
                    <a:pt x="160" y="117"/>
                  </a:lnTo>
                  <a:lnTo>
                    <a:pt x="160" y="120"/>
                  </a:lnTo>
                  <a:lnTo>
                    <a:pt x="160" y="124"/>
                  </a:lnTo>
                  <a:lnTo>
                    <a:pt x="160" y="126"/>
                  </a:lnTo>
                  <a:lnTo>
                    <a:pt x="160" y="130"/>
                  </a:lnTo>
                  <a:lnTo>
                    <a:pt x="160" y="132"/>
                  </a:lnTo>
                  <a:lnTo>
                    <a:pt x="133" y="132"/>
                  </a:lnTo>
                  <a:lnTo>
                    <a:pt x="131" y="188"/>
                  </a:lnTo>
                  <a:lnTo>
                    <a:pt x="133" y="190"/>
                  </a:lnTo>
                  <a:lnTo>
                    <a:pt x="135" y="193"/>
                  </a:lnTo>
                  <a:lnTo>
                    <a:pt x="137" y="199"/>
                  </a:lnTo>
                  <a:lnTo>
                    <a:pt x="140" y="203"/>
                  </a:lnTo>
                  <a:lnTo>
                    <a:pt x="144" y="211"/>
                  </a:lnTo>
                  <a:lnTo>
                    <a:pt x="148" y="213"/>
                  </a:lnTo>
                  <a:lnTo>
                    <a:pt x="146" y="214"/>
                  </a:lnTo>
                  <a:lnTo>
                    <a:pt x="119" y="218"/>
                  </a:lnTo>
                  <a:lnTo>
                    <a:pt x="116" y="216"/>
                  </a:lnTo>
                  <a:lnTo>
                    <a:pt x="110" y="216"/>
                  </a:lnTo>
                  <a:lnTo>
                    <a:pt x="108" y="214"/>
                  </a:lnTo>
                  <a:lnTo>
                    <a:pt x="104" y="216"/>
                  </a:lnTo>
                  <a:lnTo>
                    <a:pt x="100" y="214"/>
                  </a:lnTo>
                  <a:lnTo>
                    <a:pt x="94" y="213"/>
                  </a:lnTo>
                  <a:lnTo>
                    <a:pt x="91" y="213"/>
                  </a:lnTo>
                  <a:lnTo>
                    <a:pt x="89" y="211"/>
                  </a:lnTo>
                  <a:lnTo>
                    <a:pt x="85" y="209"/>
                  </a:lnTo>
                  <a:lnTo>
                    <a:pt x="83" y="205"/>
                  </a:lnTo>
                  <a:lnTo>
                    <a:pt x="27" y="205"/>
                  </a:lnTo>
                  <a:lnTo>
                    <a:pt x="25" y="203"/>
                  </a:lnTo>
                  <a:lnTo>
                    <a:pt x="21" y="201"/>
                  </a:lnTo>
                  <a:lnTo>
                    <a:pt x="18" y="203"/>
                  </a:lnTo>
                  <a:lnTo>
                    <a:pt x="14" y="205"/>
                  </a:lnTo>
                  <a:lnTo>
                    <a:pt x="6" y="205"/>
                  </a:lnTo>
                  <a:lnTo>
                    <a:pt x="0" y="205"/>
                  </a:lnTo>
                  <a:lnTo>
                    <a:pt x="0" y="190"/>
                  </a:lnTo>
                  <a:lnTo>
                    <a:pt x="0" y="180"/>
                  </a:lnTo>
                  <a:lnTo>
                    <a:pt x="4" y="172"/>
                  </a:lnTo>
                  <a:lnTo>
                    <a:pt x="10" y="165"/>
                  </a:lnTo>
                  <a:lnTo>
                    <a:pt x="10" y="155"/>
                  </a:lnTo>
                  <a:lnTo>
                    <a:pt x="12" y="143"/>
                  </a:lnTo>
                  <a:lnTo>
                    <a:pt x="14" y="143"/>
                  </a:lnTo>
                  <a:lnTo>
                    <a:pt x="18" y="142"/>
                  </a:lnTo>
                  <a:lnTo>
                    <a:pt x="18" y="140"/>
                  </a:lnTo>
                  <a:lnTo>
                    <a:pt x="18" y="136"/>
                  </a:lnTo>
                  <a:lnTo>
                    <a:pt x="21" y="132"/>
                  </a:lnTo>
                  <a:lnTo>
                    <a:pt x="25" y="126"/>
                  </a:lnTo>
                  <a:lnTo>
                    <a:pt x="27" y="119"/>
                  </a:lnTo>
                  <a:lnTo>
                    <a:pt x="27" y="111"/>
                  </a:lnTo>
                  <a:lnTo>
                    <a:pt x="25" y="103"/>
                  </a:lnTo>
                  <a:lnTo>
                    <a:pt x="23" y="96"/>
                  </a:lnTo>
                  <a:lnTo>
                    <a:pt x="21" y="96"/>
                  </a:lnTo>
                  <a:lnTo>
                    <a:pt x="20" y="94"/>
                  </a:lnTo>
                  <a:lnTo>
                    <a:pt x="21" y="82"/>
                  </a:lnTo>
                  <a:lnTo>
                    <a:pt x="23" y="67"/>
                  </a:lnTo>
                  <a:lnTo>
                    <a:pt x="20" y="63"/>
                  </a:lnTo>
                  <a:lnTo>
                    <a:pt x="20" y="55"/>
                  </a:lnTo>
                  <a:lnTo>
                    <a:pt x="18" y="46"/>
                  </a:lnTo>
                  <a:lnTo>
                    <a:pt x="14" y="44"/>
                  </a:lnTo>
                  <a:lnTo>
                    <a:pt x="12" y="40"/>
                  </a:lnTo>
                  <a:lnTo>
                    <a:pt x="10" y="36"/>
                  </a:lnTo>
                  <a:lnTo>
                    <a:pt x="10" y="3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27" name="Freeform 608">
              <a:extLst>
                <a:ext uri="{FF2B5EF4-FFF2-40B4-BE49-F238E27FC236}">
                  <a16:creationId xmlns:a16="http://schemas.microsoft.com/office/drawing/2014/main" id="{A7F22DFB-EC29-4BB9-B11C-49D2663A3137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2325" y="2636838"/>
              <a:ext cx="11113" cy="7937"/>
            </a:xfrm>
            <a:custGeom>
              <a:avLst/>
              <a:gdLst>
                <a:gd name="T0" fmla="*/ 2147483647 w 5"/>
                <a:gd name="T1" fmla="*/ 2147483647 h 4"/>
                <a:gd name="T2" fmla="*/ 2147483647 w 5"/>
                <a:gd name="T3" fmla="*/ 2147483647 h 4"/>
                <a:gd name="T4" fmla="*/ 0 w 5"/>
                <a:gd name="T5" fmla="*/ 0 h 4"/>
                <a:gd name="T6" fmla="*/ 2147483647 w 5"/>
                <a:gd name="T7" fmla="*/ 0 h 4"/>
                <a:gd name="T8" fmla="*/ 2147483647 w 5"/>
                <a:gd name="T9" fmla="*/ 0 h 4"/>
                <a:gd name="T10" fmla="*/ 2147483647 w 5"/>
                <a:gd name="T11" fmla="*/ 2147483647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4"/>
                <a:gd name="T20" fmla="*/ 5 w 5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4">
                  <a:moveTo>
                    <a:pt x="5" y="2"/>
                  </a:moveTo>
                  <a:lnTo>
                    <a:pt x="1" y="4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5" y="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28" name="Freeform 609">
              <a:extLst>
                <a:ext uri="{FF2B5EF4-FFF2-40B4-BE49-F238E27FC236}">
                  <a16:creationId xmlns:a16="http://schemas.microsoft.com/office/drawing/2014/main" id="{61929EB8-C665-4530-946A-5A1A9F05F2D6}"/>
                </a:ext>
              </a:extLst>
            </p:cNvPr>
            <p:cNvSpPr>
              <a:spLocks/>
            </p:cNvSpPr>
            <p:nvPr/>
          </p:nvSpPr>
          <p:spPr bwMode="gray">
            <a:xfrm>
              <a:off x="4381500" y="2830513"/>
              <a:ext cx="504825" cy="601662"/>
            </a:xfrm>
            <a:custGeom>
              <a:avLst/>
              <a:gdLst>
                <a:gd name="T0" fmla="*/ 0 w 243"/>
                <a:gd name="T1" fmla="*/ 2147483647 h 290"/>
                <a:gd name="T2" fmla="*/ 2147483647 w 243"/>
                <a:gd name="T3" fmla="*/ 2147483647 h 290"/>
                <a:gd name="T4" fmla="*/ 2147483647 w 243"/>
                <a:gd name="T5" fmla="*/ 2147483647 h 290"/>
                <a:gd name="T6" fmla="*/ 2147483647 w 243"/>
                <a:gd name="T7" fmla="*/ 2147483647 h 290"/>
                <a:gd name="T8" fmla="*/ 2147483647 w 243"/>
                <a:gd name="T9" fmla="*/ 2147483647 h 290"/>
                <a:gd name="T10" fmla="*/ 2147483647 w 243"/>
                <a:gd name="T11" fmla="*/ 2147483647 h 290"/>
                <a:gd name="T12" fmla="*/ 2147483647 w 243"/>
                <a:gd name="T13" fmla="*/ 2147483647 h 290"/>
                <a:gd name="T14" fmla="*/ 2147483647 w 243"/>
                <a:gd name="T15" fmla="*/ 2147483647 h 290"/>
                <a:gd name="T16" fmla="*/ 2147483647 w 243"/>
                <a:gd name="T17" fmla="*/ 2147483647 h 290"/>
                <a:gd name="T18" fmla="*/ 2147483647 w 243"/>
                <a:gd name="T19" fmla="*/ 2147483647 h 290"/>
                <a:gd name="T20" fmla="*/ 2147483647 w 243"/>
                <a:gd name="T21" fmla="*/ 2147483647 h 290"/>
                <a:gd name="T22" fmla="*/ 2147483647 w 243"/>
                <a:gd name="T23" fmla="*/ 2147483647 h 290"/>
                <a:gd name="T24" fmla="*/ 2147483647 w 243"/>
                <a:gd name="T25" fmla="*/ 2147483647 h 290"/>
                <a:gd name="T26" fmla="*/ 2147483647 w 243"/>
                <a:gd name="T27" fmla="*/ 2147483647 h 290"/>
                <a:gd name="T28" fmla="*/ 2147483647 w 243"/>
                <a:gd name="T29" fmla="*/ 2147483647 h 290"/>
                <a:gd name="T30" fmla="*/ 2147483647 w 243"/>
                <a:gd name="T31" fmla="*/ 2147483647 h 290"/>
                <a:gd name="T32" fmla="*/ 2147483647 w 243"/>
                <a:gd name="T33" fmla="*/ 2147483647 h 290"/>
                <a:gd name="T34" fmla="*/ 2147483647 w 243"/>
                <a:gd name="T35" fmla="*/ 2147483647 h 290"/>
                <a:gd name="T36" fmla="*/ 2147483647 w 243"/>
                <a:gd name="T37" fmla="*/ 2147483647 h 290"/>
                <a:gd name="T38" fmla="*/ 2147483647 w 243"/>
                <a:gd name="T39" fmla="*/ 2147483647 h 290"/>
                <a:gd name="T40" fmla="*/ 2147483647 w 243"/>
                <a:gd name="T41" fmla="*/ 2147483647 h 290"/>
                <a:gd name="T42" fmla="*/ 2147483647 w 243"/>
                <a:gd name="T43" fmla="*/ 2147483647 h 290"/>
                <a:gd name="T44" fmla="*/ 2147483647 w 243"/>
                <a:gd name="T45" fmla="*/ 2147483647 h 290"/>
                <a:gd name="T46" fmla="*/ 2147483647 w 243"/>
                <a:gd name="T47" fmla="*/ 2147483647 h 290"/>
                <a:gd name="T48" fmla="*/ 2147483647 w 243"/>
                <a:gd name="T49" fmla="*/ 2147483647 h 290"/>
                <a:gd name="T50" fmla="*/ 2147483647 w 243"/>
                <a:gd name="T51" fmla="*/ 2147483647 h 290"/>
                <a:gd name="T52" fmla="*/ 2147483647 w 243"/>
                <a:gd name="T53" fmla="*/ 2147483647 h 290"/>
                <a:gd name="T54" fmla="*/ 2147483647 w 243"/>
                <a:gd name="T55" fmla="*/ 2147483647 h 290"/>
                <a:gd name="T56" fmla="*/ 2147483647 w 243"/>
                <a:gd name="T57" fmla="*/ 2147483647 h 290"/>
                <a:gd name="T58" fmla="*/ 2147483647 w 243"/>
                <a:gd name="T59" fmla="*/ 2147483647 h 290"/>
                <a:gd name="T60" fmla="*/ 2147483647 w 243"/>
                <a:gd name="T61" fmla="*/ 2147483647 h 290"/>
                <a:gd name="T62" fmla="*/ 2147483647 w 243"/>
                <a:gd name="T63" fmla="*/ 2147483647 h 290"/>
                <a:gd name="T64" fmla="*/ 2147483647 w 243"/>
                <a:gd name="T65" fmla="*/ 2147483647 h 290"/>
                <a:gd name="T66" fmla="*/ 2147483647 w 243"/>
                <a:gd name="T67" fmla="*/ 0 h 290"/>
                <a:gd name="T68" fmla="*/ 2147483647 w 243"/>
                <a:gd name="T69" fmla="*/ 2147483647 h 290"/>
                <a:gd name="T70" fmla="*/ 2147483647 w 243"/>
                <a:gd name="T71" fmla="*/ 2147483647 h 290"/>
                <a:gd name="T72" fmla="*/ 2147483647 w 243"/>
                <a:gd name="T73" fmla="*/ 2147483647 h 290"/>
                <a:gd name="T74" fmla="*/ 2147483647 w 243"/>
                <a:gd name="T75" fmla="*/ 2147483647 h 290"/>
                <a:gd name="T76" fmla="*/ 2147483647 w 243"/>
                <a:gd name="T77" fmla="*/ 2147483647 h 290"/>
                <a:gd name="T78" fmla="*/ 2147483647 w 243"/>
                <a:gd name="T79" fmla="*/ 2147483647 h 290"/>
                <a:gd name="T80" fmla="*/ 2147483647 w 243"/>
                <a:gd name="T81" fmla="*/ 2147483647 h 290"/>
                <a:gd name="T82" fmla="*/ 2147483647 w 243"/>
                <a:gd name="T83" fmla="*/ 2147483647 h 290"/>
                <a:gd name="T84" fmla="*/ 2147483647 w 243"/>
                <a:gd name="T85" fmla="*/ 2147483647 h 290"/>
                <a:gd name="T86" fmla="*/ 2147483647 w 243"/>
                <a:gd name="T87" fmla="*/ 2147483647 h 290"/>
                <a:gd name="T88" fmla="*/ 2147483647 w 243"/>
                <a:gd name="T89" fmla="*/ 2147483647 h 290"/>
                <a:gd name="T90" fmla="*/ 2147483647 w 243"/>
                <a:gd name="T91" fmla="*/ 2147483647 h 290"/>
                <a:gd name="T92" fmla="*/ 2147483647 w 243"/>
                <a:gd name="T93" fmla="*/ 2147483647 h 290"/>
                <a:gd name="T94" fmla="*/ 2147483647 w 243"/>
                <a:gd name="T95" fmla="*/ 2147483647 h 290"/>
                <a:gd name="T96" fmla="*/ 2147483647 w 243"/>
                <a:gd name="T97" fmla="*/ 2147483647 h 290"/>
                <a:gd name="T98" fmla="*/ 2147483647 w 243"/>
                <a:gd name="T99" fmla="*/ 2147483647 h 290"/>
                <a:gd name="T100" fmla="*/ 2147483647 w 243"/>
                <a:gd name="T101" fmla="*/ 2147483647 h 290"/>
                <a:gd name="T102" fmla="*/ 2147483647 w 243"/>
                <a:gd name="T103" fmla="*/ 2147483647 h 290"/>
                <a:gd name="T104" fmla="*/ 2147483647 w 243"/>
                <a:gd name="T105" fmla="*/ 2147483647 h 290"/>
                <a:gd name="T106" fmla="*/ 2147483647 w 243"/>
                <a:gd name="T107" fmla="*/ 2147483647 h 290"/>
                <a:gd name="T108" fmla="*/ 2147483647 w 243"/>
                <a:gd name="T109" fmla="*/ 2147483647 h 290"/>
                <a:gd name="T110" fmla="*/ 2147483647 w 243"/>
                <a:gd name="T111" fmla="*/ 2147483647 h 290"/>
                <a:gd name="T112" fmla="*/ 2147483647 w 243"/>
                <a:gd name="T113" fmla="*/ 2147483647 h 290"/>
                <a:gd name="T114" fmla="*/ 2147483647 w 243"/>
                <a:gd name="T115" fmla="*/ 2147483647 h 290"/>
                <a:gd name="T116" fmla="*/ 2147483647 w 243"/>
                <a:gd name="T117" fmla="*/ 2147483647 h 290"/>
                <a:gd name="T118" fmla="*/ 0 w 243"/>
                <a:gd name="T119" fmla="*/ 2147483647 h 290"/>
                <a:gd name="T120" fmla="*/ 0 w 243"/>
                <a:gd name="T121" fmla="*/ 2147483647 h 29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43"/>
                <a:gd name="T184" fmla="*/ 0 h 290"/>
                <a:gd name="T185" fmla="*/ 243 w 243"/>
                <a:gd name="T186" fmla="*/ 290 h 29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43" h="290">
                  <a:moveTo>
                    <a:pt x="0" y="158"/>
                  </a:moveTo>
                  <a:lnTo>
                    <a:pt x="0" y="167"/>
                  </a:lnTo>
                  <a:lnTo>
                    <a:pt x="42" y="198"/>
                  </a:lnTo>
                  <a:lnTo>
                    <a:pt x="121" y="259"/>
                  </a:lnTo>
                  <a:lnTo>
                    <a:pt x="122" y="261"/>
                  </a:lnTo>
                  <a:lnTo>
                    <a:pt x="124" y="265"/>
                  </a:lnTo>
                  <a:lnTo>
                    <a:pt x="130" y="267"/>
                  </a:lnTo>
                  <a:lnTo>
                    <a:pt x="134" y="269"/>
                  </a:lnTo>
                  <a:lnTo>
                    <a:pt x="138" y="273"/>
                  </a:lnTo>
                  <a:lnTo>
                    <a:pt x="138" y="277"/>
                  </a:lnTo>
                  <a:lnTo>
                    <a:pt x="138" y="280"/>
                  </a:lnTo>
                  <a:lnTo>
                    <a:pt x="138" y="284"/>
                  </a:lnTo>
                  <a:lnTo>
                    <a:pt x="140" y="288"/>
                  </a:lnTo>
                  <a:lnTo>
                    <a:pt x="138" y="290"/>
                  </a:lnTo>
                  <a:lnTo>
                    <a:pt x="145" y="290"/>
                  </a:lnTo>
                  <a:lnTo>
                    <a:pt x="151" y="288"/>
                  </a:lnTo>
                  <a:lnTo>
                    <a:pt x="169" y="284"/>
                  </a:lnTo>
                  <a:lnTo>
                    <a:pt x="176" y="273"/>
                  </a:lnTo>
                  <a:lnTo>
                    <a:pt x="243" y="221"/>
                  </a:lnTo>
                  <a:lnTo>
                    <a:pt x="241" y="219"/>
                  </a:lnTo>
                  <a:lnTo>
                    <a:pt x="236" y="215"/>
                  </a:lnTo>
                  <a:lnTo>
                    <a:pt x="234" y="213"/>
                  </a:lnTo>
                  <a:lnTo>
                    <a:pt x="230" y="211"/>
                  </a:lnTo>
                  <a:lnTo>
                    <a:pt x="226" y="209"/>
                  </a:lnTo>
                  <a:lnTo>
                    <a:pt x="222" y="209"/>
                  </a:lnTo>
                  <a:lnTo>
                    <a:pt x="218" y="206"/>
                  </a:lnTo>
                  <a:lnTo>
                    <a:pt x="217" y="200"/>
                  </a:lnTo>
                  <a:lnTo>
                    <a:pt x="217" y="196"/>
                  </a:lnTo>
                  <a:lnTo>
                    <a:pt x="213" y="194"/>
                  </a:lnTo>
                  <a:lnTo>
                    <a:pt x="211" y="188"/>
                  </a:lnTo>
                  <a:lnTo>
                    <a:pt x="209" y="184"/>
                  </a:lnTo>
                  <a:lnTo>
                    <a:pt x="205" y="181"/>
                  </a:lnTo>
                  <a:lnTo>
                    <a:pt x="205" y="179"/>
                  </a:lnTo>
                  <a:lnTo>
                    <a:pt x="209" y="177"/>
                  </a:lnTo>
                  <a:lnTo>
                    <a:pt x="213" y="171"/>
                  </a:lnTo>
                  <a:lnTo>
                    <a:pt x="213" y="161"/>
                  </a:lnTo>
                  <a:lnTo>
                    <a:pt x="213" y="156"/>
                  </a:lnTo>
                  <a:lnTo>
                    <a:pt x="213" y="154"/>
                  </a:lnTo>
                  <a:lnTo>
                    <a:pt x="213" y="150"/>
                  </a:lnTo>
                  <a:lnTo>
                    <a:pt x="213" y="148"/>
                  </a:lnTo>
                  <a:lnTo>
                    <a:pt x="217" y="146"/>
                  </a:lnTo>
                  <a:lnTo>
                    <a:pt x="211" y="140"/>
                  </a:lnTo>
                  <a:lnTo>
                    <a:pt x="213" y="115"/>
                  </a:lnTo>
                  <a:lnTo>
                    <a:pt x="211" y="113"/>
                  </a:lnTo>
                  <a:lnTo>
                    <a:pt x="211" y="110"/>
                  </a:lnTo>
                  <a:lnTo>
                    <a:pt x="213" y="110"/>
                  </a:lnTo>
                  <a:lnTo>
                    <a:pt x="209" y="81"/>
                  </a:lnTo>
                  <a:lnTo>
                    <a:pt x="201" y="79"/>
                  </a:lnTo>
                  <a:lnTo>
                    <a:pt x="201" y="73"/>
                  </a:lnTo>
                  <a:lnTo>
                    <a:pt x="199" y="67"/>
                  </a:lnTo>
                  <a:lnTo>
                    <a:pt x="195" y="65"/>
                  </a:lnTo>
                  <a:lnTo>
                    <a:pt x="193" y="65"/>
                  </a:lnTo>
                  <a:lnTo>
                    <a:pt x="192" y="60"/>
                  </a:lnTo>
                  <a:lnTo>
                    <a:pt x="192" y="52"/>
                  </a:lnTo>
                  <a:lnTo>
                    <a:pt x="192" y="48"/>
                  </a:lnTo>
                  <a:lnTo>
                    <a:pt x="195" y="48"/>
                  </a:lnTo>
                  <a:lnTo>
                    <a:pt x="199" y="44"/>
                  </a:lnTo>
                  <a:lnTo>
                    <a:pt x="201" y="40"/>
                  </a:lnTo>
                  <a:lnTo>
                    <a:pt x="203" y="37"/>
                  </a:lnTo>
                  <a:lnTo>
                    <a:pt x="205" y="33"/>
                  </a:lnTo>
                  <a:lnTo>
                    <a:pt x="203" y="27"/>
                  </a:lnTo>
                  <a:lnTo>
                    <a:pt x="201" y="21"/>
                  </a:lnTo>
                  <a:lnTo>
                    <a:pt x="203" y="16"/>
                  </a:lnTo>
                  <a:lnTo>
                    <a:pt x="201" y="14"/>
                  </a:lnTo>
                  <a:lnTo>
                    <a:pt x="199" y="8"/>
                  </a:lnTo>
                  <a:lnTo>
                    <a:pt x="199" y="2"/>
                  </a:lnTo>
                  <a:lnTo>
                    <a:pt x="195" y="0"/>
                  </a:lnTo>
                  <a:lnTo>
                    <a:pt x="193" y="0"/>
                  </a:lnTo>
                  <a:lnTo>
                    <a:pt x="192" y="4"/>
                  </a:lnTo>
                  <a:lnTo>
                    <a:pt x="190" y="8"/>
                  </a:lnTo>
                  <a:lnTo>
                    <a:pt x="186" y="4"/>
                  </a:lnTo>
                  <a:lnTo>
                    <a:pt x="184" y="0"/>
                  </a:lnTo>
                  <a:lnTo>
                    <a:pt x="170" y="2"/>
                  </a:lnTo>
                  <a:lnTo>
                    <a:pt x="159" y="2"/>
                  </a:lnTo>
                  <a:lnTo>
                    <a:pt x="149" y="4"/>
                  </a:lnTo>
                  <a:lnTo>
                    <a:pt x="140" y="8"/>
                  </a:lnTo>
                  <a:lnTo>
                    <a:pt x="132" y="6"/>
                  </a:lnTo>
                  <a:lnTo>
                    <a:pt x="122" y="6"/>
                  </a:lnTo>
                  <a:lnTo>
                    <a:pt x="117" y="10"/>
                  </a:lnTo>
                  <a:lnTo>
                    <a:pt x="113" y="14"/>
                  </a:lnTo>
                  <a:lnTo>
                    <a:pt x="109" y="14"/>
                  </a:lnTo>
                  <a:lnTo>
                    <a:pt x="105" y="14"/>
                  </a:lnTo>
                  <a:lnTo>
                    <a:pt x="103" y="16"/>
                  </a:lnTo>
                  <a:lnTo>
                    <a:pt x="101" y="19"/>
                  </a:lnTo>
                  <a:lnTo>
                    <a:pt x="94" y="19"/>
                  </a:lnTo>
                  <a:lnTo>
                    <a:pt x="88" y="21"/>
                  </a:lnTo>
                  <a:lnTo>
                    <a:pt x="82" y="27"/>
                  </a:lnTo>
                  <a:lnTo>
                    <a:pt x="74" y="33"/>
                  </a:lnTo>
                  <a:lnTo>
                    <a:pt x="76" y="35"/>
                  </a:lnTo>
                  <a:lnTo>
                    <a:pt x="76" y="40"/>
                  </a:lnTo>
                  <a:lnTo>
                    <a:pt x="76" y="44"/>
                  </a:lnTo>
                  <a:lnTo>
                    <a:pt x="74" y="50"/>
                  </a:lnTo>
                  <a:lnTo>
                    <a:pt x="76" y="54"/>
                  </a:lnTo>
                  <a:lnTo>
                    <a:pt x="78" y="58"/>
                  </a:lnTo>
                  <a:lnTo>
                    <a:pt x="78" y="64"/>
                  </a:lnTo>
                  <a:lnTo>
                    <a:pt x="80" y="67"/>
                  </a:lnTo>
                  <a:lnTo>
                    <a:pt x="84" y="71"/>
                  </a:lnTo>
                  <a:lnTo>
                    <a:pt x="84" y="75"/>
                  </a:lnTo>
                  <a:lnTo>
                    <a:pt x="78" y="77"/>
                  </a:lnTo>
                  <a:lnTo>
                    <a:pt x="74" y="83"/>
                  </a:lnTo>
                  <a:lnTo>
                    <a:pt x="71" y="87"/>
                  </a:lnTo>
                  <a:lnTo>
                    <a:pt x="69" y="90"/>
                  </a:lnTo>
                  <a:lnTo>
                    <a:pt x="69" y="94"/>
                  </a:lnTo>
                  <a:lnTo>
                    <a:pt x="65" y="98"/>
                  </a:lnTo>
                  <a:lnTo>
                    <a:pt x="61" y="100"/>
                  </a:lnTo>
                  <a:lnTo>
                    <a:pt x="57" y="100"/>
                  </a:lnTo>
                  <a:lnTo>
                    <a:pt x="55" y="106"/>
                  </a:lnTo>
                  <a:lnTo>
                    <a:pt x="48" y="115"/>
                  </a:lnTo>
                  <a:lnTo>
                    <a:pt x="44" y="117"/>
                  </a:lnTo>
                  <a:lnTo>
                    <a:pt x="40" y="119"/>
                  </a:lnTo>
                  <a:lnTo>
                    <a:pt x="36" y="119"/>
                  </a:lnTo>
                  <a:lnTo>
                    <a:pt x="32" y="123"/>
                  </a:lnTo>
                  <a:lnTo>
                    <a:pt x="27" y="127"/>
                  </a:lnTo>
                  <a:lnTo>
                    <a:pt x="19" y="129"/>
                  </a:lnTo>
                  <a:lnTo>
                    <a:pt x="13" y="131"/>
                  </a:lnTo>
                  <a:lnTo>
                    <a:pt x="9" y="133"/>
                  </a:lnTo>
                  <a:lnTo>
                    <a:pt x="5" y="136"/>
                  </a:lnTo>
                  <a:lnTo>
                    <a:pt x="3" y="140"/>
                  </a:lnTo>
                  <a:lnTo>
                    <a:pt x="0" y="142"/>
                  </a:lnTo>
                  <a:lnTo>
                    <a:pt x="0" y="144"/>
                  </a:lnTo>
                  <a:lnTo>
                    <a:pt x="0" y="158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29" name="Freeform 610">
              <a:extLst>
                <a:ext uri="{FF2B5EF4-FFF2-40B4-BE49-F238E27FC236}">
                  <a16:creationId xmlns:a16="http://schemas.microsoft.com/office/drawing/2014/main" id="{ED90D2A2-7CA1-4DD4-8567-537B802E77F8}"/>
                </a:ext>
              </a:extLst>
            </p:cNvPr>
            <p:cNvSpPr>
              <a:spLocks/>
            </p:cNvSpPr>
            <p:nvPr/>
          </p:nvSpPr>
          <p:spPr bwMode="gray">
            <a:xfrm>
              <a:off x="5084763" y="2644775"/>
              <a:ext cx="52387" cy="100013"/>
            </a:xfrm>
            <a:custGeom>
              <a:avLst/>
              <a:gdLst>
                <a:gd name="T0" fmla="*/ 2147483647 w 25"/>
                <a:gd name="T1" fmla="*/ 2147483647 h 48"/>
                <a:gd name="T2" fmla="*/ 2147483647 w 25"/>
                <a:gd name="T3" fmla="*/ 2147483647 h 48"/>
                <a:gd name="T4" fmla="*/ 2147483647 w 25"/>
                <a:gd name="T5" fmla="*/ 2147483647 h 48"/>
                <a:gd name="T6" fmla="*/ 2147483647 w 25"/>
                <a:gd name="T7" fmla="*/ 2147483647 h 48"/>
                <a:gd name="T8" fmla="*/ 2147483647 w 25"/>
                <a:gd name="T9" fmla="*/ 2147483647 h 48"/>
                <a:gd name="T10" fmla="*/ 2147483647 w 25"/>
                <a:gd name="T11" fmla="*/ 2147483647 h 48"/>
                <a:gd name="T12" fmla="*/ 2147483647 w 25"/>
                <a:gd name="T13" fmla="*/ 2147483647 h 48"/>
                <a:gd name="T14" fmla="*/ 2147483647 w 25"/>
                <a:gd name="T15" fmla="*/ 2147483647 h 48"/>
                <a:gd name="T16" fmla="*/ 2147483647 w 25"/>
                <a:gd name="T17" fmla="*/ 2147483647 h 48"/>
                <a:gd name="T18" fmla="*/ 2147483647 w 25"/>
                <a:gd name="T19" fmla="*/ 2147483647 h 48"/>
                <a:gd name="T20" fmla="*/ 2147483647 w 25"/>
                <a:gd name="T21" fmla="*/ 2147483647 h 48"/>
                <a:gd name="T22" fmla="*/ 2147483647 w 25"/>
                <a:gd name="T23" fmla="*/ 2147483647 h 48"/>
                <a:gd name="T24" fmla="*/ 2147483647 w 25"/>
                <a:gd name="T25" fmla="*/ 2147483647 h 48"/>
                <a:gd name="T26" fmla="*/ 2147483647 w 25"/>
                <a:gd name="T27" fmla="*/ 2147483647 h 48"/>
                <a:gd name="T28" fmla="*/ 2147483647 w 25"/>
                <a:gd name="T29" fmla="*/ 2147483647 h 48"/>
                <a:gd name="T30" fmla="*/ 2147483647 w 25"/>
                <a:gd name="T31" fmla="*/ 2147483647 h 48"/>
                <a:gd name="T32" fmla="*/ 2147483647 w 25"/>
                <a:gd name="T33" fmla="*/ 2147483647 h 48"/>
                <a:gd name="T34" fmla="*/ 2147483647 w 25"/>
                <a:gd name="T35" fmla="*/ 2147483647 h 48"/>
                <a:gd name="T36" fmla="*/ 2147483647 w 25"/>
                <a:gd name="T37" fmla="*/ 2147483647 h 48"/>
                <a:gd name="T38" fmla="*/ 2147483647 w 25"/>
                <a:gd name="T39" fmla="*/ 0 h 48"/>
                <a:gd name="T40" fmla="*/ 2147483647 w 25"/>
                <a:gd name="T41" fmla="*/ 2147483647 h 48"/>
                <a:gd name="T42" fmla="*/ 0 w 25"/>
                <a:gd name="T43" fmla="*/ 2147483647 h 48"/>
                <a:gd name="T44" fmla="*/ 2147483647 w 25"/>
                <a:gd name="T45" fmla="*/ 2147483647 h 48"/>
                <a:gd name="T46" fmla="*/ 2147483647 w 25"/>
                <a:gd name="T47" fmla="*/ 2147483647 h 48"/>
                <a:gd name="T48" fmla="*/ 2147483647 w 25"/>
                <a:gd name="T49" fmla="*/ 2147483647 h 48"/>
                <a:gd name="T50" fmla="*/ 2147483647 w 25"/>
                <a:gd name="T51" fmla="*/ 2147483647 h 48"/>
                <a:gd name="T52" fmla="*/ 2147483647 w 25"/>
                <a:gd name="T53" fmla="*/ 2147483647 h 48"/>
                <a:gd name="T54" fmla="*/ 2147483647 w 25"/>
                <a:gd name="T55" fmla="*/ 2147483647 h 48"/>
                <a:gd name="T56" fmla="*/ 2147483647 w 25"/>
                <a:gd name="T57" fmla="*/ 2147483647 h 48"/>
                <a:gd name="T58" fmla="*/ 2147483647 w 25"/>
                <a:gd name="T59" fmla="*/ 2147483647 h 48"/>
                <a:gd name="T60" fmla="*/ 2147483647 w 25"/>
                <a:gd name="T61" fmla="*/ 2147483647 h 4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5"/>
                <a:gd name="T94" fmla="*/ 0 h 48"/>
                <a:gd name="T95" fmla="*/ 25 w 25"/>
                <a:gd name="T96" fmla="*/ 48 h 48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5" h="48">
                  <a:moveTo>
                    <a:pt x="12" y="48"/>
                  </a:moveTo>
                  <a:lnTo>
                    <a:pt x="14" y="48"/>
                  </a:lnTo>
                  <a:lnTo>
                    <a:pt x="18" y="48"/>
                  </a:lnTo>
                  <a:lnTo>
                    <a:pt x="20" y="48"/>
                  </a:lnTo>
                  <a:lnTo>
                    <a:pt x="20" y="46"/>
                  </a:lnTo>
                  <a:lnTo>
                    <a:pt x="23" y="44"/>
                  </a:lnTo>
                  <a:lnTo>
                    <a:pt x="25" y="40"/>
                  </a:lnTo>
                  <a:lnTo>
                    <a:pt x="25" y="38"/>
                  </a:lnTo>
                  <a:lnTo>
                    <a:pt x="25" y="33"/>
                  </a:lnTo>
                  <a:lnTo>
                    <a:pt x="23" y="31"/>
                  </a:lnTo>
                  <a:lnTo>
                    <a:pt x="21" y="27"/>
                  </a:lnTo>
                  <a:lnTo>
                    <a:pt x="20" y="25"/>
                  </a:lnTo>
                  <a:lnTo>
                    <a:pt x="21" y="21"/>
                  </a:lnTo>
                  <a:lnTo>
                    <a:pt x="21" y="17"/>
                  </a:lnTo>
                  <a:lnTo>
                    <a:pt x="21" y="13"/>
                  </a:lnTo>
                  <a:lnTo>
                    <a:pt x="20" y="8"/>
                  </a:lnTo>
                  <a:lnTo>
                    <a:pt x="14" y="2"/>
                  </a:lnTo>
                  <a:lnTo>
                    <a:pt x="12" y="4"/>
                  </a:lnTo>
                  <a:lnTo>
                    <a:pt x="10" y="0"/>
                  </a:lnTo>
                  <a:lnTo>
                    <a:pt x="2" y="4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10"/>
                  </a:lnTo>
                  <a:lnTo>
                    <a:pt x="6" y="13"/>
                  </a:lnTo>
                  <a:lnTo>
                    <a:pt x="4" y="17"/>
                  </a:lnTo>
                  <a:lnTo>
                    <a:pt x="4" y="21"/>
                  </a:lnTo>
                  <a:lnTo>
                    <a:pt x="2" y="29"/>
                  </a:lnTo>
                  <a:lnTo>
                    <a:pt x="2" y="35"/>
                  </a:lnTo>
                  <a:lnTo>
                    <a:pt x="6" y="38"/>
                  </a:lnTo>
                  <a:lnTo>
                    <a:pt x="12" y="48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30" name="Freeform 611">
              <a:extLst>
                <a:ext uri="{FF2B5EF4-FFF2-40B4-BE49-F238E27FC236}">
                  <a16:creationId xmlns:a16="http://schemas.microsoft.com/office/drawing/2014/main" id="{98190986-05BC-413E-96C9-23D467E75B5B}"/>
                </a:ext>
              </a:extLst>
            </p:cNvPr>
            <p:cNvSpPr>
              <a:spLocks/>
            </p:cNvSpPr>
            <p:nvPr/>
          </p:nvSpPr>
          <p:spPr bwMode="gray">
            <a:xfrm>
              <a:off x="9453563" y="1782763"/>
              <a:ext cx="74612" cy="46037"/>
            </a:xfrm>
            <a:custGeom>
              <a:avLst/>
              <a:gdLst>
                <a:gd name="T0" fmla="*/ 2147483647 w 36"/>
                <a:gd name="T1" fmla="*/ 0 h 22"/>
                <a:gd name="T2" fmla="*/ 2147483647 w 36"/>
                <a:gd name="T3" fmla="*/ 2147483647 h 22"/>
                <a:gd name="T4" fmla="*/ 0 w 36"/>
                <a:gd name="T5" fmla="*/ 2147483647 h 22"/>
                <a:gd name="T6" fmla="*/ 2147483647 w 36"/>
                <a:gd name="T7" fmla="*/ 2147483647 h 22"/>
                <a:gd name="T8" fmla="*/ 2147483647 w 36"/>
                <a:gd name="T9" fmla="*/ 2147483647 h 22"/>
                <a:gd name="T10" fmla="*/ 2147483647 w 36"/>
                <a:gd name="T11" fmla="*/ 2147483647 h 22"/>
                <a:gd name="T12" fmla="*/ 2147483647 w 36"/>
                <a:gd name="T13" fmla="*/ 2147483647 h 22"/>
                <a:gd name="T14" fmla="*/ 2147483647 w 36"/>
                <a:gd name="T15" fmla="*/ 2147483647 h 22"/>
                <a:gd name="T16" fmla="*/ 2147483647 w 36"/>
                <a:gd name="T17" fmla="*/ 2147483647 h 22"/>
                <a:gd name="T18" fmla="*/ 2147483647 w 36"/>
                <a:gd name="T19" fmla="*/ 2147483647 h 22"/>
                <a:gd name="T20" fmla="*/ 2147483647 w 36"/>
                <a:gd name="T21" fmla="*/ 2147483647 h 22"/>
                <a:gd name="T22" fmla="*/ 2147483647 w 36"/>
                <a:gd name="T23" fmla="*/ 2147483647 h 22"/>
                <a:gd name="T24" fmla="*/ 2147483647 w 36"/>
                <a:gd name="T25" fmla="*/ 2147483647 h 22"/>
                <a:gd name="T26" fmla="*/ 2147483647 w 36"/>
                <a:gd name="T27" fmla="*/ 2147483647 h 22"/>
                <a:gd name="T28" fmla="*/ 2147483647 w 36"/>
                <a:gd name="T29" fmla="*/ 2147483647 h 22"/>
                <a:gd name="T30" fmla="*/ 2147483647 w 36"/>
                <a:gd name="T31" fmla="*/ 2147483647 h 22"/>
                <a:gd name="T32" fmla="*/ 2147483647 w 36"/>
                <a:gd name="T33" fmla="*/ 0 h 22"/>
                <a:gd name="T34" fmla="*/ 2147483647 w 36"/>
                <a:gd name="T35" fmla="*/ 2147483647 h 22"/>
                <a:gd name="T36" fmla="*/ 2147483647 w 36"/>
                <a:gd name="T37" fmla="*/ 2147483647 h 22"/>
                <a:gd name="T38" fmla="*/ 2147483647 w 36"/>
                <a:gd name="T39" fmla="*/ 2147483647 h 22"/>
                <a:gd name="T40" fmla="*/ 2147483647 w 36"/>
                <a:gd name="T41" fmla="*/ 0 h 2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6"/>
                <a:gd name="T64" fmla="*/ 0 h 22"/>
                <a:gd name="T65" fmla="*/ 36 w 36"/>
                <a:gd name="T66" fmla="*/ 22 h 2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6" h="22">
                  <a:moveTo>
                    <a:pt x="2" y="0"/>
                  </a:moveTo>
                  <a:lnTo>
                    <a:pt x="2" y="4"/>
                  </a:lnTo>
                  <a:lnTo>
                    <a:pt x="0" y="12"/>
                  </a:lnTo>
                  <a:lnTo>
                    <a:pt x="9" y="8"/>
                  </a:lnTo>
                  <a:lnTo>
                    <a:pt x="15" y="8"/>
                  </a:lnTo>
                  <a:lnTo>
                    <a:pt x="21" y="10"/>
                  </a:lnTo>
                  <a:lnTo>
                    <a:pt x="26" y="16"/>
                  </a:lnTo>
                  <a:lnTo>
                    <a:pt x="28" y="18"/>
                  </a:lnTo>
                  <a:lnTo>
                    <a:pt x="32" y="22"/>
                  </a:lnTo>
                  <a:lnTo>
                    <a:pt x="34" y="16"/>
                  </a:lnTo>
                  <a:lnTo>
                    <a:pt x="36" y="12"/>
                  </a:lnTo>
                  <a:lnTo>
                    <a:pt x="32" y="10"/>
                  </a:lnTo>
                  <a:lnTo>
                    <a:pt x="26" y="10"/>
                  </a:lnTo>
                  <a:lnTo>
                    <a:pt x="25" y="8"/>
                  </a:lnTo>
                  <a:lnTo>
                    <a:pt x="25" y="4"/>
                  </a:lnTo>
                  <a:lnTo>
                    <a:pt x="21" y="2"/>
                  </a:lnTo>
                  <a:lnTo>
                    <a:pt x="19" y="0"/>
                  </a:lnTo>
                  <a:lnTo>
                    <a:pt x="11" y="2"/>
                  </a:lnTo>
                  <a:lnTo>
                    <a:pt x="3" y="6"/>
                  </a:lnTo>
                  <a:lnTo>
                    <a:pt x="3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31" name="Freeform 612">
              <a:extLst>
                <a:ext uri="{FF2B5EF4-FFF2-40B4-BE49-F238E27FC236}">
                  <a16:creationId xmlns:a16="http://schemas.microsoft.com/office/drawing/2014/main" id="{59326226-B8E3-4EB1-872F-9637C0B239DA}"/>
                </a:ext>
              </a:extLst>
            </p:cNvPr>
            <p:cNvSpPr>
              <a:spLocks/>
            </p:cNvSpPr>
            <p:nvPr/>
          </p:nvSpPr>
          <p:spPr bwMode="gray">
            <a:xfrm>
              <a:off x="9224963" y="1916113"/>
              <a:ext cx="33337" cy="31750"/>
            </a:xfrm>
            <a:custGeom>
              <a:avLst/>
              <a:gdLst>
                <a:gd name="T0" fmla="*/ 2147483647 w 16"/>
                <a:gd name="T1" fmla="*/ 0 h 15"/>
                <a:gd name="T2" fmla="*/ 2147483647 w 16"/>
                <a:gd name="T3" fmla="*/ 2147483647 h 15"/>
                <a:gd name="T4" fmla="*/ 2147483647 w 16"/>
                <a:gd name="T5" fmla="*/ 2147483647 h 15"/>
                <a:gd name="T6" fmla="*/ 0 w 16"/>
                <a:gd name="T7" fmla="*/ 2147483647 h 15"/>
                <a:gd name="T8" fmla="*/ 0 w 16"/>
                <a:gd name="T9" fmla="*/ 2147483647 h 15"/>
                <a:gd name="T10" fmla="*/ 2147483647 w 16"/>
                <a:gd name="T11" fmla="*/ 2147483647 h 15"/>
                <a:gd name="T12" fmla="*/ 2147483647 w 16"/>
                <a:gd name="T13" fmla="*/ 2147483647 h 15"/>
                <a:gd name="T14" fmla="*/ 2147483647 w 16"/>
                <a:gd name="T15" fmla="*/ 2147483647 h 15"/>
                <a:gd name="T16" fmla="*/ 2147483647 w 16"/>
                <a:gd name="T17" fmla="*/ 2147483647 h 15"/>
                <a:gd name="T18" fmla="*/ 2147483647 w 16"/>
                <a:gd name="T19" fmla="*/ 2147483647 h 15"/>
                <a:gd name="T20" fmla="*/ 2147483647 w 16"/>
                <a:gd name="T21" fmla="*/ 2147483647 h 15"/>
                <a:gd name="T22" fmla="*/ 2147483647 w 16"/>
                <a:gd name="T23" fmla="*/ 2147483647 h 15"/>
                <a:gd name="T24" fmla="*/ 2147483647 w 16"/>
                <a:gd name="T25" fmla="*/ 2147483647 h 15"/>
                <a:gd name="T26" fmla="*/ 2147483647 w 16"/>
                <a:gd name="T27" fmla="*/ 2147483647 h 15"/>
                <a:gd name="T28" fmla="*/ 2147483647 w 16"/>
                <a:gd name="T29" fmla="*/ 0 h 1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6"/>
                <a:gd name="T46" fmla="*/ 0 h 15"/>
                <a:gd name="T47" fmla="*/ 16 w 16"/>
                <a:gd name="T48" fmla="*/ 15 h 1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6" h="15">
                  <a:moveTo>
                    <a:pt x="4" y="0"/>
                  </a:moveTo>
                  <a:lnTo>
                    <a:pt x="2" y="2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9"/>
                  </a:lnTo>
                  <a:lnTo>
                    <a:pt x="2" y="11"/>
                  </a:lnTo>
                  <a:lnTo>
                    <a:pt x="6" y="15"/>
                  </a:lnTo>
                  <a:lnTo>
                    <a:pt x="10" y="13"/>
                  </a:lnTo>
                  <a:lnTo>
                    <a:pt x="14" y="9"/>
                  </a:lnTo>
                  <a:lnTo>
                    <a:pt x="16" y="9"/>
                  </a:lnTo>
                  <a:lnTo>
                    <a:pt x="16" y="7"/>
                  </a:lnTo>
                  <a:lnTo>
                    <a:pt x="16" y="6"/>
                  </a:lnTo>
                  <a:lnTo>
                    <a:pt x="14" y="4"/>
                  </a:lnTo>
                  <a:lnTo>
                    <a:pt x="8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32" name="Freeform 613">
              <a:extLst>
                <a:ext uri="{FF2B5EF4-FFF2-40B4-BE49-F238E27FC236}">
                  <a16:creationId xmlns:a16="http://schemas.microsoft.com/office/drawing/2014/main" id="{5F088294-35BF-4715-9358-CB0076D6DF5D}"/>
                </a:ext>
              </a:extLst>
            </p:cNvPr>
            <p:cNvSpPr>
              <a:spLocks/>
            </p:cNvSpPr>
            <p:nvPr/>
          </p:nvSpPr>
          <p:spPr bwMode="gray">
            <a:xfrm>
              <a:off x="9364663" y="1935163"/>
              <a:ext cx="44450" cy="25400"/>
            </a:xfrm>
            <a:custGeom>
              <a:avLst/>
              <a:gdLst>
                <a:gd name="T0" fmla="*/ 2147483647 w 22"/>
                <a:gd name="T1" fmla="*/ 0 h 12"/>
                <a:gd name="T2" fmla="*/ 2147483647 w 22"/>
                <a:gd name="T3" fmla="*/ 2147483647 h 12"/>
                <a:gd name="T4" fmla="*/ 2147483647 w 22"/>
                <a:gd name="T5" fmla="*/ 2147483647 h 12"/>
                <a:gd name="T6" fmla="*/ 2147483647 w 22"/>
                <a:gd name="T7" fmla="*/ 2147483647 h 12"/>
                <a:gd name="T8" fmla="*/ 0 w 22"/>
                <a:gd name="T9" fmla="*/ 2147483647 h 12"/>
                <a:gd name="T10" fmla="*/ 2147483647 w 22"/>
                <a:gd name="T11" fmla="*/ 2147483647 h 12"/>
                <a:gd name="T12" fmla="*/ 2147483647 w 22"/>
                <a:gd name="T13" fmla="*/ 2147483647 h 12"/>
                <a:gd name="T14" fmla="*/ 2147483647 w 22"/>
                <a:gd name="T15" fmla="*/ 2147483647 h 12"/>
                <a:gd name="T16" fmla="*/ 2147483647 w 22"/>
                <a:gd name="T17" fmla="*/ 2147483647 h 12"/>
                <a:gd name="T18" fmla="*/ 2147483647 w 22"/>
                <a:gd name="T19" fmla="*/ 2147483647 h 12"/>
                <a:gd name="T20" fmla="*/ 2147483647 w 22"/>
                <a:gd name="T21" fmla="*/ 2147483647 h 12"/>
                <a:gd name="T22" fmla="*/ 2147483647 w 22"/>
                <a:gd name="T23" fmla="*/ 0 h 12"/>
                <a:gd name="T24" fmla="*/ 2147483647 w 2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2"/>
                <a:gd name="T40" fmla="*/ 0 h 12"/>
                <a:gd name="T41" fmla="*/ 22 w 22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2" h="12">
                  <a:moveTo>
                    <a:pt x="16" y="0"/>
                  </a:moveTo>
                  <a:lnTo>
                    <a:pt x="10" y="4"/>
                  </a:lnTo>
                  <a:lnTo>
                    <a:pt x="4" y="4"/>
                  </a:lnTo>
                  <a:lnTo>
                    <a:pt x="2" y="4"/>
                  </a:lnTo>
                  <a:lnTo>
                    <a:pt x="0" y="6"/>
                  </a:lnTo>
                  <a:lnTo>
                    <a:pt x="4" y="8"/>
                  </a:lnTo>
                  <a:lnTo>
                    <a:pt x="8" y="12"/>
                  </a:lnTo>
                  <a:lnTo>
                    <a:pt x="14" y="10"/>
                  </a:lnTo>
                  <a:lnTo>
                    <a:pt x="20" y="6"/>
                  </a:lnTo>
                  <a:lnTo>
                    <a:pt x="22" y="4"/>
                  </a:lnTo>
                  <a:lnTo>
                    <a:pt x="22" y="2"/>
                  </a:lnTo>
                  <a:lnTo>
                    <a:pt x="20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33" name="Freeform 614">
              <a:extLst>
                <a:ext uri="{FF2B5EF4-FFF2-40B4-BE49-F238E27FC236}">
                  <a16:creationId xmlns:a16="http://schemas.microsoft.com/office/drawing/2014/main" id="{87487ACA-43C3-48E0-9C53-60D4FAA99FC9}"/>
                </a:ext>
              </a:extLst>
            </p:cNvPr>
            <p:cNvSpPr>
              <a:spLocks/>
            </p:cNvSpPr>
            <p:nvPr/>
          </p:nvSpPr>
          <p:spPr bwMode="gray">
            <a:xfrm>
              <a:off x="9026525" y="2241550"/>
              <a:ext cx="15875" cy="12700"/>
            </a:xfrm>
            <a:custGeom>
              <a:avLst/>
              <a:gdLst>
                <a:gd name="T0" fmla="*/ 0 w 8"/>
                <a:gd name="T1" fmla="*/ 0 h 6"/>
                <a:gd name="T2" fmla="*/ 2147483647 w 8"/>
                <a:gd name="T3" fmla="*/ 2147483647 h 6"/>
                <a:gd name="T4" fmla="*/ 2147483647 w 8"/>
                <a:gd name="T5" fmla="*/ 2147483647 h 6"/>
                <a:gd name="T6" fmla="*/ 2147483647 w 8"/>
                <a:gd name="T7" fmla="*/ 2147483647 h 6"/>
                <a:gd name="T8" fmla="*/ 2147483647 w 8"/>
                <a:gd name="T9" fmla="*/ 2147483647 h 6"/>
                <a:gd name="T10" fmla="*/ 2147483647 w 8"/>
                <a:gd name="T11" fmla="*/ 2147483647 h 6"/>
                <a:gd name="T12" fmla="*/ 2147483647 w 8"/>
                <a:gd name="T13" fmla="*/ 2147483647 h 6"/>
                <a:gd name="T14" fmla="*/ 2147483647 w 8"/>
                <a:gd name="T15" fmla="*/ 0 h 6"/>
                <a:gd name="T16" fmla="*/ 0 w 8"/>
                <a:gd name="T17" fmla="*/ 0 h 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"/>
                <a:gd name="T28" fmla="*/ 0 h 6"/>
                <a:gd name="T29" fmla="*/ 8 w 8"/>
                <a:gd name="T30" fmla="*/ 6 h 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" h="6">
                  <a:moveTo>
                    <a:pt x="0" y="0"/>
                  </a:moveTo>
                  <a:lnTo>
                    <a:pt x="2" y="2"/>
                  </a:lnTo>
                  <a:lnTo>
                    <a:pt x="4" y="6"/>
                  </a:lnTo>
                  <a:lnTo>
                    <a:pt x="6" y="6"/>
                  </a:lnTo>
                  <a:lnTo>
                    <a:pt x="6" y="4"/>
                  </a:lnTo>
                  <a:lnTo>
                    <a:pt x="8" y="2"/>
                  </a:lnTo>
                  <a:lnTo>
                    <a:pt x="6" y="2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34" name="Freeform 615">
              <a:extLst>
                <a:ext uri="{FF2B5EF4-FFF2-40B4-BE49-F238E27FC236}">
                  <a16:creationId xmlns:a16="http://schemas.microsoft.com/office/drawing/2014/main" id="{0F2F83CC-CF3A-4228-8607-877F45ED2712}"/>
                </a:ext>
              </a:extLst>
            </p:cNvPr>
            <p:cNvSpPr>
              <a:spLocks/>
            </p:cNvSpPr>
            <p:nvPr/>
          </p:nvSpPr>
          <p:spPr bwMode="gray">
            <a:xfrm>
              <a:off x="9380538" y="2271713"/>
              <a:ext cx="17462" cy="9525"/>
            </a:xfrm>
            <a:custGeom>
              <a:avLst/>
              <a:gdLst>
                <a:gd name="T0" fmla="*/ 2147483647 w 8"/>
                <a:gd name="T1" fmla="*/ 0 h 5"/>
                <a:gd name="T2" fmla="*/ 2147483647 w 8"/>
                <a:gd name="T3" fmla="*/ 2147483647 h 5"/>
                <a:gd name="T4" fmla="*/ 0 w 8"/>
                <a:gd name="T5" fmla="*/ 2147483647 h 5"/>
                <a:gd name="T6" fmla="*/ 2147483647 w 8"/>
                <a:gd name="T7" fmla="*/ 2147483647 h 5"/>
                <a:gd name="T8" fmla="*/ 2147483647 w 8"/>
                <a:gd name="T9" fmla="*/ 2147483647 h 5"/>
                <a:gd name="T10" fmla="*/ 2147483647 w 8"/>
                <a:gd name="T11" fmla="*/ 2147483647 h 5"/>
                <a:gd name="T12" fmla="*/ 2147483647 w 8"/>
                <a:gd name="T13" fmla="*/ 0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5"/>
                <a:gd name="T23" fmla="*/ 8 w 8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5">
                  <a:moveTo>
                    <a:pt x="6" y="0"/>
                  </a:moveTo>
                  <a:lnTo>
                    <a:pt x="2" y="2"/>
                  </a:lnTo>
                  <a:lnTo>
                    <a:pt x="0" y="3"/>
                  </a:lnTo>
                  <a:lnTo>
                    <a:pt x="2" y="5"/>
                  </a:lnTo>
                  <a:lnTo>
                    <a:pt x="8" y="5"/>
                  </a:lnTo>
                  <a:lnTo>
                    <a:pt x="6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35" name="Freeform 616">
              <a:extLst>
                <a:ext uri="{FF2B5EF4-FFF2-40B4-BE49-F238E27FC236}">
                  <a16:creationId xmlns:a16="http://schemas.microsoft.com/office/drawing/2014/main" id="{0DFF818D-DF72-49FD-A6CA-1801ECAA185D}"/>
                </a:ext>
              </a:extLst>
            </p:cNvPr>
            <p:cNvSpPr>
              <a:spLocks/>
            </p:cNvSpPr>
            <p:nvPr/>
          </p:nvSpPr>
          <p:spPr bwMode="gray">
            <a:xfrm>
              <a:off x="9182100" y="2276475"/>
              <a:ext cx="3175" cy="12700"/>
            </a:xfrm>
            <a:custGeom>
              <a:avLst/>
              <a:gdLst>
                <a:gd name="T0" fmla="*/ 2147483647 w 2"/>
                <a:gd name="T1" fmla="*/ 0 h 6"/>
                <a:gd name="T2" fmla="*/ 0 w 2"/>
                <a:gd name="T3" fmla="*/ 2147483647 h 6"/>
                <a:gd name="T4" fmla="*/ 2147483647 w 2"/>
                <a:gd name="T5" fmla="*/ 2147483647 h 6"/>
                <a:gd name="T6" fmla="*/ 2147483647 w 2"/>
                <a:gd name="T7" fmla="*/ 2147483647 h 6"/>
                <a:gd name="T8" fmla="*/ 2147483647 w 2"/>
                <a:gd name="T9" fmla="*/ 0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6"/>
                <a:gd name="T17" fmla="*/ 2 w 2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6">
                  <a:moveTo>
                    <a:pt x="2" y="0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36" name="Freeform 617">
              <a:extLst>
                <a:ext uri="{FF2B5EF4-FFF2-40B4-BE49-F238E27FC236}">
                  <a16:creationId xmlns:a16="http://schemas.microsoft.com/office/drawing/2014/main" id="{0CD9F701-C26C-408D-856A-7CAEAEF5D228}"/>
                </a:ext>
              </a:extLst>
            </p:cNvPr>
            <p:cNvSpPr>
              <a:spLocks/>
            </p:cNvSpPr>
            <p:nvPr/>
          </p:nvSpPr>
          <p:spPr bwMode="gray">
            <a:xfrm>
              <a:off x="9302750" y="2286000"/>
              <a:ext cx="7938" cy="12700"/>
            </a:xfrm>
            <a:custGeom>
              <a:avLst/>
              <a:gdLst>
                <a:gd name="T0" fmla="*/ 0 w 4"/>
                <a:gd name="T1" fmla="*/ 0 h 6"/>
                <a:gd name="T2" fmla="*/ 0 w 4"/>
                <a:gd name="T3" fmla="*/ 2147483647 h 6"/>
                <a:gd name="T4" fmla="*/ 2147483647 w 4"/>
                <a:gd name="T5" fmla="*/ 2147483647 h 6"/>
                <a:gd name="T6" fmla="*/ 2147483647 w 4"/>
                <a:gd name="T7" fmla="*/ 2147483647 h 6"/>
                <a:gd name="T8" fmla="*/ 2147483647 w 4"/>
                <a:gd name="T9" fmla="*/ 2147483647 h 6"/>
                <a:gd name="T10" fmla="*/ 2147483647 w 4"/>
                <a:gd name="T11" fmla="*/ 0 h 6"/>
                <a:gd name="T12" fmla="*/ 0 w 4"/>
                <a:gd name="T13" fmla="*/ 0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6"/>
                <a:gd name="T23" fmla="*/ 4 w 4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6">
                  <a:moveTo>
                    <a:pt x="0" y="0"/>
                  </a:moveTo>
                  <a:lnTo>
                    <a:pt x="0" y="2"/>
                  </a:lnTo>
                  <a:lnTo>
                    <a:pt x="4" y="6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37" name="Freeform 618">
              <a:extLst>
                <a:ext uri="{FF2B5EF4-FFF2-40B4-BE49-F238E27FC236}">
                  <a16:creationId xmlns:a16="http://schemas.microsoft.com/office/drawing/2014/main" id="{F2BFEB03-6853-4BD0-9CE3-B101F780CBD3}"/>
                </a:ext>
              </a:extLst>
            </p:cNvPr>
            <p:cNvSpPr>
              <a:spLocks/>
            </p:cNvSpPr>
            <p:nvPr/>
          </p:nvSpPr>
          <p:spPr bwMode="gray">
            <a:xfrm>
              <a:off x="9217025" y="2298700"/>
              <a:ext cx="7938" cy="7938"/>
            </a:xfrm>
            <a:custGeom>
              <a:avLst/>
              <a:gdLst>
                <a:gd name="T0" fmla="*/ 0 w 4"/>
                <a:gd name="T1" fmla="*/ 0 h 4"/>
                <a:gd name="T2" fmla="*/ 2147483647 w 4"/>
                <a:gd name="T3" fmla="*/ 2147483647 h 4"/>
                <a:gd name="T4" fmla="*/ 2147483647 w 4"/>
                <a:gd name="T5" fmla="*/ 2147483647 h 4"/>
                <a:gd name="T6" fmla="*/ 2147483647 w 4"/>
                <a:gd name="T7" fmla="*/ 2147483647 h 4"/>
                <a:gd name="T8" fmla="*/ 2147483647 w 4"/>
                <a:gd name="T9" fmla="*/ 2147483647 h 4"/>
                <a:gd name="T10" fmla="*/ 0 w 4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4"/>
                <a:gd name="T20" fmla="*/ 4 w 4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4">
                  <a:moveTo>
                    <a:pt x="0" y="0"/>
                  </a:moveTo>
                  <a:lnTo>
                    <a:pt x="2" y="4"/>
                  </a:lnTo>
                  <a:lnTo>
                    <a:pt x="4" y="4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38" name="Freeform 619">
              <a:extLst>
                <a:ext uri="{FF2B5EF4-FFF2-40B4-BE49-F238E27FC236}">
                  <a16:creationId xmlns:a16="http://schemas.microsoft.com/office/drawing/2014/main" id="{B30BD580-DECE-4BD5-A924-DB0FC716FD98}"/>
                </a:ext>
              </a:extLst>
            </p:cNvPr>
            <p:cNvSpPr>
              <a:spLocks/>
            </p:cNvSpPr>
            <p:nvPr/>
          </p:nvSpPr>
          <p:spPr bwMode="gray">
            <a:xfrm>
              <a:off x="6161088" y="2813050"/>
              <a:ext cx="344487" cy="273050"/>
            </a:xfrm>
            <a:custGeom>
              <a:avLst/>
              <a:gdLst>
                <a:gd name="T0" fmla="*/ 2147483647 w 166"/>
                <a:gd name="T1" fmla="*/ 2147483647 h 132"/>
                <a:gd name="T2" fmla="*/ 2147483647 w 166"/>
                <a:gd name="T3" fmla="*/ 2147483647 h 132"/>
                <a:gd name="T4" fmla="*/ 2147483647 w 166"/>
                <a:gd name="T5" fmla="*/ 2147483647 h 132"/>
                <a:gd name="T6" fmla="*/ 2147483647 w 166"/>
                <a:gd name="T7" fmla="*/ 0 h 132"/>
                <a:gd name="T8" fmla="*/ 2147483647 w 166"/>
                <a:gd name="T9" fmla="*/ 2147483647 h 132"/>
                <a:gd name="T10" fmla="*/ 2147483647 w 166"/>
                <a:gd name="T11" fmla="*/ 2147483647 h 132"/>
                <a:gd name="T12" fmla="*/ 2147483647 w 166"/>
                <a:gd name="T13" fmla="*/ 2147483647 h 132"/>
                <a:gd name="T14" fmla="*/ 2147483647 w 166"/>
                <a:gd name="T15" fmla="*/ 2147483647 h 132"/>
                <a:gd name="T16" fmla="*/ 2147483647 w 166"/>
                <a:gd name="T17" fmla="*/ 2147483647 h 132"/>
                <a:gd name="T18" fmla="*/ 2147483647 w 166"/>
                <a:gd name="T19" fmla="*/ 2147483647 h 132"/>
                <a:gd name="T20" fmla="*/ 2147483647 w 166"/>
                <a:gd name="T21" fmla="*/ 2147483647 h 132"/>
                <a:gd name="T22" fmla="*/ 0 w 166"/>
                <a:gd name="T23" fmla="*/ 2147483647 h 132"/>
                <a:gd name="T24" fmla="*/ 2147483647 w 166"/>
                <a:gd name="T25" fmla="*/ 2147483647 h 132"/>
                <a:gd name="T26" fmla="*/ 2147483647 w 166"/>
                <a:gd name="T27" fmla="*/ 2147483647 h 132"/>
                <a:gd name="T28" fmla="*/ 2147483647 w 166"/>
                <a:gd name="T29" fmla="*/ 2147483647 h 132"/>
                <a:gd name="T30" fmla="*/ 2147483647 w 166"/>
                <a:gd name="T31" fmla="*/ 2147483647 h 132"/>
                <a:gd name="T32" fmla="*/ 2147483647 w 166"/>
                <a:gd name="T33" fmla="*/ 2147483647 h 132"/>
                <a:gd name="T34" fmla="*/ 2147483647 w 166"/>
                <a:gd name="T35" fmla="*/ 2147483647 h 132"/>
                <a:gd name="T36" fmla="*/ 2147483647 w 166"/>
                <a:gd name="T37" fmla="*/ 2147483647 h 132"/>
                <a:gd name="T38" fmla="*/ 2147483647 w 166"/>
                <a:gd name="T39" fmla="*/ 2147483647 h 132"/>
                <a:gd name="T40" fmla="*/ 2147483647 w 166"/>
                <a:gd name="T41" fmla="*/ 2147483647 h 132"/>
                <a:gd name="T42" fmla="*/ 2147483647 w 166"/>
                <a:gd name="T43" fmla="*/ 2147483647 h 132"/>
                <a:gd name="T44" fmla="*/ 2147483647 w 166"/>
                <a:gd name="T45" fmla="*/ 2147483647 h 132"/>
                <a:gd name="T46" fmla="*/ 2147483647 w 166"/>
                <a:gd name="T47" fmla="*/ 2147483647 h 132"/>
                <a:gd name="T48" fmla="*/ 2147483647 w 166"/>
                <a:gd name="T49" fmla="*/ 2147483647 h 132"/>
                <a:gd name="T50" fmla="*/ 2147483647 w 166"/>
                <a:gd name="T51" fmla="*/ 2147483647 h 132"/>
                <a:gd name="T52" fmla="*/ 2147483647 w 166"/>
                <a:gd name="T53" fmla="*/ 2147483647 h 132"/>
                <a:gd name="T54" fmla="*/ 2147483647 w 166"/>
                <a:gd name="T55" fmla="*/ 2147483647 h 132"/>
                <a:gd name="T56" fmla="*/ 2147483647 w 166"/>
                <a:gd name="T57" fmla="*/ 2147483647 h 132"/>
                <a:gd name="T58" fmla="*/ 2147483647 w 166"/>
                <a:gd name="T59" fmla="*/ 2147483647 h 132"/>
                <a:gd name="T60" fmla="*/ 2147483647 w 166"/>
                <a:gd name="T61" fmla="*/ 2147483647 h 132"/>
                <a:gd name="T62" fmla="*/ 2147483647 w 166"/>
                <a:gd name="T63" fmla="*/ 2147483647 h 132"/>
                <a:gd name="T64" fmla="*/ 2147483647 w 166"/>
                <a:gd name="T65" fmla="*/ 2147483647 h 132"/>
                <a:gd name="T66" fmla="*/ 2147483647 w 166"/>
                <a:gd name="T67" fmla="*/ 2147483647 h 132"/>
                <a:gd name="T68" fmla="*/ 2147483647 w 166"/>
                <a:gd name="T69" fmla="*/ 2147483647 h 132"/>
                <a:gd name="T70" fmla="*/ 2147483647 w 166"/>
                <a:gd name="T71" fmla="*/ 2147483647 h 132"/>
                <a:gd name="T72" fmla="*/ 2147483647 w 166"/>
                <a:gd name="T73" fmla="*/ 2147483647 h 132"/>
                <a:gd name="T74" fmla="*/ 2147483647 w 166"/>
                <a:gd name="T75" fmla="*/ 2147483647 h 132"/>
                <a:gd name="T76" fmla="*/ 2147483647 w 166"/>
                <a:gd name="T77" fmla="*/ 2147483647 h 132"/>
                <a:gd name="T78" fmla="*/ 2147483647 w 166"/>
                <a:gd name="T79" fmla="*/ 2147483647 h 132"/>
                <a:gd name="T80" fmla="*/ 2147483647 w 166"/>
                <a:gd name="T81" fmla="*/ 2147483647 h 132"/>
                <a:gd name="T82" fmla="*/ 2147483647 w 166"/>
                <a:gd name="T83" fmla="*/ 2147483647 h 132"/>
                <a:gd name="T84" fmla="*/ 2147483647 w 166"/>
                <a:gd name="T85" fmla="*/ 2147483647 h 132"/>
                <a:gd name="T86" fmla="*/ 2147483647 w 166"/>
                <a:gd name="T87" fmla="*/ 2147483647 h 132"/>
                <a:gd name="T88" fmla="*/ 2147483647 w 166"/>
                <a:gd name="T89" fmla="*/ 2147483647 h 132"/>
                <a:gd name="T90" fmla="*/ 2147483647 w 166"/>
                <a:gd name="T91" fmla="*/ 2147483647 h 132"/>
                <a:gd name="T92" fmla="*/ 2147483647 w 166"/>
                <a:gd name="T93" fmla="*/ 2147483647 h 1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66"/>
                <a:gd name="T142" fmla="*/ 0 h 132"/>
                <a:gd name="T143" fmla="*/ 166 w 166"/>
                <a:gd name="T144" fmla="*/ 132 h 1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66" h="132">
                  <a:moveTo>
                    <a:pt x="86" y="7"/>
                  </a:moveTo>
                  <a:lnTo>
                    <a:pt x="82" y="9"/>
                  </a:lnTo>
                  <a:lnTo>
                    <a:pt x="76" y="9"/>
                  </a:lnTo>
                  <a:lnTo>
                    <a:pt x="71" y="5"/>
                  </a:lnTo>
                  <a:lnTo>
                    <a:pt x="67" y="3"/>
                  </a:lnTo>
                  <a:lnTo>
                    <a:pt x="61" y="3"/>
                  </a:lnTo>
                  <a:lnTo>
                    <a:pt x="57" y="1"/>
                  </a:lnTo>
                  <a:lnTo>
                    <a:pt x="51" y="0"/>
                  </a:lnTo>
                  <a:lnTo>
                    <a:pt x="49" y="3"/>
                  </a:lnTo>
                  <a:lnTo>
                    <a:pt x="47" y="5"/>
                  </a:lnTo>
                  <a:lnTo>
                    <a:pt x="47" y="13"/>
                  </a:lnTo>
                  <a:lnTo>
                    <a:pt x="46" y="19"/>
                  </a:lnTo>
                  <a:lnTo>
                    <a:pt x="38" y="26"/>
                  </a:lnTo>
                  <a:lnTo>
                    <a:pt x="40" y="30"/>
                  </a:lnTo>
                  <a:lnTo>
                    <a:pt x="30" y="38"/>
                  </a:lnTo>
                  <a:lnTo>
                    <a:pt x="24" y="36"/>
                  </a:lnTo>
                  <a:lnTo>
                    <a:pt x="23" y="38"/>
                  </a:lnTo>
                  <a:lnTo>
                    <a:pt x="17" y="36"/>
                  </a:lnTo>
                  <a:lnTo>
                    <a:pt x="13" y="42"/>
                  </a:lnTo>
                  <a:lnTo>
                    <a:pt x="13" y="46"/>
                  </a:lnTo>
                  <a:lnTo>
                    <a:pt x="7" y="46"/>
                  </a:lnTo>
                  <a:lnTo>
                    <a:pt x="3" y="48"/>
                  </a:lnTo>
                  <a:lnTo>
                    <a:pt x="1" y="53"/>
                  </a:lnTo>
                  <a:lnTo>
                    <a:pt x="0" y="63"/>
                  </a:lnTo>
                  <a:lnTo>
                    <a:pt x="1" y="65"/>
                  </a:lnTo>
                  <a:lnTo>
                    <a:pt x="5" y="69"/>
                  </a:lnTo>
                  <a:lnTo>
                    <a:pt x="0" y="73"/>
                  </a:lnTo>
                  <a:lnTo>
                    <a:pt x="1" y="78"/>
                  </a:lnTo>
                  <a:lnTo>
                    <a:pt x="5" y="84"/>
                  </a:lnTo>
                  <a:lnTo>
                    <a:pt x="9" y="90"/>
                  </a:lnTo>
                  <a:lnTo>
                    <a:pt x="9" y="97"/>
                  </a:lnTo>
                  <a:lnTo>
                    <a:pt x="9" y="101"/>
                  </a:lnTo>
                  <a:lnTo>
                    <a:pt x="21" y="101"/>
                  </a:lnTo>
                  <a:lnTo>
                    <a:pt x="24" y="105"/>
                  </a:lnTo>
                  <a:lnTo>
                    <a:pt x="24" y="109"/>
                  </a:lnTo>
                  <a:lnTo>
                    <a:pt x="11" y="124"/>
                  </a:lnTo>
                  <a:lnTo>
                    <a:pt x="23" y="132"/>
                  </a:lnTo>
                  <a:lnTo>
                    <a:pt x="28" y="130"/>
                  </a:lnTo>
                  <a:lnTo>
                    <a:pt x="32" y="130"/>
                  </a:lnTo>
                  <a:lnTo>
                    <a:pt x="44" y="130"/>
                  </a:lnTo>
                  <a:lnTo>
                    <a:pt x="49" y="132"/>
                  </a:lnTo>
                  <a:lnTo>
                    <a:pt x="51" y="126"/>
                  </a:lnTo>
                  <a:lnTo>
                    <a:pt x="59" y="126"/>
                  </a:lnTo>
                  <a:lnTo>
                    <a:pt x="59" y="120"/>
                  </a:lnTo>
                  <a:lnTo>
                    <a:pt x="61" y="115"/>
                  </a:lnTo>
                  <a:lnTo>
                    <a:pt x="67" y="111"/>
                  </a:lnTo>
                  <a:lnTo>
                    <a:pt x="76" y="99"/>
                  </a:lnTo>
                  <a:lnTo>
                    <a:pt x="80" y="101"/>
                  </a:lnTo>
                  <a:lnTo>
                    <a:pt x="82" y="99"/>
                  </a:lnTo>
                  <a:lnTo>
                    <a:pt x="84" y="97"/>
                  </a:lnTo>
                  <a:lnTo>
                    <a:pt x="80" y="92"/>
                  </a:lnTo>
                  <a:lnTo>
                    <a:pt x="86" y="88"/>
                  </a:lnTo>
                  <a:lnTo>
                    <a:pt x="90" y="84"/>
                  </a:lnTo>
                  <a:lnTo>
                    <a:pt x="92" y="86"/>
                  </a:lnTo>
                  <a:lnTo>
                    <a:pt x="97" y="88"/>
                  </a:lnTo>
                  <a:lnTo>
                    <a:pt x="103" y="88"/>
                  </a:lnTo>
                  <a:lnTo>
                    <a:pt x="103" y="82"/>
                  </a:lnTo>
                  <a:lnTo>
                    <a:pt x="103" y="76"/>
                  </a:lnTo>
                  <a:lnTo>
                    <a:pt x="109" y="73"/>
                  </a:lnTo>
                  <a:lnTo>
                    <a:pt x="109" y="65"/>
                  </a:lnTo>
                  <a:lnTo>
                    <a:pt x="105" y="61"/>
                  </a:lnTo>
                  <a:lnTo>
                    <a:pt x="107" y="55"/>
                  </a:lnTo>
                  <a:lnTo>
                    <a:pt x="113" y="57"/>
                  </a:lnTo>
                  <a:lnTo>
                    <a:pt x="118" y="55"/>
                  </a:lnTo>
                  <a:lnTo>
                    <a:pt x="120" y="48"/>
                  </a:lnTo>
                  <a:lnTo>
                    <a:pt x="118" y="44"/>
                  </a:lnTo>
                  <a:lnTo>
                    <a:pt x="122" y="40"/>
                  </a:lnTo>
                  <a:lnTo>
                    <a:pt x="122" y="32"/>
                  </a:lnTo>
                  <a:lnTo>
                    <a:pt x="136" y="25"/>
                  </a:lnTo>
                  <a:lnTo>
                    <a:pt x="143" y="23"/>
                  </a:lnTo>
                  <a:lnTo>
                    <a:pt x="153" y="19"/>
                  </a:lnTo>
                  <a:lnTo>
                    <a:pt x="161" y="19"/>
                  </a:lnTo>
                  <a:lnTo>
                    <a:pt x="165" y="19"/>
                  </a:lnTo>
                  <a:lnTo>
                    <a:pt x="166" y="17"/>
                  </a:lnTo>
                  <a:lnTo>
                    <a:pt x="166" y="11"/>
                  </a:lnTo>
                  <a:lnTo>
                    <a:pt x="159" y="13"/>
                  </a:lnTo>
                  <a:lnTo>
                    <a:pt x="149" y="11"/>
                  </a:lnTo>
                  <a:lnTo>
                    <a:pt x="143" y="11"/>
                  </a:lnTo>
                  <a:lnTo>
                    <a:pt x="136" y="17"/>
                  </a:lnTo>
                  <a:lnTo>
                    <a:pt x="132" y="17"/>
                  </a:lnTo>
                  <a:lnTo>
                    <a:pt x="128" y="23"/>
                  </a:lnTo>
                  <a:lnTo>
                    <a:pt x="122" y="26"/>
                  </a:lnTo>
                  <a:lnTo>
                    <a:pt x="117" y="28"/>
                  </a:lnTo>
                  <a:lnTo>
                    <a:pt x="111" y="23"/>
                  </a:lnTo>
                  <a:lnTo>
                    <a:pt x="113" y="15"/>
                  </a:lnTo>
                  <a:lnTo>
                    <a:pt x="115" y="9"/>
                  </a:lnTo>
                  <a:lnTo>
                    <a:pt x="111" y="5"/>
                  </a:lnTo>
                  <a:lnTo>
                    <a:pt x="109" y="1"/>
                  </a:lnTo>
                  <a:lnTo>
                    <a:pt x="105" y="0"/>
                  </a:lnTo>
                  <a:lnTo>
                    <a:pt x="103" y="3"/>
                  </a:lnTo>
                  <a:lnTo>
                    <a:pt x="99" y="5"/>
                  </a:lnTo>
                  <a:lnTo>
                    <a:pt x="94" y="7"/>
                  </a:lnTo>
                  <a:lnTo>
                    <a:pt x="90" y="7"/>
                  </a:lnTo>
                  <a:lnTo>
                    <a:pt x="86" y="7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39" name="Freeform 637">
              <a:extLst>
                <a:ext uri="{FF2B5EF4-FFF2-40B4-BE49-F238E27FC236}">
                  <a16:creationId xmlns:a16="http://schemas.microsoft.com/office/drawing/2014/main" id="{BE8E5C42-E831-4901-B499-0F268F7B9C29}"/>
                </a:ext>
              </a:extLst>
            </p:cNvPr>
            <p:cNvSpPr>
              <a:spLocks/>
            </p:cNvSpPr>
            <p:nvPr/>
          </p:nvSpPr>
          <p:spPr bwMode="gray">
            <a:xfrm>
              <a:off x="9018588" y="5530850"/>
              <a:ext cx="28575" cy="28575"/>
            </a:xfrm>
            <a:custGeom>
              <a:avLst/>
              <a:gdLst>
                <a:gd name="T0" fmla="*/ 0 w 14"/>
                <a:gd name="T1" fmla="*/ 2147483647 h 14"/>
                <a:gd name="T2" fmla="*/ 0 w 14"/>
                <a:gd name="T3" fmla="*/ 2147483647 h 14"/>
                <a:gd name="T4" fmla="*/ 2147483647 w 14"/>
                <a:gd name="T5" fmla="*/ 2147483647 h 14"/>
                <a:gd name="T6" fmla="*/ 2147483647 w 14"/>
                <a:gd name="T7" fmla="*/ 0 h 14"/>
                <a:gd name="T8" fmla="*/ 2147483647 w 14"/>
                <a:gd name="T9" fmla="*/ 0 h 14"/>
                <a:gd name="T10" fmla="*/ 2147483647 w 14"/>
                <a:gd name="T11" fmla="*/ 0 h 14"/>
                <a:gd name="T12" fmla="*/ 2147483647 w 14"/>
                <a:gd name="T13" fmla="*/ 2147483647 h 14"/>
                <a:gd name="T14" fmla="*/ 2147483647 w 14"/>
                <a:gd name="T15" fmla="*/ 2147483647 h 14"/>
                <a:gd name="T16" fmla="*/ 2147483647 w 14"/>
                <a:gd name="T17" fmla="*/ 2147483647 h 14"/>
                <a:gd name="T18" fmla="*/ 2147483647 w 14"/>
                <a:gd name="T19" fmla="*/ 2147483647 h 14"/>
                <a:gd name="T20" fmla="*/ 2147483647 w 14"/>
                <a:gd name="T21" fmla="*/ 2147483647 h 14"/>
                <a:gd name="T22" fmla="*/ 2147483647 w 14"/>
                <a:gd name="T23" fmla="*/ 2147483647 h 14"/>
                <a:gd name="T24" fmla="*/ 2147483647 w 14"/>
                <a:gd name="T25" fmla="*/ 2147483647 h 14"/>
                <a:gd name="T26" fmla="*/ 2147483647 w 14"/>
                <a:gd name="T27" fmla="*/ 2147483647 h 14"/>
                <a:gd name="T28" fmla="*/ 2147483647 w 14"/>
                <a:gd name="T29" fmla="*/ 2147483647 h 14"/>
                <a:gd name="T30" fmla="*/ 0 w 14"/>
                <a:gd name="T31" fmla="*/ 2147483647 h 14"/>
                <a:gd name="T32" fmla="*/ 0 w 14"/>
                <a:gd name="T33" fmla="*/ 2147483647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"/>
                <a:gd name="T52" fmla="*/ 0 h 14"/>
                <a:gd name="T53" fmla="*/ 14 w 14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" h="14">
                  <a:moveTo>
                    <a:pt x="0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6" y="0"/>
                  </a:lnTo>
                  <a:lnTo>
                    <a:pt x="10" y="0"/>
                  </a:lnTo>
                  <a:lnTo>
                    <a:pt x="12" y="2"/>
                  </a:lnTo>
                  <a:lnTo>
                    <a:pt x="14" y="4"/>
                  </a:lnTo>
                  <a:lnTo>
                    <a:pt x="14" y="6"/>
                  </a:lnTo>
                  <a:lnTo>
                    <a:pt x="14" y="10"/>
                  </a:lnTo>
                  <a:lnTo>
                    <a:pt x="12" y="12"/>
                  </a:lnTo>
                  <a:lnTo>
                    <a:pt x="10" y="14"/>
                  </a:lnTo>
                  <a:lnTo>
                    <a:pt x="6" y="14"/>
                  </a:lnTo>
                  <a:lnTo>
                    <a:pt x="4" y="14"/>
                  </a:lnTo>
                  <a:lnTo>
                    <a:pt x="2" y="12"/>
                  </a:lnTo>
                  <a:lnTo>
                    <a:pt x="0" y="1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40" name="Freeform 638">
              <a:extLst>
                <a:ext uri="{FF2B5EF4-FFF2-40B4-BE49-F238E27FC236}">
                  <a16:creationId xmlns:a16="http://schemas.microsoft.com/office/drawing/2014/main" id="{E2CD1962-4B47-4F03-92A9-CC04F2145DE3}"/>
                </a:ext>
              </a:extLst>
            </p:cNvPr>
            <p:cNvSpPr>
              <a:spLocks/>
            </p:cNvSpPr>
            <p:nvPr/>
          </p:nvSpPr>
          <p:spPr bwMode="gray">
            <a:xfrm>
              <a:off x="8362950" y="5507038"/>
              <a:ext cx="26988" cy="26987"/>
            </a:xfrm>
            <a:custGeom>
              <a:avLst/>
              <a:gdLst>
                <a:gd name="T0" fmla="*/ 0 w 13"/>
                <a:gd name="T1" fmla="*/ 2147483647 h 13"/>
                <a:gd name="T2" fmla="*/ 0 w 13"/>
                <a:gd name="T3" fmla="*/ 2147483647 h 13"/>
                <a:gd name="T4" fmla="*/ 2147483647 w 13"/>
                <a:gd name="T5" fmla="*/ 2147483647 h 13"/>
                <a:gd name="T6" fmla="*/ 2147483647 w 13"/>
                <a:gd name="T7" fmla="*/ 0 h 13"/>
                <a:gd name="T8" fmla="*/ 2147483647 w 13"/>
                <a:gd name="T9" fmla="*/ 0 h 13"/>
                <a:gd name="T10" fmla="*/ 2147483647 w 13"/>
                <a:gd name="T11" fmla="*/ 0 h 13"/>
                <a:gd name="T12" fmla="*/ 2147483647 w 13"/>
                <a:gd name="T13" fmla="*/ 2147483647 h 13"/>
                <a:gd name="T14" fmla="*/ 2147483647 w 13"/>
                <a:gd name="T15" fmla="*/ 2147483647 h 13"/>
                <a:gd name="T16" fmla="*/ 2147483647 w 13"/>
                <a:gd name="T17" fmla="*/ 2147483647 h 13"/>
                <a:gd name="T18" fmla="*/ 2147483647 w 13"/>
                <a:gd name="T19" fmla="*/ 2147483647 h 13"/>
                <a:gd name="T20" fmla="*/ 2147483647 w 13"/>
                <a:gd name="T21" fmla="*/ 2147483647 h 13"/>
                <a:gd name="T22" fmla="*/ 2147483647 w 13"/>
                <a:gd name="T23" fmla="*/ 2147483647 h 13"/>
                <a:gd name="T24" fmla="*/ 2147483647 w 13"/>
                <a:gd name="T25" fmla="*/ 2147483647 h 13"/>
                <a:gd name="T26" fmla="*/ 2147483647 w 13"/>
                <a:gd name="T27" fmla="*/ 2147483647 h 13"/>
                <a:gd name="T28" fmla="*/ 2147483647 w 13"/>
                <a:gd name="T29" fmla="*/ 2147483647 h 13"/>
                <a:gd name="T30" fmla="*/ 0 w 13"/>
                <a:gd name="T31" fmla="*/ 2147483647 h 13"/>
                <a:gd name="T32" fmla="*/ 0 w 13"/>
                <a:gd name="T33" fmla="*/ 2147483647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"/>
                <a:gd name="T52" fmla="*/ 0 h 13"/>
                <a:gd name="T53" fmla="*/ 13 w 13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" h="13">
                  <a:moveTo>
                    <a:pt x="0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6" y="0"/>
                  </a:lnTo>
                  <a:lnTo>
                    <a:pt x="9" y="0"/>
                  </a:lnTo>
                  <a:lnTo>
                    <a:pt x="11" y="2"/>
                  </a:lnTo>
                  <a:lnTo>
                    <a:pt x="11" y="4"/>
                  </a:lnTo>
                  <a:lnTo>
                    <a:pt x="13" y="6"/>
                  </a:lnTo>
                  <a:lnTo>
                    <a:pt x="11" y="9"/>
                  </a:lnTo>
                  <a:lnTo>
                    <a:pt x="11" y="11"/>
                  </a:lnTo>
                  <a:lnTo>
                    <a:pt x="9" y="11"/>
                  </a:lnTo>
                  <a:lnTo>
                    <a:pt x="6" y="13"/>
                  </a:lnTo>
                  <a:lnTo>
                    <a:pt x="4" y="11"/>
                  </a:lnTo>
                  <a:lnTo>
                    <a:pt x="2" y="11"/>
                  </a:lnTo>
                  <a:lnTo>
                    <a:pt x="0" y="9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41" name="Freeform 639">
              <a:extLst>
                <a:ext uri="{FF2B5EF4-FFF2-40B4-BE49-F238E27FC236}">
                  <a16:creationId xmlns:a16="http://schemas.microsoft.com/office/drawing/2014/main" id="{3D88815F-97C8-4C0B-A321-BAADA162E6E2}"/>
                </a:ext>
              </a:extLst>
            </p:cNvPr>
            <p:cNvSpPr>
              <a:spLocks/>
            </p:cNvSpPr>
            <p:nvPr/>
          </p:nvSpPr>
          <p:spPr bwMode="gray">
            <a:xfrm>
              <a:off x="8377238" y="5521325"/>
              <a:ext cx="3175" cy="9525"/>
            </a:xfrm>
            <a:custGeom>
              <a:avLst/>
              <a:gdLst>
                <a:gd name="T0" fmla="*/ 0 w 2"/>
                <a:gd name="T1" fmla="*/ 0 h 4"/>
                <a:gd name="T2" fmla="*/ 2147483647 w 2"/>
                <a:gd name="T3" fmla="*/ 2147483647 h 4"/>
                <a:gd name="T4" fmla="*/ 2147483647 w 2"/>
                <a:gd name="T5" fmla="*/ 2147483647 h 4"/>
                <a:gd name="T6" fmla="*/ 0 w 2"/>
                <a:gd name="T7" fmla="*/ 0 h 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4"/>
                <a:gd name="T14" fmla="*/ 2 w 2"/>
                <a:gd name="T15" fmla="*/ 4 h 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4">
                  <a:moveTo>
                    <a:pt x="0" y="0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42" name="Freeform 9">
              <a:extLst>
                <a:ext uri="{FF2B5EF4-FFF2-40B4-BE49-F238E27FC236}">
                  <a16:creationId xmlns:a16="http://schemas.microsoft.com/office/drawing/2014/main" id="{79BCD8C3-BEA5-496D-B4DB-CD1E37B3AF98}"/>
                </a:ext>
              </a:extLst>
            </p:cNvPr>
            <p:cNvSpPr>
              <a:spLocks/>
            </p:cNvSpPr>
            <p:nvPr/>
          </p:nvSpPr>
          <p:spPr bwMode="gray">
            <a:xfrm>
              <a:off x="5199063" y="3663950"/>
              <a:ext cx="325437" cy="274638"/>
            </a:xfrm>
            <a:custGeom>
              <a:avLst/>
              <a:gdLst>
                <a:gd name="T0" fmla="*/ 0 w 613"/>
                <a:gd name="T1" fmla="*/ 54603749 h 519"/>
                <a:gd name="T2" fmla="*/ 1690892 w 613"/>
                <a:gd name="T3" fmla="*/ 62163967 h 519"/>
                <a:gd name="T4" fmla="*/ 7891715 w 613"/>
                <a:gd name="T5" fmla="*/ 68324537 h 519"/>
                <a:gd name="T6" fmla="*/ 14092537 w 613"/>
                <a:gd name="T7" fmla="*/ 72524540 h 519"/>
                <a:gd name="T8" fmla="*/ 20292829 w 613"/>
                <a:gd name="T9" fmla="*/ 78965040 h 519"/>
                <a:gd name="T10" fmla="*/ 29030255 w 613"/>
                <a:gd name="T11" fmla="*/ 78965040 h 519"/>
                <a:gd name="T12" fmla="*/ 32694473 w 613"/>
                <a:gd name="T13" fmla="*/ 86805716 h 519"/>
                <a:gd name="T14" fmla="*/ 39740476 w 613"/>
                <a:gd name="T15" fmla="*/ 91286179 h 519"/>
                <a:gd name="T16" fmla="*/ 45941299 w 613"/>
                <a:gd name="T17" fmla="*/ 97166289 h 519"/>
                <a:gd name="T18" fmla="*/ 47914095 w 613"/>
                <a:gd name="T19" fmla="*/ 107807321 h 519"/>
                <a:gd name="T20" fmla="*/ 52141590 w 613"/>
                <a:gd name="T21" fmla="*/ 113687432 h 519"/>
                <a:gd name="T22" fmla="*/ 58342413 w 613"/>
                <a:gd name="T23" fmla="*/ 126008042 h 519"/>
                <a:gd name="T24" fmla="*/ 64543235 w 613"/>
                <a:gd name="T25" fmla="*/ 126008042 h 519"/>
                <a:gd name="T26" fmla="*/ 65952224 w 613"/>
                <a:gd name="T27" fmla="*/ 124327935 h 519"/>
                <a:gd name="T28" fmla="*/ 76662446 w 613"/>
                <a:gd name="T29" fmla="*/ 128528467 h 519"/>
                <a:gd name="T30" fmla="*/ 82863268 w 613"/>
                <a:gd name="T31" fmla="*/ 124327935 h 519"/>
                <a:gd name="T32" fmla="*/ 89063560 w 613"/>
                <a:gd name="T33" fmla="*/ 132168611 h 519"/>
                <a:gd name="T34" fmla="*/ 99773781 w 613"/>
                <a:gd name="T35" fmla="*/ 140849077 h 519"/>
                <a:gd name="T36" fmla="*/ 104001808 w 613"/>
                <a:gd name="T37" fmla="*/ 140849077 h 519"/>
                <a:gd name="T38" fmla="*/ 116402922 w 613"/>
                <a:gd name="T39" fmla="*/ 140849077 h 519"/>
                <a:gd name="T40" fmla="*/ 124576540 w 613"/>
                <a:gd name="T41" fmla="*/ 139168970 h 519"/>
                <a:gd name="T42" fmla="*/ 133313966 w 613"/>
                <a:gd name="T43" fmla="*/ 139168970 h 519"/>
                <a:gd name="T44" fmla="*/ 149661203 w 613"/>
                <a:gd name="T45" fmla="*/ 134689037 h 519"/>
                <a:gd name="T46" fmla="*/ 164035113 w 613"/>
                <a:gd name="T47" fmla="*/ 130488504 h 519"/>
                <a:gd name="T48" fmla="*/ 172772539 w 613"/>
                <a:gd name="T49" fmla="*/ 128528467 h 519"/>
                <a:gd name="T50" fmla="*/ 166571717 w 613"/>
                <a:gd name="T51" fmla="*/ 124327935 h 519"/>
                <a:gd name="T52" fmla="*/ 157834821 w 613"/>
                <a:gd name="T53" fmla="*/ 122647827 h 519"/>
                <a:gd name="T54" fmla="*/ 153324891 w 613"/>
                <a:gd name="T55" fmla="*/ 113687432 h 519"/>
                <a:gd name="T56" fmla="*/ 149661203 w 613"/>
                <a:gd name="T57" fmla="*/ 106127214 h 519"/>
                <a:gd name="T58" fmla="*/ 147124600 w 613"/>
                <a:gd name="T59" fmla="*/ 97166289 h 519"/>
                <a:gd name="T60" fmla="*/ 140923777 w 613"/>
                <a:gd name="T61" fmla="*/ 89325613 h 519"/>
                <a:gd name="T62" fmla="*/ 133313966 w 613"/>
                <a:gd name="T63" fmla="*/ 83165572 h 519"/>
                <a:gd name="T64" fmla="*/ 127113144 w 613"/>
                <a:gd name="T65" fmla="*/ 80645147 h 519"/>
                <a:gd name="T66" fmla="*/ 134722955 w 613"/>
                <a:gd name="T67" fmla="*/ 72524540 h 519"/>
                <a:gd name="T68" fmla="*/ 139514789 w 613"/>
                <a:gd name="T69" fmla="*/ 62163967 h 519"/>
                <a:gd name="T70" fmla="*/ 140923777 w 613"/>
                <a:gd name="T71" fmla="*/ 45362895 h 519"/>
                <a:gd name="T72" fmla="*/ 139514789 w 613"/>
                <a:gd name="T73" fmla="*/ 39202326 h 519"/>
                <a:gd name="T74" fmla="*/ 134722955 w 613"/>
                <a:gd name="T75" fmla="*/ 27161645 h 519"/>
                <a:gd name="T76" fmla="*/ 130777363 w 613"/>
                <a:gd name="T77" fmla="*/ 14841035 h 519"/>
                <a:gd name="T78" fmla="*/ 130777363 w 613"/>
                <a:gd name="T79" fmla="*/ 4480462 h 519"/>
                <a:gd name="T80" fmla="*/ 120912852 w 613"/>
                <a:gd name="T81" fmla="*/ 4480462 h 519"/>
                <a:gd name="T82" fmla="*/ 118375718 w 613"/>
                <a:gd name="T83" fmla="*/ 14841035 h 519"/>
                <a:gd name="T84" fmla="*/ 112175426 w 613"/>
                <a:gd name="T85" fmla="*/ 25481538 h 519"/>
                <a:gd name="T86" fmla="*/ 108511207 w 613"/>
                <a:gd name="T87" fmla="*/ 29121682 h 519"/>
                <a:gd name="T88" fmla="*/ 101465204 w 613"/>
                <a:gd name="T89" fmla="*/ 35002322 h 519"/>
                <a:gd name="T90" fmla="*/ 89063560 w 613"/>
                <a:gd name="T91" fmla="*/ 31642108 h 519"/>
                <a:gd name="T92" fmla="*/ 82863268 w 613"/>
                <a:gd name="T93" fmla="*/ 29121682 h 519"/>
                <a:gd name="T94" fmla="*/ 70461623 w 613"/>
                <a:gd name="T95" fmla="*/ 35002322 h 519"/>
                <a:gd name="T96" fmla="*/ 53551110 w 613"/>
                <a:gd name="T97" fmla="*/ 37802677 h 519"/>
                <a:gd name="T98" fmla="*/ 37203873 w 613"/>
                <a:gd name="T99" fmla="*/ 39202326 h 519"/>
                <a:gd name="T100" fmla="*/ 31003050 w 613"/>
                <a:gd name="T101" fmla="*/ 37802677 h 519"/>
                <a:gd name="T102" fmla="*/ 26493651 w 613"/>
                <a:gd name="T103" fmla="*/ 27161645 h 519"/>
                <a:gd name="T104" fmla="*/ 14092537 w 613"/>
                <a:gd name="T105" fmla="*/ 31642108 h 519"/>
                <a:gd name="T106" fmla="*/ 7891715 w 613"/>
                <a:gd name="T107" fmla="*/ 39202326 h 519"/>
                <a:gd name="T108" fmla="*/ 3664219 w 613"/>
                <a:gd name="T109" fmla="*/ 45362895 h 51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613" h="519">
                  <a:moveTo>
                    <a:pt x="0" y="172"/>
                  </a:moveTo>
                  <a:lnTo>
                    <a:pt x="0" y="178"/>
                  </a:lnTo>
                  <a:lnTo>
                    <a:pt x="0" y="184"/>
                  </a:lnTo>
                  <a:lnTo>
                    <a:pt x="0" y="195"/>
                  </a:lnTo>
                  <a:lnTo>
                    <a:pt x="0" y="200"/>
                  </a:lnTo>
                  <a:lnTo>
                    <a:pt x="0" y="206"/>
                  </a:lnTo>
                  <a:lnTo>
                    <a:pt x="6" y="215"/>
                  </a:lnTo>
                  <a:lnTo>
                    <a:pt x="6" y="222"/>
                  </a:lnTo>
                  <a:lnTo>
                    <a:pt x="13" y="228"/>
                  </a:lnTo>
                  <a:lnTo>
                    <a:pt x="22" y="228"/>
                  </a:lnTo>
                  <a:lnTo>
                    <a:pt x="22" y="238"/>
                  </a:lnTo>
                  <a:lnTo>
                    <a:pt x="28" y="244"/>
                  </a:lnTo>
                  <a:lnTo>
                    <a:pt x="35" y="253"/>
                  </a:lnTo>
                  <a:lnTo>
                    <a:pt x="35" y="259"/>
                  </a:lnTo>
                  <a:lnTo>
                    <a:pt x="44" y="259"/>
                  </a:lnTo>
                  <a:lnTo>
                    <a:pt x="50" y="259"/>
                  </a:lnTo>
                  <a:lnTo>
                    <a:pt x="59" y="259"/>
                  </a:lnTo>
                  <a:lnTo>
                    <a:pt x="66" y="266"/>
                  </a:lnTo>
                  <a:lnTo>
                    <a:pt x="72" y="275"/>
                  </a:lnTo>
                  <a:lnTo>
                    <a:pt x="72" y="282"/>
                  </a:lnTo>
                  <a:lnTo>
                    <a:pt x="82" y="282"/>
                  </a:lnTo>
                  <a:lnTo>
                    <a:pt x="88" y="282"/>
                  </a:lnTo>
                  <a:lnTo>
                    <a:pt x="94" y="282"/>
                  </a:lnTo>
                  <a:lnTo>
                    <a:pt x="103" y="282"/>
                  </a:lnTo>
                  <a:lnTo>
                    <a:pt x="103" y="288"/>
                  </a:lnTo>
                  <a:lnTo>
                    <a:pt x="110" y="288"/>
                  </a:lnTo>
                  <a:lnTo>
                    <a:pt x="110" y="297"/>
                  </a:lnTo>
                  <a:lnTo>
                    <a:pt x="116" y="310"/>
                  </a:lnTo>
                  <a:lnTo>
                    <a:pt x="116" y="319"/>
                  </a:lnTo>
                  <a:lnTo>
                    <a:pt x="126" y="319"/>
                  </a:lnTo>
                  <a:lnTo>
                    <a:pt x="132" y="326"/>
                  </a:lnTo>
                  <a:lnTo>
                    <a:pt x="141" y="326"/>
                  </a:lnTo>
                  <a:lnTo>
                    <a:pt x="147" y="335"/>
                  </a:lnTo>
                  <a:lnTo>
                    <a:pt x="154" y="335"/>
                  </a:lnTo>
                  <a:lnTo>
                    <a:pt x="154" y="341"/>
                  </a:lnTo>
                  <a:lnTo>
                    <a:pt x="163" y="347"/>
                  </a:lnTo>
                  <a:lnTo>
                    <a:pt x="170" y="363"/>
                  </a:lnTo>
                  <a:lnTo>
                    <a:pt x="170" y="368"/>
                  </a:lnTo>
                  <a:lnTo>
                    <a:pt x="170" y="379"/>
                  </a:lnTo>
                  <a:lnTo>
                    <a:pt x="170" y="385"/>
                  </a:lnTo>
                  <a:lnTo>
                    <a:pt x="176" y="390"/>
                  </a:lnTo>
                  <a:lnTo>
                    <a:pt x="176" y="401"/>
                  </a:lnTo>
                  <a:lnTo>
                    <a:pt x="176" y="406"/>
                  </a:lnTo>
                  <a:lnTo>
                    <a:pt x="185" y="406"/>
                  </a:lnTo>
                  <a:lnTo>
                    <a:pt x="197" y="428"/>
                  </a:lnTo>
                  <a:lnTo>
                    <a:pt x="197" y="438"/>
                  </a:lnTo>
                  <a:lnTo>
                    <a:pt x="197" y="444"/>
                  </a:lnTo>
                  <a:lnTo>
                    <a:pt x="207" y="450"/>
                  </a:lnTo>
                  <a:lnTo>
                    <a:pt x="214" y="459"/>
                  </a:lnTo>
                  <a:lnTo>
                    <a:pt x="223" y="459"/>
                  </a:lnTo>
                  <a:lnTo>
                    <a:pt x="223" y="450"/>
                  </a:lnTo>
                  <a:lnTo>
                    <a:pt x="229" y="450"/>
                  </a:lnTo>
                  <a:lnTo>
                    <a:pt x="229" y="444"/>
                  </a:lnTo>
                  <a:lnTo>
                    <a:pt x="229" y="438"/>
                  </a:lnTo>
                  <a:lnTo>
                    <a:pt x="234" y="438"/>
                  </a:lnTo>
                  <a:lnTo>
                    <a:pt x="234" y="444"/>
                  </a:lnTo>
                  <a:lnTo>
                    <a:pt x="250" y="450"/>
                  </a:lnTo>
                  <a:lnTo>
                    <a:pt x="257" y="450"/>
                  </a:lnTo>
                  <a:lnTo>
                    <a:pt x="267" y="459"/>
                  </a:lnTo>
                  <a:lnTo>
                    <a:pt x="272" y="459"/>
                  </a:lnTo>
                  <a:lnTo>
                    <a:pt x="272" y="450"/>
                  </a:lnTo>
                  <a:lnTo>
                    <a:pt x="278" y="444"/>
                  </a:lnTo>
                  <a:lnTo>
                    <a:pt x="288" y="444"/>
                  </a:lnTo>
                  <a:lnTo>
                    <a:pt x="294" y="444"/>
                  </a:lnTo>
                  <a:lnTo>
                    <a:pt x="303" y="444"/>
                  </a:lnTo>
                  <a:lnTo>
                    <a:pt x="303" y="450"/>
                  </a:lnTo>
                  <a:lnTo>
                    <a:pt x="310" y="466"/>
                  </a:lnTo>
                  <a:lnTo>
                    <a:pt x="316" y="472"/>
                  </a:lnTo>
                  <a:lnTo>
                    <a:pt x="316" y="481"/>
                  </a:lnTo>
                  <a:lnTo>
                    <a:pt x="325" y="488"/>
                  </a:lnTo>
                  <a:lnTo>
                    <a:pt x="338" y="497"/>
                  </a:lnTo>
                  <a:lnTo>
                    <a:pt x="354" y="503"/>
                  </a:lnTo>
                  <a:lnTo>
                    <a:pt x="360" y="503"/>
                  </a:lnTo>
                  <a:lnTo>
                    <a:pt x="360" y="510"/>
                  </a:lnTo>
                  <a:lnTo>
                    <a:pt x="369" y="510"/>
                  </a:lnTo>
                  <a:lnTo>
                    <a:pt x="369" y="503"/>
                  </a:lnTo>
                  <a:lnTo>
                    <a:pt x="376" y="503"/>
                  </a:lnTo>
                  <a:lnTo>
                    <a:pt x="398" y="519"/>
                  </a:lnTo>
                  <a:lnTo>
                    <a:pt x="407" y="510"/>
                  </a:lnTo>
                  <a:lnTo>
                    <a:pt x="413" y="503"/>
                  </a:lnTo>
                  <a:lnTo>
                    <a:pt x="420" y="503"/>
                  </a:lnTo>
                  <a:lnTo>
                    <a:pt x="429" y="497"/>
                  </a:lnTo>
                  <a:lnTo>
                    <a:pt x="435" y="497"/>
                  </a:lnTo>
                  <a:lnTo>
                    <a:pt x="442" y="497"/>
                  </a:lnTo>
                  <a:lnTo>
                    <a:pt x="451" y="497"/>
                  </a:lnTo>
                  <a:lnTo>
                    <a:pt x="457" y="488"/>
                  </a:lnTo>
                  <a:lnTo>
                    <a:pt x="464" y="488"/>
                  </a:lnTo>
                  <a:lnTo>
                    <a:pt x="473" y="497"/>
                  </a:lnTo>
                  <a:lnTo>
                    <a:pt x="478" y="497"/>
                  </a:lnTo>
                  <a:lnTo>
                    <a:pt x="488" y="503"/>
                  </a:lnTo>
                  <a:lnTo>
                    <a:pt x="500" y="488"/>
                  </a:lnTo>
                  <a:lnTo>
                    <a:pt x="531" y="481"/>
                  </a:lnTo>
                  <a:lnTo>
                    <a:pt x="538" y="466"/>
                  </a:lnTo>
                  <a:lnTo>
                    <a:pt x="553" y="466"/>
                  </a:lnTo>
                  <a:lnTo>
                    <a:pt x="560" y="466"/>
                  </a:lnTo>
                  <a:lnTo>
                    <a:pt x="582" y="466"/>
                  </a:lnTo>
                  <a:lnTo>
                    <a:pt x="613" y="488"/>
                  </a:lnTo>
                  <a:lnTo>
                    <a:pt x="613" y="472"/>
                  </a:lnTo>
                  <a:lnTo>
                    <a:pt x="613" y="466"/>
                  </a:lnTo>
                  <a:lnTo>
                    <a:pt x="613" y="459"/>
                  </a:lnTo>
                  <a:lnTo>
                    <a:pt x="604" y="450"/>
                  </a:lnTo>
                  <a:lnTo>
                    <a:pt x="604" y="444"/>
                  </a:lnTo>
                  <a:lnTo>
                    <a:pt x="597" y="444"/>
                  </a:lnTo>
                  <a:lnTo>
                    <a:pt x="591" y="444"/>
                  </a:lnTo>
                  <a:lnTo>
                    <a:pt x="582" y="444"/>
                  </a:lnTo>
                  <a:lnTo>
                    <a:pt x="575" y="444"/>
                  </a:lnTo>
                  <a:lnTo>
                    <a:pt x="570" y="438"/>
                  </a:lnTo>
                  <a:lnTo>
                    <a:pt x="560" y="438"/>
                  </a:lnTo>
                  <a:lnTo>
                    <a:pt x="560" y="428"/>
                  </a:lnTo>
                  <a:lnTo>
                    <a:pt x="553" y="428"/>
                  </a:lnTo>
                  <a:lnTo>
                    <a:pt x="553" y="423"/>
                  </a:lnTo>
                  <a:lnTo>
                    <a:pt x="544" y="406"/>
                  </a:lnTo>
                  <a:lnTo>
                    <a:pt x="544" y="401"/>
                  </a:lnTo>
                  <a:lnTo>
                    <a:pt x="538" y="390"/>
                  </a:lnTo>
                  <a:lnTo>
                    <a:pt x="538" y="385"/>
                  </a:lnTo>
                  <a:lnTo>
                    <a:pt x="531" y="379"/>
                  </a:lnTo>
                  <a:lnTo>
                    <a:pt x="531" y="368"/>
                  </a:lnTo>
                  <a:lnTo>
                    <a:pt x="531" y="363"/>
                  </a:lnTo>
                  <a:lnTo>
                    <a:pt x="531" y="357"/>
                  </a:lnTo>
                  <a:lnTo>
                    <a:pt x="522" y="347"/>
                  </a:lnTo>
                  <a:lnTo>
                    <a:pt x="517" y="341"/>
                  </a:lnTo>
                  <a:lnTo>
                    <a:pt x="510" y="335"/>
                  </a:lnTo>
                  <a:lnTo>
                    <a:pt x="500" y="326"/>
                  </a:lnTo>
                  <a:lnTo>
                    <a:pt x="500" y="319"/>
                  </a:lnTo>
                  <a:lnTo>
                    <a:pt x="495" y="310"/>
                  </a:lnTo>
                  <a:lnTo>
                    <a:pt x="488" y="303"/>
                  </a:lnTo>
                  <a:lnTo>
                    <a:pt x="478" y="303"/>
                  </a:lnTo>
                  <a:lnTo>
                    <a:pt x="473" y="297"/>
                  </a:lnTo>
                  <a:lnTo>
                    <a:pt x="464" y="297"/>
                  </a:lnTo>
                  <a:lnTo>
                    <a:pt x="457" y="297"/>
                  </a:lnTo>
                  <a:lnTo>
                    <a:pt x="451" y="297"/>
                  </a:lnTo>
                  <a:lnTo>
                    <a:pt x="451" y="288"/>
                  </a:lnTo>
                  <a:lnTo>
                    <a:pt x="451" y="275"/>
                  </a:lnTo>
                  <a:lnTo>
                    <a:pt x="457" y="259"/>
                  </a:lnTo>
                  <a:lnTo>
                    <a:pt x="464" y="259"/>
                  </a:lnTo>
                  <a:lnTo>
                    <a:pt x="478" y="259"/>
                  </a:lnTo>
                  <a:lnTo>
                    <a:pt x="478" y="253"/>
                  </a:lnTo>
                  <a:lnTo>
                    <a:pt x="488" y="253"/>
                  </a:lnTo>
                  <a:lnTo>
                    <a:pt x="495" y="238"/>
                  </a:lnTo>
                  <a:lnTo>
                    <a:pt x="495" y="222"/>
                  </a:lnTo>
                  <a:lnTo>
                    <a:pt x="495" y="206"/>
                  </a:lnTo>
                  <a:lnTo>
                    <a:pt x="500" y="195"/>
                  </a:lnTo>
                  <a:lnTo>
                    <a:pt x="500" y="178"/>
                  </a:lnTo>
                  <a:lnTo>
                    <a:pt x="500" y="162"/>
                  </a:lnTo>
                  <a:lnTo>
                    <a:pt x="500" y="157"/>
                  </a:lnTo>
                  <a:lnTo>
                    <a:pt x="500" y="151"/>
                  </a:lnTo>
                  <a:lnTo>
                    <a:pt x="500" y="140"/>
                  </a:lnTo>
                  <a:lnTo>
                    <a:pt x="495" y="140"/>
                  </a:lnTo>
                  <a:lnTo>
                    <a:pt x="495" y="135"/>
                  </a:lnTo>
                  <a:lnTo>
                    <a:pt x="495" y="125"/>
                  </a:lnTo>
                  <a:lnTo>
                    <a:pt x="495" y="104"/>
                  </a:lnTo>
                  <a:lnTo>
                    <a:pt x="478" y="97"/>
                  </a:lnTo>
                  <a:lnTo>
                    <a:pt x="464" y="82"/>
                  </a:lnTo>
                  <a:lnTo>
                    <a:pt x="464" y="69"/>
                  </a:lnTo>
                  <a:lnTo>
                    <a:pt x="464" y="60"/>
                  </a:lnTo>
                  <a:lnTo>
                    <a:pt x="464" y="53"/>
                  </a:lnTo>
                  <a:lnTo>
                    <a:pt x="464" y="44"/>
                  </a:lnTo>
                  <a:lnTo>
                    <a:pt x="457" y="38"/>
                  </a:lnTo>
                  <a:lnTo>
                    <a:pt x="464" y="31"/>
                  </a:lnTo>
                  <a:lnTo>
                    <a:pt x="464" y="16"/>
                  </a:lnTo>
                  <a:lnTo>
                    <a:pt x="464" y="0"/>
                  </a:lnTo>
                  <a:lnTo>
                    <a:pt x="442" y="0"/>
                  </a:lnTo>
                  <a:lnTo>
                    <a:pt x="442" y="16"/>
                  </a:lnTo>
                  <a:lnTo>
                    <a:pt x="429" y="16"/>
                  </a:lnTo>
                  <a:lnTo>
                    <a:pt x="407" y="16"/>
                  </a:lnTo>
                  <a:lnTo>
                    <a:pt x="413" y="22"/>
                  </a:lnTo>
                  <a:lnTo>
                    <a:pt x="420" y="31"/>
                  </a:lnTo>
                  <a:lnTo>
                    <a:pt x="420" y="53"/>
                  </a:lnTo>
                  <a:lnTo>
                    <a:pt x="429" y="60"/>
                  </a:lnTo>
                  <a:lnTo>
                    <a:pt x="413" y="75"/>
                  </a:lnTo>
                  <a:lnTo>
                    <a:pt x="398" y="82"/>
                  </a:lnTo>
                  <a:lnTo>
                    <a:pt x="398" y="91"/>
                  </a:lnTo>
                  <a:lnTo>
                    <a:pt x="398" y="97"/>
                  </a:lnTo>
                  <a:lnTo>
                    <a:pt x="391" y="97"/>
                  </a:lnTo>
                  <a:lnTo>
                    <a:pt x="391" y="104"/>
                  </a:lnTo>
                  <a:lnTo>
                    <a:pt x="385" y="104"/>
                  </a:lnTo>
                  <a:lnTo>
                    <a:pt x="385" y="113"/>
                  </a:lnTo>
                  <a:lnTo>
                    <a:pt x="376" y="113"/>
                  </a:lnTo>
                  <a:lnTo>
                    <a:pt x="369" y="119"/>
                  </a:lnTo>
                  <a:lnTo>
                    <a:pt x="360" y="125"/>
                  </a:lnTo>
                  <a:lnTo>
                    <a:pt x="338" y="125"/>
                  </a:lnTo>
                  <a:lnTo>
                    <a:pt x="332" y="119"/>
                  </a:lnTo>
                  <a:lnTo>
                    <a:pt x="325" y="113"/>
                  </a:lnTo>
                  <a:lnTo>
                    <a:pt x="316" y="113"/>
                  </a:lnTo>
                  <a:lnTo>
                    <a:pt x="310" y="113"/>
                  </a:lnTo>
                  <a:lnTo>
                    <a:pt x="310" y="104"/>
                  </a:lnTo>
                  <a:lnTo>
                    <a:pt x="303" y="104"/>
                  </a:lnTo>
                  <a:lnTo>
                    <a:pt x="294" y="104"/>
                  </a:lnTo>
                  <a:lnTo>
                    <a:pt x="288" y="104"/>
                  </a:lnTo>
                  <a:lnTo>
                    <a:pt x="272" y="113"/>
                  </a:lnTo>
                  <a:lnTo>
                    <a:pt x="272" y="125"/>
                  </a:lnTo>
                  <a:lnTo>
                    <a:pt x="250" y="125"/>
                  </a:lnTo>
                  <a:lnTo>
                    <a:pt x="234" y="140"/>
                  </a:lnTo>
                  <a:lnTo>
                    <a:pt x="234" y="151"/>
                  </a:lnTo>
                  <a:lnTo>
                    <a:pt x="197" y="151"/>
                  </a:lnTo>
                  <a:lnTo>
                    <a:pt x="190" y="135"/>
                  </a:lnTo>
                  <a:lnTo>
                    <a:pt x="154" y="135"/>
                  </a:lnTo>
                  <a:lnTo>
                    <a:pt x="147" y="140"/>
                  </a:lnTo>
                  <a:lnTo>
                    <a:pt x="141" y="140"/>
                  </a:lnTo>
                  <a:lnTo>
                    <a:pt x="132" y="140"/>
                  </a:lnTo>
                  <a:lnTo>
                    <a:pt x="126" y="140"/>
                  </a:lnTo>
                  <a:lnTo>
                    <a:pt x="116" y="140"/>
                  </a:lnTo>
                  <a:lnTo>
                    <a:pt x="116" y="135"/>
                  </a:lnTo>
                  <a:lnTo>
                    <a:pt x="110" y="135"/>
                  </a:lnTo>
                  <a:lnTo>
                    <a:pt x="110" y="125"/>
                  </a:lnTo>
                  <a:lnTo>
                    <a:pt x="103" y="113"/>
                  </a:lnTo>
                  <a:lnTo>
                    <a:pt x="94" y="104"/>
                  </a:lnTo>
                  <a:lnTo>
                    <a:pt x="94" y="97"/>
                  </a:lnTo>
                  <a:lnTo>
                    <a:pt x="82" y="97"/>
                  </a:lnTo>
                  <a:lnTo>
                    <a:pt x="72" y="97"/>
                  </a:lnTo>
                  <a:lnTo>
                    <a:pt x="50" y="104"/>
                  </a:lnTo>
                  <a:lnTo>
                    <a:pt x="50" y="113"/>
                  </a:lnTo>
                  <a:lnTo>
                    <a:pt x="35" y="125"/>
                  </a:lnTo>
                  <a:lnTo>
                    <a:pt x="35" y="135"/>
                  </a:lnTo>
                  <a:lnTo>
                    <a:pt x="35" y="140"/>
                  </a:lnTo>
                  <a:lnTo>
                    <a:pt x="28" y="140"/>
                  </a:lnTo>
                  <a:lnTo>
                    <a:pt x="28" y="151"/>
                  </a:lnTo>
                  <a:lnTo>
                    <a:pt x="22" y="157"/>
                  </a:lnTo>
                  <a:lnTo>
                    <a:pt x="22" y="162"/>
                  </a:lnTo>
                  <a:lnTo>
                    <a:pt x="13" y="162"/>
                  </a:lnTo>
                  <a:lnTo>
                    <a:pt x="6" y="162"/>
                  </a:lnTo>
                  <a:lnTo>
                    <a:pt x="0" y="162"/>
                  </a:lnTo>
                  <a:lnTo>
                    <a:pt x="0" y="17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43" name="Freeform 129">
              <a:extLst>
                <a:ext uri="{FF2B5EF4-FFF2-40B4-BE49-F238E27FC236}">
                  <a16:creationId xmlns:a16="http://schemas.microsoft.com/office/drawing/2014/main" id="{4C8FBD2C-B49D-4341-8220-C5BED17808C3}"/>
                </a:ext>
              </a:extLst>
            </p:cNvPr>
            <p:cNvSpPr>
              <a:spLocks/>
            </p:cNvSpPr>
            <p:nvPr/>
          </p:nvSpPr>
          <p:spPr bwMode="gray">
            <a:xfrm>
              <a:off x="5148263" y="3297238"/>
              <a:ext cx="454025" cy="458787"/>
            </a:xfrm>
            <a:custGeom>
              <a:avLst/>
              <a:gdLst>
                <a:gd name="T0" fmla="*/ 224217806 w 856"/>
                <a:gd name="T1" fmla="*/ 74656724 h 866"/>
                <a:gd name="T2" fmla="*/ 216059677 w 856"/>
                <a:gd name="T3" fmla="*/ 57816698 h 866"/>
                <a:gd name="T4" fmla="*/ 216059677 w 856"/>
                <a:gd name="T5" fmla="*/ 43503179 h 866"/>
                <a:gd name="T6" fmla="*/ 216059677 w 856"/>
                <a:gd name="T7" fmla="*/ 28627567 h 866"/>
                <a:gd name="T8" fmla="*/ 211839260 w 856"/>
                <a:gd name="T9" fmla="*/ 20769383 h 866"/>
                <a:gd name="T10" fmla="*/ 211839260 w 856"/>
                <a:gd name="T11" fmla="*/ 12068323 h 866"/>
                <a:gd name="T12" fmla="*/ 196929101 w 856"/>
                <a:gd name="T13" fmla="*/ 2525977 h 866"/>
                <a:gd name="T14" fmla="*/ 178361812 w 856"/>
                <a:gd name="T15" fmla="*/ 12068323 h 866"/>
                <a:gd name="T16" fmla="*/ 166264379 w 856"/>
                <a:gd name="T17" fmla="*/ 20769383 h 866"/>
                <a:gd name="T18" fmla="*/ 50076412 w 856"/>
                <a:gd name="T19" fmla="*/ 20769383 h 866"/>
                <a:gd name="T20" fmla="*/ 36853994 w 856"/>
                <a:gd name="T21" fmla="*/ 130509008 h 866"/>
                <a:gd name="T22" fmla="*/ 28695335 w 856"/>
                <a:gd name="T23" fmla="*/ 132473422 h 866"/>
                <a:gd name="T24" fmla="*/ 22506062 w 856"/>
                <a:gd name="T25" fmla="*/ 130509008 h 866"/>
                <a:gd name="T26" fmla="*/ 18286175 w 856"/>
                <a:gd name="T27" fmla="*/ 136683561 h 866"/>
                <a:gd name="T28" fmla="*/ 18286175 w 856"/>
                <a:gd name="T29" fmla="*/ 142858113 h 866"/>
                <a:gd name="T30" fmla="*/ 12096902 w 856"/>
                <a:gd name="T31" fmla="*/ 149032666 h 866"/>
                <a:gd name="T32" fmla="*/ 12096902 w 856"/>
                <a:gd name="T33" fmla="*/ 159698139 h 866"/>
                <a:gd name="T34" fmla="*/ 6189273 w 856"/>
                <a:gd name="T35" fmla="*/ 165591910 h 866"/>
                <a:gd name="T36" fmla="*/ 4219887 w 856"/>
                <a:gd name="T37" fmla="*/ 174292440 h 866"/>
                <a:gd name="T38" fmla="*/ 0 w 856"/>
                <a:gd name="T39" fmla="*/ 180466992 h 866"/>
                <a:gd name="T40" fmla="*/ 6189273 w 856"/>
                <a:gd name="T41" fmla="*/ 180466992 h 866"/>
                <a:gd name="T42" fmla="*/ 12096902 w 856"/>
                <a:gd name="T43" fmla="*/ 186642074 h 866"/>
                <a:gd name="T44" fmla="*/ 7595902 w 856"/>
                <a:gd name="T45" fmla="*/ 192816627 h 866"/>
                <a:gd name="T46" fmla="*/ 10409160 w 856"/>
                <a:gd name="T47" fmla="*/ 203200789 h 866"/>
                <a:gd name="T48" fmla="*/ 12096902 w 856"/>
                <a:gd name="T49" fmla="*/ 209375871 h 866"/>
                <a:gd name="T50" fmla="*/ 12096902 w 856"/>
                <a:gd name="T51" fmla="*/ 213866262 h 866"/>
                <a:gd name="T52" fmla="*/ 22506062 w 856"/>
                <a:gd name="T53" fmla="*/ 229583690 h 866"/>
                <a:gd name="T54" fmla="*/ 21099433 w 856"/>
                <a:gd name="T55" fmla="*/ 238565002 h 866"/>
                <a:gd name="T56" fmla="*/ 28695335 w 856"/>
                <a:gd name="T57" fmla="*/ 239967852 h 866"/>
                <a:gd name="T58" fmla="*/ 34884608 w 856"/>
                <a:gd name="T59" fmla="*/ 238565002 h 866"/>
                <a:gd name="T60" fmla="*/ 36853994 w 856"/>
                <a:gd name="T61" fmla="*/ 229583690 h 866"/>
                <a:gd name="T62" fmla="*/ 50076412 w 856"/>
                <a:gd name="T63" fmla="*/ 221724976 h 866"/>
                <a:gd name="T64" fmla="*/ 57953427 w 856"/>
                <a:gd name="T65" fmla="*/ 229583690 h 866"/>
                <a:gd name="T66" fmla="*/ 62454427 w 856"/>
                <a:gd name="T67" fmla="*/ 233793299 h 866"/>
                <a:gd name="T68" fmla="*/ 80459489 w 856"/>
                <a:gd name="T69" fmla="*/ 233793299 h 866"/>
                <a:gd name="T70" fmla="*/ 97339035 w 856"/>
                <a:gd name="T71" fmla="*/ 229583690 h 866"/>
                <a:gd name="T72" fmla="*/ 108029839 w 856"/>
                <a:gd name="T73" fmla="*/ 223689390 h 866"/>
                <a:gd name="T74" fmla="*/ 114219112 w 856"/>
                <a:gd name="T75" fmla="*/ 226215367 h 866"/>
                <a:gd name="T76" fmla="*/ 122096127 w 856"/>
                <a:gd name="T77" fmla="*/ 229583690 h 866"/>
                <a:gd name="T78" fmla="*/ 132786400 w 856"/>
                <a:gd name="T79" fmla="*/ 226215367 h 866"/>
                <a:gd name="T80" fmla="*/ 137006287 w 856"/>
                <a:gd name="T81" fmla="*/ 221724976 h 866"/>
                <a:gd name="T82" fmla="*/ 143195560 w 856"/>
                <a:gd name="T83" fmla="*/ 215550423 h 866"/>
                <a:gd name="T84" fmla="*/ 143195560 w 856"/>
                <a:gd name="T85" fmla="*/ 200674811 h 866"/>
                <a:gd name="T86" fmla="*/ 151354220 w 856"/>
                <a:gd name="T87" fmla="*/ 194500259 h 866"/>
                <a:gd name="T88" fmla="*/ 155574106 w 856"/>
                <a:gd name="T89" fmla="*/ 205165732 h 866"/>
                <a:gd name="T90" fmla="*/ 157543493 w 856"/>
                <a:gd name="T91" fmla="*/ 213866262 h 866"/>
                <a:gd name="T92" fmla="*/ 166264379 w 856"/>
                <a:gd name="T93" fmla="*/ 229583690 h 866"/>
                <a:gd name="T94" fmla="*/ 170484266 w 856"/>
                <a:gd name="T95" fmla="*/ 232389919 h 866"/>
                <a:gd name="T96" fmla="*/ 173860281 w 856"/>
                <a:gd name="T97" fmla="*/ 217514837 h 866"/>
                <a:gd name="T98" fmla="*/ 182581698 w 856"/>
                <a:gd name="T99" fmla="*/ 209375871 h 866"/>
                <a:gd name="T100" fmla="*/ 188770441 w 856"/>
                <a:gd name="T101" fmla="*/ 197026236 h 866"/>
                <a:gd name="T102" fmla="*/ 193271972 w 856"/>
                <a:gd name="T103" fmla="*/ 186642074 h 866"/>
                <a:gd name="T104" fmla="*/ 194959714 w 856"/>
                <a:gd name="T105" fmla="*/ 177941015 h 866"/>
                <a:gd name="T106" fmla="*/ 203118374 w 856"/>
                <a:gd name="T107" fmla="*/ 169802049 h 866"/>
                <a:gd name="T108" fmla="*/ 207338260 w 856"/>
                <a:gd name="T109" fmla="*/ 159698139 h 866"/>
                <a:gd name="T110" fmla="*/ 207338260 w 856"/>
                <a:gd name="T111" fmla="*/ 145384091 h 866"/>
                <a:gd name="T112" fmla="*/ 210151518 w 856"/>
                <a:gd name="T113" fmla="*/ 134999399 h 866"/>
                <a:gd name="T114" fmla="*/ 213527533 w 856"/>
                <a:gd name="T115" fmla="*/ 124334456 h 866"/>
                <a:gd name="T116" fmla="*/ 213527533 w 856"/>
                <a:gd name="T117" fmla="*/ 113949764 h 866"/>
                <a:gd name="T118" fmla="*/ 213527533 w 856"/>
                <a:gd name="T119" fmla="*/ 103284291 h 866"/>
                <a:gd name="T120" fmla="*/ 218028533 w 856"/>
                <a:gd name="T121" fmla="*/ 99635716 h 866"/>
                <a:gd name="T122" fmla="*/ 225906079 w 856"/>
                <a:gd name="T123" fmla="*/ 93741945 h 866"/>
                <a:gd name="T124" fmla="*/ 239128497 w 856"/>
                <a:gd name="T125" fmla="*/ 84760633 h 86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856" h="866">
                  <a:moveTo>
                    <a:pt x="850" y="302"/>
                  </a:moveTo>
                  <a:lnTo>
                    <a:pt x="835" y="302"/>
                  </a:lnTo>
                  <a:lnTo>
                    <a:pt x="828" y="286"/>
                  </a:lnTo>
                  <a:lnTo>
                    <a:pt x="797" y="266"/>
                  </a:lnTo>
                  <a:lnTo>
                    <a:pt x="775" y="237"/>
                  </a:lnTo>
                  <a:lnTo>
                    <a:pt x="768" y="222"/>
                  </a:lnTo>
                  <a:lnTo>
                    <a:pt x="768" y="215"/>
                  </a:lnTo>
                  <a:lnTo>
                    <a:pt x="768" y="206"/>
                  </a:lnTo>
                  <a:lnTo>
                    <a:pt x="768" y="199"/>
                  </a:lnTo>
                  <a:lnTo>
                    <a:pt x="768" y="184"/>
                  </a:lnTo>
                  <a:lnTo>
                    <a:pt x="768" y="171"/>
                  </a:lnTo>
                  <a:lnTo>
                    <a:pt x="768" y="155"/>
                  </a:lnTo>
                  <a:lnTo>
                    <a:pt x="768" y="140"/>
                  </a:lnTo>
                  <a:lnTo>
                    <a:pt x="768" y="124"/>
                  </a:lnTo>
                  <a:lnTo>
                    <a:pt x="768" y="118"/>
                  </a:lnTo>
                  <a:lnTo>
                    <a:pt x="768" y="102"/>
                  </a:lnTo>
                  <a:lnTo>
                    <a:pt x="768" y="96"/>
                  </a:lnTo>
                  <a:lnTo>
                    <a:pt x="768" y="91"/>
                  </a:lnTo>
                  <a:lnTo>
                    <a:pt x="753" y="80"/>
                  </a:lnTo>
                  <a:lnTo>
                    <a:pt x="753" y="74"/>
                  </a:lnTo>
                  <a:lnTo>
                    <a:pt x="753" y="68"/>
                  </a:lnTo>
                  <a:lnTo>
                    <a:pt x="753" y="58"/>
                  </a:lnTo>
                  <a:lnTo>
                    <a:pt x="753" y="53"/>
                  </a:lnTo>
                  <a:lnTo>
                    <a:pt x="753" y="43"/>
                  </a:lnTo>
                  <a:lnTo>
                    <a:pt x="747" y="36"/>
                  </a:lnTo>
                  <a:lnTo>
                    <a:pt x="722" y="21"/>
                  </a:lnTo>
                  <a:lnTo>
                    <a:pt x="709" y="15"/>
                  </a:lnTo>
                  <a:lnTo>
                    <a:pt x="700" y="9"/>
                  </a:lnTo>
                  <a:lnTo>
                    <a:pt x="693" y="0"/>
                  </a:lnTo>
                  <a:lnTo>
                    <a:pt x="666" y="9"/>
                  </a:lnTo>
                  <a:lnTo>
                    <a:pt x="649" y="15"/>
                  </a:lnTo>
                  <a:lnTo>
                    <a:pt x="634" y="43"/>
                  </a:lnTo>
                  <a:lnTo>
                    <a:pt x="618" y="53"/>
                  </a:lnTo>
                  <a:lnTo>
                    <a:pt x="613" y="80"/>
                  </a:lnTo>
                  <a:lnTo>
                    <a:pt x="596" y="91"/>
                  </a:lnTo>
                  <a:lnTo>
                    <a:pt x="591" y="74"/>
                  </a:lnTo>
                  <a:lnTo>
                    <a:pt x="553" y="74"/>
                  </a:lnTo>
                  <a:lnTo>
                    <a:pt x="547" y="68"/>
                  </a:lnTo>
                  <a:lnTo>
                    <a:pt x="531" y="74"/>
                  </a:lnTo>
                  <a:lnTo>
                    <a:pt x="178" y="74"/>
                  </a:lnTo>
                  <a:lnTo>
                    <a:pt x="178" y="184"/>
                  </a:lnTo>
                  <a:lnTo>
                    <a:pt x="131" y="184"/>
                  </a:lnTo>
                  <a:lnTo>
                    <a:pt x="131" y="237"/>
                  </a:lnTo>
                  <a:lnTo>
                    <a:pt x="131" y="465"/>
                  </a:lnTo>
                  <a:lnTo>
                    <a:pt x="124" y="465"/>
                  </a:lnTo>
                  <a:lnTo>
                    <a:pt x="118" y="472"/>
                  </a:lnTo>
                  <a:lnTo>
                    <a:pt x="109" y="472"/>
                  </a:lnTo>
                  <a:lnTo>
                    <a:pt x="102" y="472"/>
                  </a:lnTo>
                  <a:lnTo>
                    <a:pt x="96" y="465"/>
                  </a:lnTo>
                  <a:lnTo>
                    <a:pt x="87" y="465"/>
                  </a:lnTo>
                  <a:lnTo>
                    <a:pt x="80" y="459"/>
                  </a:lnTo>
                  <a:lnTo>
                    <a:pt x="80" y="465"/>
                  </a:lnTo>
                  <a:lnTo>
                    <a:pt x="75" y="465"/>
                  </a:lnTo>
                  <a:lnTo>
                    <a:pt x="75" y="472"/>
                  </a:lnTo>
                  <a:lnTo>
                    <a:pt x="65" y="481"/>
                  </a:lnTo>
                  <a:lnTo>
                    <a:pt x="65" y="487"/>
                  </a:lnTo>
                  <a:lnTo>
                    <a:pt x="58" y="487"/>
                  </a:lnTo>
                  <a:lnTo>
                    <a:pt x="58" y="496"/>
                  </a:lnTo>
                  <a:lnTo>
                    <a:pt x="58" y="503"/>
                  </a:lnTo>
                  <a:lnTo>
                    <a:pt x="65" y="509"/>
                  </a:lnTo>
                  <a:lnTo>
                    <a:pt x="65" y="518"/>
                  </a:lnTo>
                  <a:lnTo>
                    <a:pt x="58" y="525"/>
                  </a:lnTo>
                  <a:lnTo>
                    <a:pt x="49" y="531"/>
                  </a:lnTo>
                  <a:lnTo>
                    <a:pt x="43" y="531"/>
                  </a:lnTo>
                  <a:lnTo>
                    <a:pt x="43" y="540"/>
                  </a:lnTo>
                  <a:lnTo>
                    <a:pt x="43" y="552"/>
                  </a:lnTo>
                  <a:lnTo>
                    <a:pt x="43" y="562"/>
                  </a:lnTo>
                  <a:lnTo>
                    <a:pt x="43" y="569"/>
                  </a:lnTo>
                  <a:lnTo>
                    <a:pt x="37" y="574"/>
                  </a:lnTo>
                  <a:lnTo>
                    <a:pt x="37" y="583"/>
                  </a:lnTo>
                  <a:lnTo>
                    <a:pt x="27" y="590"/>
                  </a:lnTo>
                  <a:lnTo>
                    <a:pt x="22" y="590"/>
                  </a:lnTo>
                  <a:lnTo>
                    <a:pt x="22" y="600"/>
                  </a:lnTo>
                  <a:lnTo>
                    <a:pt x="15" y="605"/>
                  </a:lnTo>
                  <a:lnTo>
                    <a:pt x="15" y="612"/>
                  </a:lnTo>
                  <a:lnTo>
                    <a:pt x="15" y="621"/>
                  </a:lnTo>
                  <a:lnTo>
                    <a:pt x="5" y="621"/>
                  </a:lnTo>
                  <a:lnTo>
                    <a:pt x="0" y="627"/>
                  </a:lnTo>
                  <a:lnTo>
                    <a:pt x="0" y="634"/>
                  </a:lnTo>
                  <a:lnTo>
                    <a:pt x="0" y="643"/>
                  </a:lnTo>
                  <a:lnTo>
                    <a:pt x="0" y="649"/>
                  </a:lnTo>
                  <a:lnTo>
                    <a:pt x="5" y="649"/>
                  </a:lnTo>
                  <a:lnTo>
                    <a:pt x="15" y="643"/>
                  </a:lnTo>
                  <a:lnTo>
                    <a:pt x="22" y="643"/>
                  </a:lnTo>
                  <a:lnTo>
                    <a:pt x="27" y="643"/>
                  </a:lnTo>
                  <a:lnTo>
                    <a:pt x="37" y="649"/>
                  </a:lnTo>
                  <a:lnTo>
                    <a:pt x="43" y="656"/>
                  </a:lnTo>
                  <a:lnTo>
                    <a:pt x="43" y="665"/>
                  </a:lnTo>
                  <a:lnTo>
                    <a:pt x="37" y="671"/>
                  </a:lnTo>
                  <a:lnTo>
                    <a:pt x="37" y="680"/>
                  </a:lnTo>
                  <a:lnTo>
                    <a:pt x="37" y="687"/>
                  </a:lnTo>
                  <a:lnTo>
                    <a:pt x="27" y="687"/>
                  </a:lnTo>
                  <a:lnTo>
                    <a:pt x="37" y="702"/>
                  </a:lnTo>
                  <a:lnTo>
                    <a:pt x="37" y="709"/>
                  </a:lnTo>
                  <a:lnTo>
                    <a:pt x="37" y="715"/>
                  </a:lnTo>
                  <a:lnTo>
                    <a:pt x="37" y="724"/>
                  </a:lnTo>
                  <a:lnTo>
                    <a:pt x="27" y="731"/>
                  </a:lnTo>
                  <a:lnTo>
                    <a:pt x="27" y="737"/>
                  </a:lnTo>
                  <a:lnTo>
                    <a:pt x="37" y="737"/>
                  </a:lnTo>
                  <a:lnTo>
                    <a:pt x="43" y="746"/>
                  </a:lnTo>
                  <a:lnTo>
                    <a:pt x="43" y="753"/>
                  </a:lnTo>
                  <a:lnTo>
                    <a:pt x="49" y="753"/>
                  </a:lnTo>
                  <a:lnTo>
                    <a:pt x="49" y="762"/>
                  </a:lnTo>
                  <a:lnTo>
                    <a:pt x="43" y="762"/>
                  </a:lnTo>
                  <a:lnTo>
                    <a:pt x="43" y="768"/>
                  </a:lnTo>
                  <a:lnTo>
                    <a:pt x="80" y="797"/>
                  </a:lnTo>
                  <a:lnTo>
                    <a:pt x="80" y="806"/>
                  </a:lnTo>
                  <a:lnTo>
                    <a:pt x="80" y="818"/>
                  </a:lnTo>
                  <a:lnTo>
                    <a:pt x="75" y="828"/>
                  </a:lnTo>
                  <a:lnTo>
                    <a:pt x="75" y="833"/>
                  </a:lnTo>
                  <a:lnTo>
                    <a:pt x="75" y="844"/>
                  </a:lnTo>
                  <a:lnTo>
                    <a:pt x="75" y="850"/>
                  </a:lnTo>
                  <a:lnTo>
                    <a:pt x="80" y="850"/>
                  </a:lnTo>
                  <a:lnTo>
                    <a:pt x="87" y="855"/>
                  </a:lnTo>
                  <a:lnTo>
                    <a:pt x="96" y="866"/>
                  </a:lnTo>
                  <a:lnTo>
                    <a:pt x="102" y="855"/>
                  </a:lnTo>
                  <a:lnTo>
                    <a:pt x="109" y="855"/>
                  </a:lnTo>
                  <a:lnTo>
                    <a:pt x="118" y="855"/>
                  </a:lnTo>
                  <a:lnTo>
                    <a:pt x="118" y="850"/>
                  </a:lnTo>
                  <a:lnTo>
                    <a:pt x="124" y="850"/>
                  </a:lnTo>
                  <a:lnTo>
                    <a:pt x="124" y="844"/>
                  </a:lnTo>
                  <a:lnTo>
                    <a:pt x="124" y="833"/>
                  </a:lnTo>
                  <a:lnTo>
                    <a:pt x="131" y="828"/>
                  </a:lnTo>
                  <a:lnTo>
                    <a:pt x="131" y="818"/>
                  </a:lnTo>
                  <a:lnTo>
                    <a:pt x="140" y="812"/>
                  </a:lnTo>
                  <a:lnTo>
                    <a:pt x="146" y="797"/>
                  </a:lnTo>
                  <a:lnTo>
                    <a:pt x="168" y="790"/>
                  </a:lnTo>
                  <a:lnTo>
                    <a:pt x="178" y="790"/>
                  </a:lnTo>
                  <a:lnTo>
                    <a:pt x="184" y="790"/>
                  </a:lnTo>
                  <a:lnTo>
                    <a:pt x="190" y="797"/>
                  </a:lnTo>
                  <a:lnTo>
                    <a:pt x="199" y="806"/>
                  </a:lnTo>
                  <a:lnTo>
                    <a:pt x="206" y="818"/>
                  </a:lnTo>
                  <a:lnTo>
                    <a:pt x="206" y="828"/>
                  </a:lnTo>
                  <a:lnTo>
                    <a:pt x="206" y="833"/>
                  </a:lnTo>
                  <a:lnTo>
                    <a:pt x="212" y="833"/>
                  </a:lnTo>
                  <a:lnTo>
                    <a:pt x="222" y="833"/>
                  </a:lnTo>
                  <a:lnTo>
                    <a:pt x="228" y="833"/>
                  </a:lnTo>
                  <a:lnTo>
                    <a:pt x="237" y="833"/>
                  </a:lnTo>
                  <a:lnTo>
                    <a:pt x="250" y="828"/>
                  </a:lnTo>
                  <a:lnTo>
                    <a:pt x="286" y="833"/>
                  </a:lnTo>
                  <a:lnTo>
                    <a:pt x="293" y="844"/>
                  </a:lnTo>
                  <a:lnTo>
                    <a:pt x="330" y="844"/>
                  </a:lnTo>
                  <a:lnTo>
                    <a:pt x="330" y="833"/>
                  </a:lnTo>
                  <a:lnTo>
                    <a:pt x="346" y="818"/>
                  </a:lnTo>
                  <a:lnTo>
                    <a:pt x="368" y="818"/>
                  </a:lnTo>
                  <a:lnTo>
                    <a:pt x="368" y="806"/>
                  </a:lnTo>
                  <a:lnTo>
                    <a:pt x="374" y="797"/>
                  </a:lnTo>
                  <a:lnTo>
                    <a:pt x="384" y="797"/>
                  </a:lnTo>
                  <a:lnTo>
                    <a:pt x="390" y="797"/>
                  </a:lnTo>
                  <a:lnTo>
                    <a:pt x="399" y="797"/>
                  </a:lnTo>
                  <a:lnTo>
                    <a:pt x="406" y="797"/>
                  </a:lnTo>
                  <a:lnTo>
                    <a:pt x="406" y="806"/>
                  </a:lnTo>
                  <a:lnTo>
                    <a:pt x="412" y="806"/>
                  </a:lnTo>
                  <a:lnTo>
                    <a:pt x="421" y="806"/>
                  </a:lnTo>
                  <a:lnTo>
                    <a:pt x="421" y="812"/>
                  </a:lnTo>
                  <a:lnTo>
                    <a:pt x="434" y="818"/>
                  </a:lnTo>
                  <a:lnTo>
                    <a:pt x="456" y="818"/>
                  </a:lnTo>
                  <a:lnTo>
                    <a:pt x="465" y="812"/>
                  </a:lnTo>
                  <a:lnTo>
                    <a:pt x="472" y="812"/>
                  </a:lnTo>
                  <a:lnTo>
                    <a:pt x="472" y="806"/>
                  </a:lnTo>
                  <a:lnTo>
                    <a:pt x="481" y="806"/>
                  </a:lnTo>
                  <a:lnTo>
                    <a:pt x="481" y="797"/>
                  </a:lnTo>
                  <a:lnTo>
                    <a:pt x="487" y="797"/>
                  </a:lnTo>
                  <a:lnTo>
                    <a:pt x="487" y="790"/>
                  </a:lnTo>
                  <a:lnTo>
                    <a:pt x="494" y="790"/>
                  </a:lnTo>
                  <a:lnTo>
                    <a:pt x="494" y="784"/>
                  </a:lnTo>
                  <a:lnTo>
                    <a:pt x="494" y="775"/>
                  </a:lnTo>
                  <a:lnTo>
                    <a:pt x="509" y="768"/>
                  </a:lnTo>
                  <a:lnTo>
                    <a:pt x="525" y="753"/>
                  </a:lnTo>
                  <a:lnTo>
                    <a:pt x="516" y="746"/>
                  </a:lnTo>
                  <a:lnTo>
                    <a:pt x="516" y="724"/>
                  </a:lnTo>
                  <a:lnTo>
                    <a:pt x="509" y="715"/>
                  </a:lnTo>
                  <a:lnTo>
                    <a:pt x="503" y="709"/>
                  </a:lnTo>
                  <a:lnTo>
                    <a:pt x="525" y="709"/>
                  </a:lnTo>
                  <a:lnTo>
                    <a:pt x="538" y="709"/>
                  </a:lnTo>
                  <a:lnTo>
                    <a:pt x="538" y="693"/>
                  </a:lnTo>
                  <a:lnTo>
                    <a:pt x="560" y="693"/>
                  </a:lnTo>
                  <a:lnTo>
                    <a:pt x="560" y="709"/>
                  </a:lnTo>
                  <a:lnTo>
                    <a:pt x="560" y="715"/>
                  </a:lnTo>
                  <a:lnTo>
                    <a:pt x="553" y="731"/>
                  </a:lnTo>
                  <a:lnTo>
                    <a:pt x="553" y="737"/>
                  </a:lnTo>
                  <a:lnTo>
                    <a:pt x="560" y="746"/>
                  </a:lnTo>
                  <a:lnTo>
                    <a:pt x="560" y="753"/>
                  </a:lnTo>
                  <a:lnTo>
                    <a:pt x="560" y="762"/>
                  </a:lnTo>
                  <a:lnTo>
                    <a:pt x="560" y="775"/>
                  </a:lnTo>
                  <a:lnTo>
                    <a:pt x="574" y="790"/>
                  </a:lnTo>
                  <a:lnTo>
                    <a:pt x="591" y="797"/>
                  </a:lnTo>
                  <a:lnTo>
                    <a:pt x="591" y="818"/>
                  </a:lnTo>
                  <a:lnTo>
                    <a:pt x="591" y="828"/>
                  </a:lnTo>
                  <a:lnTo>
                    <a:pt x="591" y="833"/>
                  </a:lnTo>
                  <a:lnTo>
                    <a:pt x="596" y="833"/>
                  </a:lnTo>
                  <a:lnTo>
                    <a:pt x="606" y="828"/>
                  </a:lnTo>
                  <a:lnTo>
                    <a:pt x="613" y="818"/>
                  </a:lnTo>
                  <a:lnTo>
                    <a:pt x="613" y="806"/>
                  </a:lnTo>
                  <a:lnTo>
                    <a:pt x="613" y="797"/>
                  </a:lnTo>
                  <a:lnTo>
                    <a:pt x="618" y="775"/>
                  </a:lnTo>
                  <a:lnTo>
                    <a:pt x="618" y="768"/>
                  </a:lnTo>
                  <a:lnTo>
                    <a:pt x="627" y="762"/>
                  </a:lnTo>
                  <a:lnTo>
                    <a:pt x="640" y="753"/>
                  </a:lnTo>
                  <a:lnTo>
                    <a:pt x="649" y="746"/>
                  </a:lnTo>
                  <a:lnTo>
                    <a:pt x="656" y="737"/>
                  </a:lnTo>
                  <a:lnTo>
                    <a:pt x="656" y="731"/>
                  </a:lnTo>
                  <a:lnTo>
                    <a:pt x="666" y="715"/>
                  </a:lnTo>
                  <a:lnTo>
                    <a:pt x="671" y="702"/>
                  </a:lnTo>
                  <a:lnTo>
                    <a:pt x="678" y="693"/>
                  </a:lnTo>
                  <a:lnTo>
                    <a:pt x="687" y="680"/>
                  </a:lnTo>
                  <a:lnTo>
                    <a:pt x="687" y="671"/>
                  </a:lnTo>
                  <a:lnTo>
                    <a:pt x="687" y="665"/>
                  </a:lnTo>
                  <a:lnTo>
                    <a:pt x="687" y="656"/>
                  </a:lnTo>
                  <a:lnTo>
                    <a:pt x="687" y="649"/>
                  </a:lnTo>
                  <a:lnTo>
                    <a:pt x="693" y="643"/>
                  </a:lnTo>
                  <a:lnTo>
                    <a:pt x="693" y="634"/>
                  </a:lnTo>
                  <a:lnTo>
                    <a:pt x="700" y="627"/>
                  </a:lnTo>
                  <a:lnTo>
                    <a:pt x="709" y="621"/>
                  </a:lnTo>
                  <a:lnTo>
                    <a:pt x="715" y="612"/>
                  </a:lnTo>
                  <a:lnTo>
                    <a:pt x="722" y="605"/>
                  </a:lnTo>
                  <a:lnTo>
                    <a:pt x="731" y="590"/>
                  </a:lnTo>
                  <a:lnTo>
                    <a:pt x="737" y="583"/>
                  </a:lnTo>
                  <a:lnTo>
                    <a:pt x="737" y="574"/>
                  </a:lnTo>
                  <a:lnTo>
                    <a:pt x="737" y="569"/>
                  </a:lnTo>
                  <a:lnTo>
                    <a:pt x="737" y="552"/>
                  </a:lnTo>
                  <a:lnTo>
                    <a:pt x="737" y="531"/>
                  </a:lnTo>
                  <a:lnTo>
                    <a:pt x="737" y="525"/>
                  </a:lnTo>
                  <a:lnTo>
                    <a:pt x="737" y="518"/>
                  </a:lnTo>
                  <a:lnTo>
                    <a:pt x="737" y="509"/>
                  </a:lnTo>
                  <a:lnTo>
                    <a:pt x="737" y="503"/>
                  </a:lnTo>
                  <a:lnTo>
                    <a:pt x="737" y="496"/>
                  </a:lnTo>
                  <a:lnTo>
                    <a:pt x="747" y="481"/>
                  </a:lnTo>
                  <a:lnTo>
                    <a:pt x="747" y="465"/>
                  </a:lnTo>
                  <a:lnTo>
                    <a:pt x="753" y="459"/>
                  </a:lnTo>
                  <a:lnTo>
                    <a:pt x="753" y="450"/>
                  </a:lnTo>
                  <a:lnTo>
                    <a:pt x="759" y="443"/>
                  </a:lnTo>
                  <a:lnTo>
                    <a:pt x="759" y="437"/>
                  </a:lnTo>
                  <a:lnTo>
                    <a:pt x="759" y="421"/>
                  </a:lnTo>
                  <a:lnTo>
                    <a:pt x="759" y="415"/>
                  </a:lnTo>
                  <a:lnTo>
                    <a:pt x="759" y="406"/>
                  </a:lnTo>
                  <a:lnTo>
                    <a:pt x="759" y="399"/>
                  </a:lnTo>
                  <a:lnTo>
                    <a:pt x="759" y="384"/>
                  </a:lnTo>
                  <a:lnTo>
                    <a:pt x="759" y="377"/>
                  </a:lnTo>
                  <a:lnTo>
                    <a:pt x="759" y="368"/>
                  </a:lnTo>
                  <a:lnTo>
                    <a:pt x="768" y="368"/>
                  </a:lnTo>
                  <a:lnTo>
                    <a:pt x="775" y="368"/>
                  </a:lnTo>
                  <a:lnTo>
                    <a:pt x="775" y="362"/>
                  </a:lnTo>
                  <a:lnTo>
                    <a:pt x="775" y="355"/>
                  </a:lnTo>
                  <a:lnTo>
                    <a:pt x="775" y="346"/>
                  </a:lnTo>
                  <a:lnTo>
                    <a:pt x="781" y="340"/>
                  </a:lnTo>
                  <a:lnTo>
                    <a:pt x="797" y="334"/>
                  </a:lnTo>
                  <a:lnTo>
                    <a:pt x="803" y="334"/>
                  </a:lnTo>
                  <a:lnTo>
                    <a:pt x="803" y="324"/>
                  </a:lnTo>
                  <a:lnTo>
                    <a:pt x="835" y="334"/>
                  </a:lnTo>
                  <a:lnTo>
                    <a:pt x="856" y="309"/>
                  </a:lnTo>
                  <a:lnTo>
                    <a:pt x="850" y="302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44" name="Freeform 5">
              <a:extLst>
                <a:ext uri="{FF2B5EF4-FFF2-40B4-BE49-F238E27FC236}">
                  <a16:creationId xmlns:a16="http://schemas.microsoft.com/office/drawing/2014/main" id="{9C61EACA-CBF1-41B0-BB5B-220EB8CDDC36}"/>
                </a:ext>
              </a:extLst>
            </p:cNvPr>
            <p:cNvSpPr>
              <a:spLocks/>
            </p:cNvSpPr>
            <p:nvPr/>
          </p:nvSpPr>
          <p:spPr bwMode="gray">
            <a:xfrm>
              <a:off x="5068887" y="2599532"/>
              <a:ext cx="61913" cy="61913"/>
            </a:xfrm>
            <a:custGeom>
              <a:avLst/>
              <a:gdLst>
                <a:gd name="T0" fmla="*/ 23 w 39"/>
                <a:gd name="T1" fmla="*/ 0 h 39"/>
                <a:gd name="T2" fmla="*/ 21 w 39"/>
                <a:gd name="T3" fmla="*/ 2 h 39"/>
                <a:gd name="T4" fmla="*/ 14 w 39"/>
                <a:gd name="T5" fmla="*/ 2 h 39"/>
                <a:gd name="T6" fmla="*/ 12 w 39"/>
                <a:gd name="T7" fmla="*/ 6 h 39"/>
                <a:gd name="T8" fmla="*/ 8 w 39"/>
                <a:gd name="T9" fmla="*/ 10 h 39"/>
                <a:gd name="T10" fmla="*/ 6 w 39"/>
                <a:gd name="T11" fmla="*/ 10 h 39"/>
                <a:gd name="T12" fmla="*/ 4 w 39"/>
                <a:gd name="T13" fmla="*/ 12 h 39"/>
                <a:gd name="T14" fmla="*/ 2 w 39"/>
                <a:gd name="T15" fmla="*/ 20 h 39"/>
                <a:gd name="T16" fmla="*/ 2 w 39"/>
                <a:gd name="T17" fmla="*/ 28 h 39"/>
                <a:gd name="T18" fmla="*/ 2 w 39"/>
                <a:gd name="T19" fmla="*/ 30 h 39"/>
                <a:gd name="T20" fmla="*/ 0 w 39"/>
                <a:gd name="T21" fmla="*/ 30 h 39"/>
                <a:gd name="T22" fmla="*/ 0 w 39"/>
                <a:gd name="T23" fmla="*/ 30 h 39"/>
                <a:gd name="T24" fmla="*/ 0 w 39"/>
                <a:gd name="T25" fmla="*/ 30 h 39"/>
                <a:gd name="T26" fmla="*/ 6 w 39"/>
                <a:gd name="T27" fmla="*/ 32 h 39"/>
                <a:gd name="T28" fmla="*/ 14 w 39"/>
                <a:gd name="T29" fmla="*/ 37 h 39"/>
                <a:gd name="T30" fmla="*/ 14 w 39"/>
                <a:gd name="T31" fmla="*/ 32 h 39"/>
                <a:gd name="T32" fmla="*/ 25 w 39"/>
                <a:gd name="T33" fmla="*/ 28 h 39"/>
                <a:gd name="T34" fmla="*/ 27 w 39"/>
                <a:gd name="T35" fmla="*/ 32 h 39"/>
                <a:gd name="T36" fmla="*/ 31 w 39"/>
                <a:gd name="T37" fmla="*/ 30 h 39"/>
                <a:gd name="T38" fmla="*/ 39 w 39"/>
                <a:gd name="T39" fmla="*/ 39 h 39"/>
                <a:gd name="T40" fmla="*/ 39 w 39"/>
                <a:gd name="T41" fmla="*/ 30 h 39"/>
                <a:gd name="T42" fmla="*/ 39 w 39"/>
                <a:gd name="T43" fmla="*/ 20 h 39"/>
                <a:gd name="T44" fmla="*/ 23 w 39"/>
                <a:gd name="T45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" h="39">
                  <a:moveTo>
                    <a:pt x="23" y="0"/>
                  </a:moveTo>
                  <a:lnTo>
                    <a:pt x="21" y="2"/>
                  </a:lnTo>
                  <a:lnTo>
                    <a:pt x="14" y="2"/>
                  </a:lnTo>
                  <a:lnTo>
                    <a:pt x="12" y="6"/>
                  </a:lnTo>
                  <a:lnTo>
                    <a:pt x="8" y="10"/>
                  </a:lnTo>
                  <a:lnTo>
                    <a:pt x="6" y="10"/>
                  </a:lnTo>
                  <a:lnTo>
                    <a:pt x="4" y="12"/>
                  </a:lnTo>
                  <a:lnTo>
                    <a:pt x="2" y="20"/>
                  </a:lnTo>
                  <a:lnTo>
                    <a:pt x="2" y="28"/>
                  </a:lnTo>
                  <a:lnTo>
                    <a:pt x="2" y="30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6" y="32"/>
                  </a:lnTo>
                  <a:lnTo>
                    <a:pt x="14" y="37"/>
                  </a:lnTo>
                  <a:lnTo>
                    <a:pt x="14" y="32"/>
                  </a:lnTo>
                  <a:lnTo>
                    <a:pt x="25" y="28"/>
                  </a:lnTo>
                  <a:lnTo>
                    <a:pt x="27" y="32"/>
                  </a:lnTo>
                  <a:lnTo>
                    <a:pt x="31" y="30"/>
                  </a:lnTo>
                  <a:lnTo>
                    <a:pt x="39" y="39"/>
                  </a:lnTo>
                  <a:lnTo>
                    <a:pt x="39" y="30"/>
                  </a:lnTo>
                  <a:lnTo>
                    <a:pt x="39" y="2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45" name="Freeform 6">
              <a:extLst>
                <a:ext uri="{FF2B5EF4-FFF2-40B4-BE49-F238E27FC236}">
                  <a16:creationId xmlns:a16="http://schemas.microsoft.com/office/drawing/2014/main" id="{F2834CD8-6F8E-498F-801B-63043195A999}"/>
                </a:ext>
              </a:extLst>
            </p:cNvPr>
            <p:cNvSpPr>
              <a:spLocks/>
            </p:cNvSpPr>
            <p:nvPr/>
          </p:nvSpPr>
          <p:spPr bwMode="gray">
            <a:xfrm>
              <a:off x="5091113" y="2513806"/>
              <a:ext cx="114300" cy="157163"/>
            </a:xfrm>
            <a:custGeom>
              <a:avLst/>
              <a:gdLst>
                <a:gd name="T0" fmla="*/ 25 w 72"/>
                <a:gd name="T1" fmla="*/ 74 h 99"/>
                <a:gd name="T2" fmla="*/ 25 w 72"/>
                <a:gd name="T3" fmla="*/ 93 h 99"/>
                <a:gd name="T4" fmla="*/ 25 w 72"/>
                <a:gd name="T5" fmla="*/ 99 h 99"/>
                <a:gd name="T6" fmla="*/ 33 w 72"/>
                <a:gd name="T7" fmla="*/ 93 h 99"/>
                <a:gd name="T8" fmla="*/ 43 w 72"/>
                <a:gd name="T9" fmla="*/ 93 h 99"/>
                <a:gd name="T10" fmla="*/ 50 w 72"/>
                <a:gd name="T11" fmla="*/ 86 h 99"/>
                <a:gd name="T12" fmla="*/ 64 w 72"/>
                <a:gd name="T13" fmla="*/ 78 h 99"/>
                <a:gd name="T14" fmla="*/ 64 w 72"/>
                <a:gd name="T15" fmla="*/ 76 h 99"/>
                <a:gd name="T16" fmla="*/ 64 w 72"/>
                <a:gd name="T17" fmla="*/ 74 h 99"/>
                <a:gd name="T18" fmla="*/ 66 w 72"/>
                <a:gd name="T19" fmla="*/ 66 h 99"/>
                <a:gd name="T20" fmla="*/ 70 w 72"/>
                <a:gd name="T21" fmla="*/ 62 h 99"/>
                <a:gd name="T22" fmla="*/ 64 w 72"/>
                <a:gd name="T23" fmla="*/ 56 h 99"/>
                <a:gd name="T24" fmla="*/ 62 w 72"/>
                <a:gd name="T25" fmla="*/ 51 h 99"/>
                <a:gd name="T26" fmla="*/ 62 w 72"/>
                <a:gd name="T27" fmla="*/ 45 h 99"/>
                <a:gd name="T28" fmla="*/ 66 w 72"/>
                <a:gd name="T29" fmla="*/ 43 h 99"/>
                <a:gd name="T30" fmla="*/ 72 w 72"/>
                <a:gd name="T31" fmla="*/ 37 h 99"/>
                <a:gd name="T32" fmla="*/ 72 w 72"/>
                <a:gd name="T33" fmla="*/ 35 h 99"/>
                <a:gd name="T34" fmla="*/ 70 w 72"/>
                <a:gd name="T35" fmla="*/ 33 h 99"/>
                <a:gd name="T36" fmla="*/ 64 w 72"/>
                <a:gd name="T37" fmla="*/ 31 h 99"/>
                <a:gd name="T38" fmla="*/ 62 w 72"/>
                <a:gd name="T39" fmla="*/ 29 h 99"/>
                <a:gd name="T40" fmla="*/ 64 w 72"/>
                <a:gd name="T41" fmla="*/ 25 h 99"/>
                <a:gd name="T42" fmla="*/ 66 w 72"/>
                <a:gd name="T43" fmla="*/ 25 h 99"/>
                <a:gd name="T44" fmla="*/ 70 w 72"/>
                <a:gd name="T45" fmla="*/ 25 h 99"/>
                <a:gd name="T46" fmla="*/ 70 w 72"/>
                <a:gd name="T47" fmla="*/ 23 h 99"/>
                <a:gd name="T48" fmla="*/ 66 w 72"/>
                <a:gd name="T49" fmla="*/ 23 h 99"/>
                <a:gd name="T50" fmla="*/ 62 w 72"/>
                <a:gd name="T51" fmla="*/ 17 h 99"/>
                <a:gd name="T52" fmla="*/ 56 w 72"/>
                <a:gd name="T53" fmla="*/ 21 h 99"/>
                <a:gd name="T54" fmla="*/ 54 w 72"/>
                <a:gd name="T55" fmla="*/ 21 h 99"/>
                <a:gd name="T56" fmla="*/ 54 w 72"/>
                <a:gd name="T57" fmla="*/ 23 h 99"/>
                <a:gd name="T58" fmla="*/ 52 w 72"/>
                <a:gd name="T59" fmla="*/ 23 h 99"/>
                <a:gd name="T60" fmla="*/ 50 w 72"/>
                <a:gd name="T61" fmla="*/ 23 h 99"/>
                <a:gd name="T62" fmla="*/ 47 w 72"/>
                <a:gd name="T63" fmla="*/ 17 h 99"/>
                <a:gd name="T64" fmla="*/ 43 w 72"/>
                <a:gd name="T65" fmla="*/ 17 h 99"/>
                <a:gd name="T66" fmla="*/ 41 w 72"/>
                <a:gd name="T67" fmla="*/ 14 h 99"/>
                <a:gd name="T68" fmla="*/ 41 w 72"/>
                <a:gd name="T69" fmla="*/ 12 h 99"/>
                <a:gd name="T70" fmla="*/ 39 w 72"/>
                <a:gd name="T71" fmla="*/ 4 h 99"/>
                <a:gd name="T72" fmla="*/ 33 w 72"/>
                <a:gd name="T73" fmla="*/ 0 h 99"/>
                <a:gd name="T74" fmla="*/ 29 w 72"/>
                <a:gd name="T75" fmla="*/ 0 h 99"/>
                <a:gd name="T76" fmla="*/ 25 w 72"/>
                <a:gd name="T77" fmla="*/ 0 h 99"/>
                <a:gd name="T78" fmla="*/ 19 w 72"/>
                <a:gd name="T79" fmla="*/ 0 h 99"/>
                <a:gd name="T80" fmla="*/ 13 w 72"/>
                <a:gd name="T81" fmla="*/ 4 h 99"/>
                <a:gd name="T82" fmla="*/ 11 w 72"/>
                <a:gd name="T83" fmla="*/ 6 h 99"/>
                <a:gd name="T84" fmla="*/ 5 w 72"/>
                <a:gd name="T85" fmla="*/ 8 h 99"/>
                <a:gd name="T86" fmla="*/ 3 w 72"/>
                <a:gd name="T87" fmla="*/ 12 h 99"/>
                <a:gd name="T88" fmla="*/ 3 w 72"/>
                <a:gd name="T89" fmla="*/ 17 h 99"/>
                <a:gd name="T90" fmla="*/ 5 w 72"/>
                <a:gd name="T91" fmla="*/ 21 h 99"/>
                <a:gd name="T92" fmla="*/ 5 w 72"/>
                <a:gd name="T93" fmla="*/ 23 h 99"/>
                <a:gd name="T94" fmla="*/ 5 w 72"/>
                <a:gd name="T95" fmla="*/ 25 h 99"/>
                <a:gd name="T96" fmla="*/ 3 w 72"/>
                <a:gd name="T97" fmla="*/ 29 h 99"/>
                <a:gd name="T98" fmla="*/ 3 w 72"/>
                <a:gd name="T99" fmla="*/ 33 h 99"/>
                <a:gd name="T100" fmla="*/ 5 w 72"/>
                <a:gd name="T101" fmla="*/ 37 h 99"/>
                <a:gd name="T102" fmla="*/ 9 w 72"/>
                <a:gd name="T103" fmla="*/ 39 h 99"/>
                <a:gd name="T104" fmla="*/ 3 w 72"/>
                <a:gd name="T105" fmla="*/ 43 h 99"/>
                <a:gd name="T106" fmla="*/ 0 w 72"/>
                <a:gd name="T107" fmla="*/ 45 h 99"/>
                <a:gd name="T108" fmla="*/ 3 w 72"/>
                <a:gd name="T109" fmla="*/ 47 h 99"/>
                <a:gd name="T110" fmla="*/ 9 w 72"/>
                <a:gd name="T111" fmla="*/ 54 h 99"/>
                <a:gd name="T112" fmla="*/ 25 w 72"/>
                <a:gd name="T113" fmla="*/ 7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2" h="99">
                  <a:moveTo>
                    <a:pt x="25" y="74"/>
                  </a:moveTo>
                  <a:lnTo>
                    <a:pt x="25" y="93"/>
                  </a:lnTo>
                  <a:lnTo>
                    <a:pt x="25" y="99"/>
                  </a:lnTo>
                  <a:lnTo>
                    <a:pt x="33" y="93"/>
                  </a:lnTo>
                  <a:lnTo>
                    <a:pt x="43" y="93"/>
                  </a:lnTo>
                  <a:lnTo>
                    <a:pt x="50" y="86"/>
                  </a:lnTo>
                  <a:lnTo>
                    <a:pt x="64" y="78"/>
                  </a:lnTo>
                  <a:lnTo>
                    <a:pt x="64" y="76"/>
                  </a:lnTo>
                  <a:lnTo>
                    <a:pt x="64" y="74"/>
                  </a:lnTo>
                  <a:lnTo>
                    <a:pt x="66" y="66"/>
                  </a:lnTo>
                  <a:lnTo>
                    <a:pt x="70" y="62"/>
                  </a:lnTo>
                  <a:lnTo>
                    <a:pt x="64" y="56"/>
                  </a:lnTo>
                  <a:lnTo>
                    <a:pt x="62" y="51"/>
                  </a:lnTo>
                  <a:lnTo>
                    <a:pt x="62" y="45"/>
                  </a:lnTo>
                  <a:lnTo>
                    <a:pt x="66" y="43"/>
                  </a:lnTo>
                  <a:lnTo>
                    <a:pt x="72" y="37"/>
                  </a:lnTo>
                  <a:lnTo>
                    <a:pt x="72" y="35"/>
                  </a:lnTo>
                  <a:lnTo>
                    <a:pt x="70" y="33"/>
                  </a:lnTo>
                  <a:lnTo>
                    <a:pt x="64" y="31"/>
                  </a:lnTo>
                  <a:lnTo>
                    <a:pt x="62" y="29"/>
                  </a:lnTo>
                  <a:lnTo>
                    <a:pt x="64" y="25"/>
                  </a:lnTo>
                  <a:lnTo>
                    <a:pt x="66" y="25"/>
                  </a:lnTo>
                  <a:lnTo>
                    <a:pt x="70" y="25"/>
                  </a:lnTo>
                  <a:lnTo>
                    <a:pt x="70" y="23"/>
                  </a:lnTo>
                  <a:lnTo>
                    <a:pt x="66" y="23"/>
                  </a:lnTo>
                  <a:lnTo>
                    <a:pt x="62" y="17"/>
                  </a:lnTo>
                  <a:lnTo>
                    <a:pt x="56" y="21"/>
                  </a:lnTo>
                  <a:lnTo>
                    <a:pt x="54" y="21"/>
                  </a:lnTo>
                  <a:lnTo>
                    <a:pt x="54" y="23"/>
                  </a:lnTo>
                  <a:lnTo>
                    <a:pt x="52" y="23"/>
                  </a:lnTo>
                  <a:lnTo>
                    <a:pt x="50" y="23"/>
                  </a:lnTo>
                  <a:lnTo>
                    <a:pt x="47" y="17"/>
                  </a:lnTo>
                  <a:lnTo>
                    <a:pt x="43" y="17"/>
                  </a:lnTo>
                  <a:lnTo>
                    <a:pt x="41" y="14"/>
                  </a:lnTo>
                  <a:lnTo>
                    <a:pt x="41" y="12"/>
                  </a:lnTo>
                  <a:lnTo>
                    <a:pt x="39" y="4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5" y="0"/>
                  </a:lnTo>
                  <a:lnTo>
                    <a:pt x="19" y="0"/>
                  </a:lnTo>
                  <a:lnTo>
                    <a:pt x="13" y="4"/>
                  </a:lnTo>
                  <a:lnTo>
                    <a:pt x="11" y="6"/>
                  </a:lnTo>
                  <a:lnTo>
                    <a:pt x="5" y="8"/>
                  </a:lnTo>
                  <a:lnTo>
                    <a:pt x="3" y="12"/>
                  </a:lnTo>
                  <a:lnTo>
                    <a:pt x="3" y="17"/>
                  </a:lnTo>
                  <a:lnTo>
                    <a:pt x="5" y="21"/>
                  </a:lnTo>
                  <a:lnTo>
                    <a:pt x="5" y="23"/>
                  </a:lnTo>
                  <a:lnTo>
                    <a:pt x="5" y="25"/>
                  </a:lnTo>
                  <a:lnTo>
                    <a:pt x="3" y="29"/>
                  </a:lnTo>
                  <a:lnTo>
                    <a:pt x="3" y="33"/>
                  </a:lnTo>
                  <a:lnTo>
                    <a:pt x="5" y="37"/>
                  </a:lnTo>
                  <a:lnTo>
                    <a:pt x="9" y="39"/>
                  </a:lnTo>
                  <a:lnTo>
                    <a:pt x="3" y="43"/>
                  </a:lnTo>
                  <a:lnTo>
                    <a:pt x="0" y="45"/>
                  </a:lnTo>
                  <a:lnTo>
                    <a:pt x="3" y="47"/>
                  </a:lnTo>
                  <a:lnTo>
                    <a:pt x="9" y="54"/>
                  </a:lnTo>
                  <a:lnTo>
                    <a:pt x="25" y="74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46" name="Freeform 6">
              <a:extLst>
                <a:ext uri="{FF2B5EF4-FFF2-40B4-BE49-F238E27FC236}">
                  <a16:creationId xmlns:a16="http://schemas.microsoft.com/office/drawing/2014/main" id="{CA7E46D2-FC7C-43B6-9970-21E6C669CFDC}"/>
                </a:ext>
              </a:extLst>
            </p:cNvPr>
            <p:cNvSpPr>
              <a:spLocks/>
            </p:cNvSpPr>
            <p:nvPr/>
          </p:nvSpPr>
          <p:spPr bwMode="gray">
            <a:xfrm>
              <a:off x="5128423" y="2619414"/>
              <a:ext cx="46712" cy="51555"/>
            </a:xfrm>
            <a:custGeom>
              <a:avLst/>
              <a:gdLst/>
              <a:ahLst/>
              <a:cxnLst/>
              <a:rect l="l" t="t" r="r" b="b"/>
              <a:pathLst>
                <a:path w="46712" h="51555">
                  <a:moveTo>
                    <a:pt x="13977" y="864"/>
                  </a:moveTo>
                  <a:cubicBezTo>
                    <a:pt x="13977" y="3949"/>
                    <a:pt x="10468" y="864"/>
                    <a:pt x="13977" y="3949"/>
                  </a:cubicBezTo>
                  <a:cubicBezTo>
                    <a:pt x="17486" y="7034"/>
                    <a:pt x="17486" y="7034"/>
                    <a:pt x="20995" y="7034"/>
                  </a:cubicBezTo>
                  <a:cubicBezTo>
                    <a:pt x="20995" y="7034"/>
                    <a:pt x="28014" y="10119"/>
                    <a:pt x="28014" y="13204"/>
                  </a:cubicBezTo>
                  <a:cubicBezTo>
                    <a:pt x="35032" y="19374"/>
                    <a:pt x="31523" y="22459"/>
                    <a:pt x="35032" y="22459"/>
                  </a:cubicBezTo>
                  <a:cubicBezTo>
                    <a:pt x="38541" y="22459"/>
                    <a:pt x="42051" y="22459"/>
                    <a:pt x="42051" y="25544"/>
                  </a:cubicBezTo>
                  <a:cubicBezTo>
                    <a:pt x="48421" y="22459"/>
                    <a:pt x="46617" y="26559"/>
                    <a:pt x="46000" y="29781"/>
                  </a:cubicBezTo>
                  <a:lnTo>
                    <a:pt x="40339" y="33016"/>
                  </a:lnTo>
                  <a:lnTo>
                    <a:pt x="29227" y="44128"/>
                  </a:lnTo>
                  <a:lnTo>
                    <a:pt x="13352" y="44128"/>
                  </a:lnTo>
                  <a:lnTo>
                    <a:pt x="3449" y="51555"/>
                  </a:lnTo>
                  <a:lnTo>
                    <a:pt x="3449" y="50224"/>
                  </a:lnTo>
                  <a:lnTo>
                    <a:pt x="652" y="47765"/>
                  </a:lnTo>
                  <a:lnTo>
                    <a:pt x="652" y="44128"/>
                  </a:lnTo>
                  <a:lnTo>
                    <a:pt x="652" y="13965"/>
                  </a:lnTo>
                  <a:lnTo>
                    <a:pt x="0" y="13151"/>
                  </a:lnTo>
                  <a:lnTo>
                    <a:pt x="3449" y="10119"/>
                  </a:lnTo>
                  <a:cubicBezTo>
                    <a:pt x="6953" y="7039"/>
                    <a:pt x="3461" y="3960"/>
                    <a:pt x="3449" y="3949"/>
                  </a:cubicBezTo>
                  <a:cubicBezTo>
                    <a:pt x="3449" y="3949"/>
                    <a:pt x="10468" y="-2221"/>
                    <a:pt x="13977" y="864"/>
                  </a:cubicBez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  <p:sp>
          <p:nvSpPr>
            <p:cNvPr id="347" name="India">
              <a:extLst>
                <a:ext uri="{FF2B5EF4-FFF2-40B4-BE49-F238E27FC236}">
                  <a16:creationId xmlns:a16="http://schemas.microsoft.com/office/drawing/2014/main" id="{D71D1CF9-E841-4D2D-88FF-A174A9BE97E9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350728" y="2847972"/>
              <a:ext cx="763343" cy="960120"/>
            </a:xfrm>
            <a:custGeom>
              <a:avLst/>
              <a:gdLst>
                <a:gd name="T0" fmla="*/ 495300 w 466"/>
                <a:gd name="T1" fmla="*/ 506413 h 586"/>
                <a:gd name="T2" fmla="*/ 476250 w 466"/>
                <a:gd name="T3" fmla="*/ 536575 h 586"/>
                <a:gd name="T4" fmla="*/ 476250 w 466"/>
                <a:gd name="T5" fmla="*/ 542925 h 586"/>
                <a:gd name="T6" fmla="*/ 461963 w 466"/>
                <a:gd name="T7" fmla="*/ 566738 h 586"/>
                <a:gd name="T8" fmla="*/ 427038 w 466"/>
                <a:gd name="T9" fmla="*/ 581025 h 586"/>
                <a:gd name="T10" fmla="*/ 409575 w 466"/>
                <a:gd name="T11" fmla="*/ 608013 h 586"/>
                <a:gd name="T12" fmla="*/ 387350 w 466"/>
                <a:gd name="T13" fmla="*/ 630238 h 586"/>
                <a:gd name="T14" fmla="*/ 371475 w 466"/>
                <a:gd name="T15" fmla="*/ 644525 h 586"/>
                <a:gd name="T16" fmla="*/ 352425 w 466"/>
                <a:gd name="T17" fmla="*/ 652463 h 586"/>
                <a:gd name="T18" fmla="*/ 341313 w 466"/>
                <a:gd name="T19" fmla="*/ 674688 h 586"/>
                <a:gd name="T20" fmla="*/ 322263 w 466"/>
                <a:gd name="T21" fmla="*/ 685800 h 586"/>
                <a:gd name="T22" fmla="*/ 296863 w 466"/>
                <a:gd name="T23" fmla="*/ 708025 h 586"/>
                <a:gd name="T24" fmla="*/ 292100 w 466"/>
                <a:gd name="T25" fmla="*/ 742950 h 586"/>
                <a:gd name="T26" fmla="*/ 300038 w 466"/>
                <a:gd name="T27" fmla="*/ 798513 h 586"/>
                <a:gd name="T28" fmla="*/ 288925 w 466"/>
                <a:gd name="T29" fmla="*/ 858838 h 586"/>
                <a:gd name="T30" fmla="*/ 269875 w 466"/>
                <a:gd name="T31" fmla="*/ 881063 h 586"/>
                <a:gd name="T32" fmla="*/ 247650 w 466"/>
                <a:gd name="T33" fmla="*/ 911225 h 586"/>
                <a:gd name="T34" fmla="*/ 222250 w 466"/>
                <a:gd name="T35" fmla="*/ 911225 h 586"/>
                <a:gd name="T36" fmla="*/ 203200 w 466"/>
                <a:gd name="T37" fmla="*/ 877888 h 586"/>
                <a:gd name="T38" fmla="*/ 195263 w 466"/>
                <a:gd name="T39" fmla="*/ 858838 h 586"/>
                <a:gd name="T40" fmla="*/ 176213 w 466"/>
                <a:gd name="T41" fmla="*/ 817563 h 586"/>
                <a:gd name="T42" fmla="*/ 157163 w 466"/>
                <a:gd name="T43" fmla="*/ 754063 h 586"/>
                <a:gd name="T44" fmla="*/ 134938 w 466"/>
                <a:gd name="T45" fmla="*/ 701675 h 586"/>
                <a:gd name="T46" fmla="*/ 123825 w 466"/>
                <a:gd name="T47" fmla="*/ 633413 h 586"/>
                <a:gd name="T48" fmla="*/ 120650 w 466"/>
                <a:gd name="T49" fmla="*/ 592138 h 586"/>
                <a:gd name="T50" fmla="*/ 112713 w 466"/>
                <a:gd name="T51" fmla="*/ 550863 h 586"/>
                <a:gd name="T52" fmla="*/ 115888 w 466"/>
                <a:gd name="T53" fmla="*/ 525463 h 586"/>
                <a:gd name="T54" fmla="*/ 115888 w 466"/>
                <a:gd name="T55" fmla="*/ 501650 h 586"/>
                <a:gd name="T56" fmla="*/ 112713 w 466"/>
                <a:gd name="T57" fmla="*/ 479425 h 586"/>
                <a:gd name="T58" fmla="*/ 101600 w 466"/>
                <a:gd name="T59" fmla="*/ 512763 h 586"/>
                <a:gd name="T60" fmla="*/ 71438 w 466"/>
                <a:gd name="T61" fmla="*/ 531813 h 586"/>
                <a:gd name="T62" fmla="*/ 30163 w 466"/>
                <a:gd name="T63" fmla="*/ 501650 h 586"/>
                <a:gd name="T64" fmla="*/ 26988 w 466"/>
                <a:gd name="T65" fmla="*/ 487363 h 586"/>
                <a:gd name="T66" fmla="*/ 46038 w 466"/>
                <a:gd name="T67" fmla="*/ 479425 h 586"/>
                <a:gd name="T68" fmla="*/ 60325 w 466"/>
                <a:gd name="T69" fmla="*/ 457200 h 586"/>
                <a:gd name="T70" fmla="*/ 22225 w 466"/>
                <a:gd name="T71" fmla="*/ 460375 h 586"/>
                <a:gd name="T72" fmla="*/ 4763 w 466"/>
                <a:gd name="T73" fmla="*/ 434975 h 586"/>
                <a:gd name="T74" fmla="*/ 30163 w 466"/>
                <a:gd name="T75" fmla="*/ 363538 h 586"/>
                <a:gd name="T76" fmla="*/ 74613 w 466"/>
                <a:gd name="T77" fmla="*/ 292100 h 586"/>
                <a:gd name="T78" fmla="*/ 134938 w 466"/>
                <a:gd name="T79" fmla="*/ 201613 h 586"/>
                <a:gd name="T80" fmla="*/ 128588 w 466"/>
                <a:gd name="T81" fmla="*/ 79375 h 586"/>
                <a:gd name="T82" fmla="*/ 153988 w 466"/>
                <a:gd name="T83" fmla="*/ 0 h 586"/>
                <a:gd name="T84" fmla="*/ 250825 w 466"/>
                <a:gd name="T85" fmla="*/ 25400 h 586"/>
                <a:gd name="T86" fmla="*/ 258763 w 466"/>
                <a:gd name="T87" fmla="*/ 85725 h 586"/>
                <a:gd name="T88" fmla="*/ 274638 w 466"/>
                <a:gd name="T89" fmla="*/ 153988 h 586"/>
                <a:gd name="T90" fmla="*/ 307975 w 466"/>
                <a:gd name="T91" fmla="*/ 214313 h 586"/>
                <a:gd name="T92" fmla="*/ 333375 w 466"/>
                <a:gd name="T93" fmla="*/ 292100 h 586"/>
                <a:gd name="T94" fmla="*/ 442913 w 466"/>
                <a:gd name="T95" fmla="*/ 336550 h 586"/>
                <a:gd name="T96" fmla="*/ 506413 w 466"/>
                <a:gd name="T97" fmla="*/ 322263 h 586"/>
                <a:gd name="T98" fmla="*/ 563563 w 466"/>
                <a:gd name="T99" fmla="*/ 325438 h 586"/>
                <a:gd name="T100" fmla="*/ 641350 w 466"/>
                <a:gd name="T101" fmla="*/ 280988 h 586"/>
                <a:gd name="T102" fmla="*/ 709613 w 466"/>
                <a:gd name="T103" fmla="*/ 296863 h 586"/>
                <a:gd name="T104" fmla="*/ 720725 w 466"/>
                <a:gd name="T105" fmla="*/ 352425 h 586"/>
                <a:gd name="T106" fmla="*/ 671513 w 466"/>
                <a:gd name="T107" fmla="*/ 412750 h 586"/>
                <a:gd name="T108" fmla="*/ 644525 w 466"/>
                <a:gd name="T109" fmla="*/ 495300 h 586"/>
                <a:gd name="T110" fmla="*/ 608013 w 466"/>
                <a:gd name="T111" fmla="*/ 473075 h 586"/>
                <a:gd name="T112" fmla="*/ 608013 w 466"/>
                <a:gd name="T113" fmla="*/ 423863 h 586"/>
                <a:gd name="T114" fmla="*/ 555625 w 466"/>
                <a:gd name="T115" fmla="*/ 404813 h 586"/>
                <a:gd name="T116" fmla="*/ 517525 w 466"/>
                <a:gd name="T117" fmla="*/ 377825 h 586"/>
                <a:gd name="T118" fmla="*/ 514350 w 466"/>
                <a:gd name="T119" fmla="*/ 460375 h 586"/>
                <a:gd name="T120" fmla="*/ 517525 w 466"/>
                <a:gd name="T121" fmla="*/ 517525 h 58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66"/>
                <a:gd name="T184" fmla="*/ 0 h 586"/>
                <a:gd name="T185" fmla="*/ 466 w 466"/>
                <a:gd name="T186" fmla="*/ 586 h 58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66" h="586">
                  <a:moveTo>
                    <a:pt x="326" y="326"/>
                  </a:moveTo>
                  <a:lnTo>
                    <a:pt x="326" y="326"/>
                  </a:lnTo>
                  <a:lnTo>
                    <a:pt x="321" y="323"/>
                  </a:lnTo>
                  <a:lnTo>
                    <a:pt x="319" y="321"/>
                  </a:lnTo>
                  <a:lnTo>
                    <a:pt x="317" y="321"/>
                  </a:lnTo>
                  <a:lnTo>
                    <a:pt x="314" y="319"/>
                  </a:lnTo>
                  <a:lnTo>
                    <a:pt x="312" y="319"/>
                  </a:lnTo>
                  <a:lnTo>
                    <a:pt x="312" y="323"/>
                  </a:lnTo>
                  <a:lnTo>
                    <a:pt x="307" y="326"/>
                  </a:lnTo>
                  <a:lnTo>
                    <a:pt x="305" y="328"/>
                  </a:lnTo>
                  <a:lnTo>
                    <a:pt x="303" y="331"/>
                  </a:lnTo>
                  <a:lnTo>
                    <a:pt x="300" y="333"/>
                  </a:lnTo>
                  <a:lnTo>
                    <a:pt x="300" y="338"/>
                  </a:lnTo>
                  <a:lnTo>
                    <a:pt x="298" y="338"/>
                  </a:lnTo>
                  <a:lnTo>
                    <a:pt x="295" y="338"/>
                  </a:lnTo>
                  <a:lnTo>
                    <a:pt x="298" y="340"/>
                  </a:lnTo>
                  <a:lnTo>
                    <a:pt x="300" y="342"/>
                  </a:lnTo>
                  <a:lnTo>
                    <a:pt x="300" y="345"/>
                  </a:lnTo>
                  <a:lnTo>
                    <a:pt x="300" y="347"/>
                  </a:lnTo>
                  <a:lnTo>
                    <a:pt x="298" y="349"/>
                  </a:lnTo>
                  <a:lnTo>
                    <a:pt x="295" y="349"/>
                  </a:lnTo>
                  <a:lnTo>
                    <a:pt x="293" y="354"/>
                  </a:lnTo>
                  <a:lnTo>
                    <a:pt x="291" y="357"/>
                  </a:lnTo>
                  <a:lnTo>
                    <a:pt x="286" y="359"/>
                  </a:lnTo>
                  <a:lnTo>
                    <a:pt x="284" y="361"/>
                  </a:lnTo>
                  <a:lnTo>
                    <a:pt x="279" y="361"/>
                  </a:lnTo>
                  <a:lnTo>
                    <a:pt x="277" y="364"/>
                  </a:lnTo>
                  <a:lnTo>
                    <a:pt x="272" y="364"/>
                  </a:lnTo>
                  <a:lnTo>
                    <a:pt x="267" y="364"/>
                  </a:lnTo>
                  <a:lnTo>
                    <a:pt x="269" y="366"/>
                  </a:lnTo>
                  <a:lnTo>
                    <a:pt x="269" y="368"/>
                  </a:lnTo>
                  <a:lnTo>
                    <a:pt x="267" y="368"/>
                  </a:lnTo>
                  <a:lnTo>
                    <a:pt x="262" y="371"/>
                  </a:lnTo>
                  <a:lnTo>
                    <a:pt x="262" y="373"/>
                  </a:lnTo>
                  <a:lnTo>
                    <a:pt x="260" y="375"/>
                  </a:lnTo>
                  <a:lnTo>
                    <a:pt x="258" y="378"/>
                  </a:lnTo>
                  <a:lnTo>
                    <a:pt x="258" y="383"/>
                  </a:lnTo>
                  <a:lnTo>
                    <a:pt x="255" y="385"/>
                  </a:lnTo>
                  <a:lnTo>
                    <a:pt x="253" y="387"/>
                  </a:lnTo>
                  <a:lnTo>
                    <a:pt x="253" y="390"/>
                  </a:lnTo>
                  <a:lnTo>
                    <a:pt x="251" y="392"/>
                  </a:lnTo>
                  <a:lnTo>
                    <a:pt x="251" y="394"/>
                  </a:lnTo>
                  <a:lnTo>
                    <a:pt x="248" y="394"/>
                  </a:lnTo>
                  <a:lnTo>
                    <a:pt x="246" y="394"/>
                  </a:lnTo>
                  <a:lnTo>
                    <a:pt x="244" y="397"/>
                  </a:lnTo>
                  <a:lnTo>
                    <a:pt x="241" y="397"/>
                  </a:lnTo>
                  <a:lnTo>
                    <a:pt x="239" y="399"/>
                  </a:lnTo>
                  <a:lnTo>
                    <a:pt x="239" y="404"/>
                  </a:lnTo>
                  <a:lnTo>
                    <a:pt x="236" y="406"/>
                  </a:lnTo>
                  <a:lnTo>
                    <a:pt x="234" y="406"/>
                  </a:lnTo>
                  <a:lnTo>
                    <a:pt x="232" y="406"/>
                  </a:lnTo>
                  <a:lnTo>
                    <a:pt x="229" y="406"/>
                  </a:lnTo>
                  <a:lnTo>
                    <a:pt x="227" y="406"/>
                  </a:lnTo>
                  <a:lnTo>
                    <a:pt x="225" y="406"/>
                  </a:lnTo>
                  <a:lnTo>
                    <a:pt x="222" y="409"/>
                  </a:lnTo>
                  <a:lnTo>
                    <a:pt x="222" y="411"/>
                  </a:lnTo>
                  <a:lnTo>
                    <a:pt x="222" y="413"/>
                  </a:lnTo>
                  <a:lnTo>
                    <a:pt x="220" y="416"/>
                  </a:lnTo>
                  <a:lnTo>
                    <a:pt x="220" y="418"/>
                  </a:lnTo>
                  <a:lnTo>
                    <a:pt x="220" y="420"/>
                  </a:lnTo>
                  <a:lnTo>
                    <a:pt x="220" y="423"/>
                  </a:lnTo>
                  <a:lnTo>
                    <a:pt x="218" y="423"/>
                  </a:lnTo>
                  <a:lnTo>
                    <a:pt x="218" y="425"/>
                  </a:lnTo>
                  <a:lnTo>
                    <a:pt x="215" y="425"/>
                  </a:lnTo>
                  <a:lnTo>
                    <a:pt x="213" y="425"/>
                  </a:lnTo>
                  <a:lnTo>
                    <a:pt x="210" y="425"/>
                  </a:lnTo>
                  <a:lnTo>
                    <a:pt x="208" y="425"/>
                  </a:lnTo>
                  <a:lnTo>
                    <a:pt x="208" y="427"/>
                  </a:lnTo>
                  <a:lnTo>
                    <a:pt x="206" y="430"/>
                  </a:lnTo>
                  <a:lnTo>
                    <a:pt x="203" y="432"/>
                  </a:lnTo>
                  <a:lnTo>
                    <a:pt x="201" y="435"/>
                  </a:lnTo>
                  <a:lnTo>
                    <a:pt x="201" y="437"/>
                  </a:lnTo>
                  <a:lnTo>
                    <a:pt x="199" y="437"/>
                  </a:lnTo>
                  <a:lnTo>
                    <a:pt x="194" y="437"/>
                  </a:lnTo>
                  <a:lnTo>
                    <a:pt x="189" y="437"/>
                  </a:lnTo>
                  <a:lnTo>
                    <a:pt x="187" y="439"/>
                  </a:lnTo>
                  <a:lnTo>
                    <a:pt x="184" y="444"/>
                  </a:lnTo>
                  <a:lnTo>
                    <a:pt x="187" y="446"/>
                  </a:lnTo>
                  <a:lnTo>
                    <a:pt x="187" y="451"/>
                  </a:lnTo>
                  <a:lnTo>
                    <a:pt x="189" y="453"/>
                  </a:lnTo>
                  <a:lnTo>
                    <a:pt x="189" y="456"/>
                  </a:lnTo>
                  <a:lnTo>
                    <a:pt x="187" y="458"/>
                  </a:lnTo>
                  <a:lnTo>
                    <a:pt x="187" y="460"/>
                  </a:lnTo>
                  <a:lnTo>
                    <a:pt x="187" y="463"/>
                  </a:lnTo>
                  <a:lnTo>
                    <a:pt x="184" y="468"/>
                  </a:lnTo>
                  <a:lnTo>
                    <a:pt x="184" y="472"/>
                  </a:lnTo>
                  <a:lnTo>
                    <a:pt x="184" y="482"/>
                  </a:lnTo>
                  <a:lnTo>
                    <a:pt x="184" y="489"/>
                  </a:lnTo>
                  <a:lnTo>
                    <a:pt x="187" y="489"/>
                  </a:lnTo>
                  <a:lnTo>
                    <a:pt x="187" y="494"/>
                  </a:lnTo>
                  <a:lnTo>
                    <a:pt x="189" y="498"/>
                  </a:lnTo>
                  <a:lnTo>
                    <a:pt x="189" y="501"/>
                  </a:lnTo>
                  <a:lnTo>
                    <a:pt x="189" y="503"/>
                  </a:lnTo>
                  <a:lnTo>
                    <a:pt x="184" y="508"/>
                  </a:lnTo>
                  <a:lnTo>
                    <a:pt x="182" y="512"/>
                  </a:lnTo>
                  <a:lnTo>
                    <a:pt x="180" y="517"/>
                  </a:lnTo>
                  <a:lnTo>
                    <a:pt x="180" y="520"/>
                  </a:lnTo>
                  <a:lnTo>
                    <a:pt x="180" y="524"/>
                  </a:lnTo>
                  <a:lnTo>
                    <a:pt x="180" y="527"/>
                  </a:lnTo>
                  <a:lnTo>
                    <a:pt x="180" y="534"/>
                  </a:lnTo>
                  <a:lnTo>
                    <a:pt x="182" y="541"/>
                  </a:lnTo>
                  <a:lnTo>
                    <a:pt x="182" y="548"/>
                  </a:lnTo>
                  <a:lnTo>
                    <a:pt x="180" y="548"/>
                  </a:lnTo>
                  <a:lnTo>
                    <a:pt x="175" y="548"/>
                  </a:lnTo>
                  <a:lnTo>
                    <a:pt x="173" y="550"/>
                  </a:lnTo>
                  <a:lnTo>
                    <a:pt x="170" y="553"/>
                  </a:lnTo>
                  <a:lnTo>
                    <a:pt x="170" y="555"/>
                  </a:lnTo>
                  <a:lnTo>
                    <a:pt x="168" y="557"/>
                  </a:lnTo>
                  <a:lnTo>
                    <a:pt x="168" y="560"/>
                  </a:lnTo>
                  <a:lnTo>
                    <a:pt x="168" y="562"/>
                  </a:lnTo>
                  <a:lnTo>
                    <a:pt x="168" y="564"/>
                  </a:lnTo>
                  <a:lnTo>
                    <a:pt x="166" y="569"/>
                  </a:lnTo>
                  <a:lnTo>
                    <a:pt x="161" y="569"/>
                  </a:lnTo>
                  <a:lnTo>
                    <a:pt x="158" y="571"/>
                  </a:lnTo>
                  <a:lnTo>
                    <a:pt x="156" y="574"/>
                  </a:lnTo>
                  <a:lnTo>
                    <a:pt x="154" y="579"/>
                  </a:lnTo>
                  <a:lnTo>
                    <a:pt x="151" y="583"/>
                  </a:lnTo>
                  <a:lnTo>
                    <a:pt x="151" y="586"/>
                  </a:lnTo>
                  <a:lnTo>
                    <a:pt x="147" y="586"/>
                  </a:lnTo>
                  <a:lnTo>
                    <a:pt x="144" y="586"/>
                  </a:lnTo>
                  <a:lnTo>
                    <a:pt x="142" y="581"/>
                  </a:lnTo>
                  <a:lnTo>
                    <a:pt x="142" y="579"/>
                  </a:lnTo>
                  <a:lnTo>
                    <a:pt x="140" y="574"/>
                  </a:lnTo>
                  <a:lnTo>
                    <a:pt x="137" y="571"/>
                  </a:lnTo>
                  <a:lnTo>
                    <a:pt x="135" y="569"/>
                  </a:lnTo>
                  <a:lnTo>
                    <a:pt x="130" y="564"/>
                  </a:lnTo>
                  <a:lnTo>
                    <a:pt x="128" y="560"/>
                  </a:lnTo>
                  <a:lnTo>
                    <a:pt x="128" y="557"/>
                  </a:lnTo>
                  <a:lnTo>
                    <a:pt x="125" y="557"/>
                  </a:lnTo>
                  <a:lnTo>
                    <a:pt x="128" y="555"/>
                  </a:lnTo>
                  <a:lnTo>
                    <a:pt x="128" y="553"/>
                  </a:lnTo>
                  <a:lnTo>
                    <a:pt x="130" y="553"/>
                  </a:lnTo>
                  <a:lnTo>
                    <a:pt x="130" y="550"/>
                  </a:lnTo>
                  <a:lnTo>
                    <a:pt x="130" y="548"/>
                  </a:lnTo>
                  <a:lnTo>
                    <a:pt x="130" y="546"/>
                  </a:lnTo>
                  <a:lnTo>
                    <a:pt x="123" y="543"/>
                  </a:lnTo>
                  <a:lnTo>
                    <a:pt x="123" y="541"/>
                  </a:lnTo>
                  <a:lnTo>
                    <a:pt x="121" y="538"/>
                  </a:lnTo>
                  <a:lnTo>
                    <a:pt x="121" y="536"/>
                  </a:lnTo>
                  <a:lnTo>
                    <a:pt x="121" y="531"/>
                  </a:lnTo>
                  <a:lnTo>
                    <a:pt x="118" y="527"/>
                  </a:lnTo>
                  <a:lnTo>
                    <a:pt x="118" y="524"/>
                  </a:lnTo>
                  <a:lnTo>
                    <a:pt x="116" y="522"/>
                  </a:lnTo>
                  <a:lnTo>
                    <a:pt x="114" y="517"/>
                  </a:lnTo>
                  <a:lnTo>
                    <a:pt x="111" y="515"/>
                  </a:lnTo>
                  <a:lnTo>
                    <a:pt x="107" y="510"/>
                  </a:lnTo>
                  <a:lnTo>
                    <a:pt x="104" y="505"/>
                  </a:lnTo>
                  <a:lnTo>
                    <a:pt x="102" y="501"/>
                  </a:lnTo>
                  <a:lnTo>
                    <a:pt x="102" y="494"/>
                  </a:lnTo>
                  <a:lnTo>
                    <a:pt x="102" y="489"/>
                  </a:lnTo>
                  <a:lnTo>
                    <a:pt x="99" y="484"/>
                  </a:lnTo>
                  <a:lnTo>
                    <a:pt x="99" y="479"/>
                  </a:lnTo>
                  <a:lnTo>
                    <a:pt x="99" y="475"/>
                  </a:lnTo>
                  <a:lnTo>
                    <a:pt x="97" y="470"/>
                  </a:lnTo>
                  <a:lnTo>
                    <a:pt x="97" y="465"/>
                  </a:lnTo>
                  <a:lnTo>
                    <a:pt x="95" y="463"/>
                  </a:lnTo>
                  <a:lnTo>
                    <a:pt x="95" y="458"/>
                  </a:lnTo>
                  <a:lnTo>
                    <a:pt x="92" y="453"/>
                  </a:lnTo>
                  <a:lnTo>
                    <a:pt x="90" y="449"/>
                  </a:lnTo>
                  <a:lnTo>
                    <a:pt x="88" y="446"/>
                  </a:lnTo>
                  <a:lnTo>
                    <a:pt x="85" y="442"/>
                  </a:lnTo>
                  <a:lnTo>
                    <a:pt x="83" y="437"/>
                  </a:lnTo>
                  <a:lnTo>
                    <a:pt x="83" y="435"/>
                  </a:lnTo>
                  <a:lnTo>
                    <a:pt x="83" y="430"/>
                  </a:lnTo>
                  <a:lnTo>
                    <a:pt x="83" y="427"/>
                  </a:lnTo>
                  <a:lnTo>
                    <a:pt x="83" y="423"/>
                  </a:lnTo>
                  <a:lnTo>
                    <a:pt x="83" y="420"/>
                  </a:lnTo>
                  <a:lnTo>
                    <a:pt x="81" y="411"/>
                  </a:lnTo>
                  <a:lnTo>
                    <a:pt x="78" y="399"/>
                  </a:lnTo>
                  <a:lnTo>
                    <a:pt x="76" y="390"/>
                  </a:lnTo>
                  <a:lnTo>
                    <a:pt x="76" y="387"/>
                  </a:lnTo>
                  <a:lnTo>
                    <a:pt x="73" y="383"/>
                  </a:lnTo>
                  <a:lnTo>
                    <a:pt x="73" y="380"/>
                  </a:lnTo>
                  <a:lnTo>
                    <a:pt x="73" y="378"/>
                  </a:lnTo>
                  <a:lnTo>
                    <a:pt x="73" y="375"/>
                  </a:lnTo>
                  <a:lnTo>
                    <a:pt x="76" y="373"/>
                  </a:lnTo>
                  <a:lnTo>
                    <a:pt x="73" y="371"/>
                  </a:lnTo>
                  <a:lnTo>
                    <a:pt x="71" y="366"/>
                  </a:lnTo>
                  <a:lnTo>
                    <a:pt x="69" y="361"/>
                  </a:lnTo>
                  <a:lnTo>
                    <a:pt x="69" y="359"/>
                  </a:lnTo>
                  <a:lnTo>
                    <a:pt x="69" y="354"/>
                  </a:lnTo>
                  <a:lnTo>
                    <a:pt x="69" y="352"/>
                  </a:lnTo>
                  <a:lnTo>
                    <a:pt x="71" y="349"/>
                  </a:lnTo>
                  <a:lnTo>
                    <a:pt x="71" y="347"/>
                  </a:lnTo>
                  <a:lnTo>
                    <a:pt x="73" y="345"/>
                  </a:lnTo>
                  <a:lnTo>
                    <a:pt x="73" y="340"/>
                  </a:lnTo>
                  <a:lnTo>
                    <a:pt x="76" y="340"/>
                  </a:lnTo>
                  <a:lnTo>
                    <a:pt x="76" y="338"/>
                  </a:lnTo>
                  <a:lnTo>
                    <a:pt x="76" y="333"/>
                  </a:lnTo>
                  <a:lnTo>
                    <a:pt x="73" y="331"/>
                  </a:lnTo>
                  <a:lnTo>
                    <a:pt x="71" y="328"/>
                  </a:lnTo>
                  <a:lnTo>
                    <a:pt x="71" y="326"/>
                  </a:lnTo>
                  <a:lnTo>
                    <a:pt x="71" y="323"/>
                  </a:lnTo>
                  <a:lnTo>
                    <a:pt x="71" y="321"/>
                  </a:lnTo>
                  <a:lnTo>
                    <a:pt x="71" y="319"/>
                  </a:lnTo>
                  <a:lnTo>
                    <a:pt x="73" y="316"/>
                  </a:lnTo>
                  <a:lnTo>
                    <a:pt x="71" y="316"/>
                  </a:lnTo>
                  <a:lnTo>
                    <a:pt x="69" y="314"/>
                  </a:lnTo>
                  <a:lnTo>
                    <a:pt x="69" y="312"/>
                  </a:lnTo>
                  <a:lnTo>
                    <a:pt x="69" y="309"/>
                  </a:lnTo>
                  <a:lnTo>
                    <a:pt x="69" y="307"/>
                  </a:lnTo>
                  <a:lnTo>
                    <a:pt x="71" y="307"/>
                  </a:lnTo>
                  <a:lnTo>
                    <a:pt x="71" y="305"/>
                  </a:lnTo>
                  <a:lnTo>
                    <a:pt x="71" y="302"/>
                  </a:lnTo>
                  <a:lnTo>
                    <a:pt x="64" y="307"/>
                  </a:lnTo>
                  <a:lnTo>
                    <a:pt x="62" y="309"/>
                  </a:lnTo>
                  <a:lnTo>
                    <a:pt x="62" y="312"/>
                  </a:lnTo>
                  <a:lnTo>
                    <a:pt x="62" y="314"/>
                  </a:lnTo>
                  <a:lnTo>
                    <a:pt x="64" y="316"/>
                  </a:lnTo>
                  <a:lnTo>
                    <a:pt x="64" y="319"/>
                  </a:lnTo>
                  <a:lnTo>
                    <a:pt x="64" y="321"/>
                  </a:lnTo>
                  <a:lnTo>
                    <a:pt x="64" y="323"/>
                  </a:lnTo>
                  <a:lnTo>
                    <a:pt x="62" y="326"/>
                  </a:lnTo>
                  <a:lnTo>
                    <a:pt x="62" y="328"/>
                  </a:lnTo>
                  <a:lnTo>
                    <a:pt x="59" y="328"/>
                  </a:lnTo>
                  <a:lnTo>
                    <a:pt x="59" y="331"/>
                  </a:lnTo>
                  <a:lnTo>
                    <a:pt x="57" y="333"/>
                  </a:lnTo>
                  <a:lnTo>
                    <a:pt x="52" y="333"/>
                  </a:lnTo>
                  <a:lnTo>
                    <a:pt x="45" y="335"/>
                  </a:lnTo>
                  <a:lnTo>
                    <a:pt x="38" y="340"/>
                  </a:lnTo>
                  <a:lnTo>
                    <a:pt x="36" y="335"/>
                  </a:lnTo>
                  <a:lnTo>
                    <a:pt x="33" y="333"/>
                  </a:lnTo>
                  <a:lnTo>
                    <a:pt x="29" y="331"/>
                  </a:lnTo>
                  <a:lnTo>
                    <a:pt x="26" y="326"/>
                  </a:lnTo>
                  <a:lnTo>
                    <a:pt x="24" y="323"/>
                  </a:lnTo>
                  <a:lnTo>
                    <a:pt x="21" y="319"/>
                  </a:lnTo>
                  <a:lnTo>
                    <a:pt x="19" y="316"/>
                  </a:lnTo>
                  <a:lnTo>
                    <a:pt x="17" y="312"/>
                  </a:lnTo>
                  <a:lnTo>
                    <a:pt x="14" y="312"/>
                  </a:lnTo>
                  <a:lnTo>
                    <a:pt x="14" y="309"/>
                  </a:lnTo>
                  <a:lnTo>
                    <a:pt x="17" y="307"/>
                  </a:lnTo>
                  <a:lnTo>
                    <a:pt x="17" y="305"/>
                  </a:lnTo>
                  <a:lnTo>
                    <a:pt x="19" y="305"/>
                  </a:lnTo>
                  <a:lnTo>
                    <a:pt x="21" y="305"/>
                  </a:lnTo>
                  <a:lnTo>
                    <a:pt x="24" y="305"/>
                  </a:lnTo>
                  <a:lnTo>
                    <a:pt x="26" y="305"/>
                  </a:lnTo>
                  <a:lnTo>
                    <a:pt x="29" y="305"/>
                  </a:lnTo>
                  <a:lnTo>
                    <a:pt x="29" y="302"/>
                  </a:lnTo>
                  <a:lnTo>
                    <a:pt x="31" y="302"/>
                  </a:lnTo>
                  <a:lnTo>
                    <a:pt x="33" y="302"/>
                  </a:lnTo>
                  <a:lnTo>
                    <a:pt x="36" y="300"/>
                  </a:lnTo>
                  <a:lnTo>
                    <a:pt x="36" y="295"/>
                  </a:lnTo>
                  <a:lnTo>
                    <a:pt x="38" y="293"/>
                  </a:lnTo>
                  <a:lnTo>
                    <a:pt x="40" y="288"/>
                  </a:lnTo>
                  <a:lnTo>
                    <a:pt x="43" y="283"/>
                  </a:lnTo>
                  <a:lnTo>
                    <a:pt x="38" y="288"/>
                  </a:lnTo>
                  <a:lnTo>
                    <a:pt x="33" y="290"/>
                  </a:lnTo>
                  <a:lnTo>
                    <a:pt x="31" y="290"/>
                  </a:lnTo>
                  <a:lnTo>
                    <a:pt x="29" y="293"/>
                  </a:lnTo>
                  <a:lnTo>
                    <a:pt x="26" y="293"/>
                  </a:lnTo>
                  <a:lnTo>
                    <a:pt x="24" y="293"/>
                  </a:lnTo>
                  <a:lnTo>
                    <a:pt x="19" y="290"/>
                  </a:lnTo>
                  <a:lnTo>
                    <a:pt x="14" y="290"/>
                  </a:lnTo>
                  <a:lnTo>
                    <a:pt x="7" y="288"/>
                  </a:lnTo>
                  <a:lnTo>
                    <a:pt x="7" y="283"/>
                  </a:lnTo>
                  <a:lnTo>
                    <a:pt x="7" y="281"/>
                  </a:lnTo>
                  <a:lnTo>
                    <a:pt x="7" y="279"/>
                  </a:lnTo>
                  <a:lnTo>
                    <a:pt x="5" y="276"/>
                  </a:lnTo>
                  <a:lnTo>
                    <a:pt x="5" y="274"/>
                  </a:lnTo>
                  <a:lnTo>
                    <a:pt x="3" y="274"/>
                  </a:lnTo>
                  <a:lnTo>
                    <a:pt x="0" y="272"/>
                  </a:lnTo>
                  <a:lnTo>
                    <a:pt x="7" y="267"/>
                  </a:lnTo>
                  <a:lnTo>
                    <a:pt x="10" y="257"/>
                  </a:lnTo>
                  <a:lnTo>
                    <a:pt x="19" y="255"/>
                  </a:lnTo>
                  <a:lnTo>
                    <a:pt x="29" y="250"/>
                  </a:lnTo>
                  <a:lnTo>
                    <a:pt x="26" y="241"/>
                  </a:lnTo>
                  <a:lnTo>
                    <a:pt x="19" y="234"/>
                  </a:lnTo>
                  <a:lnTo>
                    <a:pt x="19" y="229"/>
                  </a:lnTo>
                  <a:lnTo>
                    <a:pt x="24" y="222"/>
                  </a:lnTo>
                  <a:lnTo>
                    <a:pt x="14" y="210"/>
                  </a:lnTo>
                  <a:lnTo>
                    <a:pt x="21" y="205"/>
                  </a:lnTo>
                  <a:lnTo>
                    <a:pt x="26" y="198"/>
                  </a:lnTo>
                  <a:lnTo>
                    <a:pt x="29" y="194"/>
                  </a:lnTo>
                  <a:lnTo>
                    <a:pt x="36" y="198"/>
                  </a:lnTo>
                  <a:lnTo>
                    <a:pt x="40" y="191"/>
                  </a:lnTo>
                  <a:lnTo>
                    <a:pt x="47" y="184"/>
                  </a:lnTo>
                  <a:lnTo>
                    <a:pt x="52" y="177"/>
                  </a:lnTo>
                  <a:lnTo>
                    <a:pt x="57" y="170"/>
                  </a:lnTo>
                  <a:lnTo>
                    <a:pt x="66" y="163"/>
                  </a:lnTo>
                  <a:lnTo>
                    <a:pt x="71" y="158"/>
                  </a:lnTo>
                  <a:lnTo>
                    <a:pt x="76" y="151"/>
                  </a:lnTo>
                  <a:lnTo>
                    <a:pt x="83" y="146"/>
                  </a:lnTo>
                  <a:lnTo>
                    <a:pt x="83" y="137"/>
                  </a:lnTo>
                  <a:lnTo>
                    <a:pt x="85" y="127"/>
                  </a:lnTo>
                  <a:lnTo>
                    <a:pt x="92" y="120"/>
                  </a:lnTo>
                  <a:lnTo>
                    <a:pt x="95" y="113"/>
                  </a:lnTo>
                  <a:lnTo>
                    <a:pt x="95" y="106"/>
                  </a:lnTo>
                  <a:lnTo>
                    <a:pt x="88" y="97"/>
                  </a:lnTo>
                  <a:lnTo>
                    <a:pt x="81" y="94"/>
                  </a:lnTo>
                  <a:lnTo>
                    <a:pt x="78" y="90"/>
                  </a:lnTo>
                  <a:lnTo>
                    <a:pt x="71" y="73"/>
                  </a:lnTo>
                  <a:lnTo>
                    <a:pt x="81" y="50"/>
                  </a:lnTo>
                  <a:lnTo>
                    <a:pt x="66" y="33"/>
                  </a:lnTo>
                  <a:lnTo>
                    <a:pt x="50" y="26"/>
                  </a:lnTo>
                  <a:lnTo>
                    <a:pt x="57" y="9"/>
                  </a:lnTo>
                  <a:lnTo>
                    <a:pt x="66" y="7"/>
                  </a:lnTo>
                  <a:lnTo>
                    <a:pt x="76" y="2"/>
                  </a:lnTo>
                  <a:lnTo>
                    <a:pt x="88" y="5"/>
                  </a:lnTo>
                  <a:lnTo>
                    <a:pt x="92" y="2"/>
                  </a:lnTo>
                  <a:lnTo>
                    <a:pt x="97" y="0"/>
                  </a:lnTo>
                  <a:lnTo>
                    <a:pt x="104" y="0"/>
                  </a:lnTo>
                  <a:lnTo>
                    <a:pt x="125" y="12"/>
                  </a:lnTo>
                  <a:lnTo>
                    <a:pt x="128" y="16"/>
                  </a:lnTo>
                  <a:lnTo>
                    <a:pt x="135" y="24"/>
                  </a:lnTo>
                  <a:lnTo>
                    <a:pt x="142" y="16"/>
                  </a:lnTo>
                  <a:lnTo>
                    <a:pt x="147" y="14"/>
                  </a:lnTo>
                  <a:lnTo>
                    <a:pt x="151" y="14"/>
                  </a:lnTo>
                  <a:lnTo>
                    <a:pt x="158" y="16"/>
                  </a:lnTo>
                  <a:lnTo>
                    <a:pt x="168" y="16"/>
                  </a:lnTo>
                  <a:lnTo>
                    <a:pt x="170" y="24"/>
                  </a:lnTo>
                  <a:lnTo>
                    <a:pt x="175" y="28"/>
                  </a:lnTo>
                  <a:lnTo>
                    <a:pt x="177" y="35"/>
                  </a:lnTo>
                  <a:lnTo>
                    <a:pt x="173" y="40"/>
                  </a:lnTo>
                  <a:lnTo>
                    <a:pt x="173" y="45"/>
                  </a:lnTo>
                  <a:lnTo>
                    <a:pt x="168" y="50"/>
                  </a:lnTo>
                  <a:lnTo>
                    <a:pt x="163" y="54"/>
                  </a:lnTo>
                  <a:lnTo>
                    <a:pt x="161" y="61"/>
                  </a:lnTo>
                  <a:lnTo>
                    <a:pt x="158" y="66"/>
                  </a:lnTo>
                  <a:lnTo>
                    <a:pt x="154" y="71"/>
                  </a:lnTo>
                  <a:lnTo>
                    <a:pt x="161" y="75"/>
                  </a:lnTo>
                  <a:lnTo>
                    <a:pt x="166" y="83"/>
                  </a:lnTo>
                  <a:lnTo>
                    <a:pt x="163" y="92"/>
                  </a:lnTo>
                  <a:lnTo>
                    <a:pt x="170" y="97"/>
                  </a:lnTo>
                  <a:lnTo>
                    <a:pt x="173" y="97"/>
                  </a:lnTo>
                  <a:lnTo>
                    <a:pt x="173" y="101"/>
                  </a:lnTo>
                  <a:lnTo>
                    <a:pt x="170" y="111"/>
                  </a:lnTo>
                  <a:lnTo>
                    <a:pt x="173" y="113"/>
                  </a:lnTo>
                  <a:lnTo>
                    <a:pt x="168" y="118"/>
                  </a:lnTo>
                  <a:lnTo>
                    <a:pt x="173" y="125"/>
                  </a:lnTo>
                  <a:lnTo>
                    <a:pt x="180" y="127"/>
                  </a:lnTo>
                  <a:lnTo>
                    <a:pt x="184" y="132"/>
                  </a:lnTo>
                  <a:lnTo>
                    <a:pt x="194" y="135"/>
                  </a:lnTo>
                  <a:lnTo>
                    <a:pt x="199" y="139"/>
                  </a:lnTo>
                  <a:lnTo>
                    <a:pt x="206" y="144"/>
                  </a:lnTo>
                  <a:lnTo>
                    <a:pt x="196" y="151"/>
                  </a:lnTo>
                  <a:lnTo>
                    <a:pt x="189" y="161"/>
                  </a:lnTo>
                  <a:lnTo>
                    <a:pt x="192" y="170"/>
                  </a:lnTo>
                  <a:lnTo>
                    <a:pt x="201" y="175"/>
                  </a:lnTo>
                  <a:lnTo>
                    <a:pt x="203" y="179"/>
                  </a:lnTo>
                  <a:lnTo>
                    <a:pt x="210" y="184"/>
                  </a:lnTo>
                  <a:lnTo>
                    <a:pt x="220" y="187"/>
                  </a:lnTo>
                  <a:lnTo>
                    <a:pt x="232" y="194"/>
                  </a:lnTo>
                  <a:lnTo>
                    <a:pt x="241" y="194"/>
                  </a:lnTo>
                  <a:lnTo>
                    <a:pt x="246" y="198"/>
                  </a:lnTo>
                  <a:lnTo>
                    <a:pt x="253" y="205"/>
                  </a:lnTo>
                  <a:lnTo>
                    <a:pt x="260" y="205"/>
                  </a:lnTo>
                  <a:lnTo>
                    <a:pt x="265" y="212"/>
                  </a:lnTo>
                  <a:lnTo>
                    <a:pt x="279" y="212"/>
                  </a:lnTo>
                  <a:lnTo>
                    <a:pt x="291" y="220"/>
                  </a:lnTo>
                  <a:lnTo>
                    <a:pt x="300" y="220"/>
                  </a:lnTo>
                  <a:lnTo>
                    <a:pt x="310" y="222"/>
                  </a:lnTo>
                  <a:lnTo>
                    <a:pt x="317" y="220"/>
                  </a:lnTo>
                  <a:lnTo>
                    <a:pt x="319" y="217"/>
                  </a:lnTo>
                  <a:lnTo>
                    <a:pt x="319" y="212"/>
                  </a:lnTo>
                  <a:lnTo>
                    <a:pt x="314" y="205"/>
                  </a:lnTo>
                  <a:lnTo>
                    <a:pt x="319" y="203"/>
                  </a:lnTo>
                  <a:lnTo>
                    <a:pt x="319" y="191"/>
                  </a:lnTo>
                  <a:lnTo>
                    <a:pt x="324" y="189"/>
                  </a:lnTo>
                  <a:lnTo>
                    <a:pt x="329" y="189"/>
                  </a:lnTo>
                  <a:lnTo>
                    <a:pt x="336" y="198"/>
                  </a:lnTo>
                  <a:lnTo>
                    <a:pt x="336" y="203"/>
                  </a:lnTo>
                  <a:lnTo>
                    <a:pt x="343" y="208"/>
                  </a:lnTo>
                  <a:lnTo>
                    <a:pt x="347" y="208"/>
                  </a:lnTo>
                  <a:lnTo>
                    <a:pt x="355" y="205"/>
                  </a:lnTo>
                  <a:lnTo>
                    <a:pt x="364" y="208"/>
                  </a:lnTo>
                  <a:lnTo>
                    <a:pt x="378" y="208"/>
                  </a:lnTo>
                  <a:lnTo>
                    <a:pt x="383" y="205"/>
                  </a:lnTo>
                  <a:lnTo>
                    <a:pt x="383" y="198"/>
                  </a:lnTo>
                  <a:lnTo>
                    <a:pt x="381" y="187"/>
                  </a:lnTo>
                  <a:lnTo>
                    <a:pt x="390" y="184"/>
                  </a:lnTo>
                  <a:lnTo>
                    <a:pt x="397" y="182"/>
                  </a:lnTo>
                  <a:lnTo>
                    <a:pt x="404" y="177"/>
                  </a:lnTo>
                  <a:lnTo>
                    <a:pt x="411" y="175"/>
                  </a:lnTo>
                  <a:lnTo>
                    <a:pt x="418" y="177"/>
                  </a:lnTo>
                  <a:lnTo>
                    <a:pt x="423" y="172"/>
                  </a:lnTo>
                  <a:lnTo>
                    <a:pt x="430" y="172"/>
                  </a:lnTo>
                  <a:lnTo>
                    <a:pt x="437" y="177"/>
                  </a:lnTo>
                  <a:lnTo>
                    <a:pt x="437" y="184"/>
                  </a:lnTo>
                  <a:lnTo>
                    <a:pt x="442" y="189"/>
                  </a:lnTo>
                  <a:lnTo>
                    <a:pt x="447" y="187"/>
                  </a:lnTo>
                  <a:lnTo>
                    <a:pt x="451" y="189"/>
                  </a:lnTo>
                  <a:lnTo>
                    <a:pt x="456" y="191"/>
                  </a:lnTo>
                  <a:lnTo>
                    <a:pt x="461" y="194"/>
                  </a:lnTo>
                  <a:lnTo>
                    <a:pt x="466" y="198"/>
                  </a:lnTo>
                  <a:lnTo>
                    <a:pt x="466" y="203"/>
                  </a:lnTo>
                  <a:lnTo>
                    <a:pt x="466" y="215"/>
                  </a:lnTo>
                  <a:lnTo>
                    <a:pt x="461" y="224"/>
                  </a:lnTo>
                  <a:lnTo>
                    <a:pt x="454" y="222"/>
                  </a:lnTo>
                  <a:lnTo>
                    <a:pt x="444" y="222"/>
                  </a:lnTo>
                  <a:lnTo>
                    <a:pt x="440" y="234"/>
                  </a:lnTo>
                  <a:lnTo>
                    <a:pt x="440" y="238"/>
                  </a:lnTo>
                  <a:lnTo>
                    <a:pt x="435" y="246"/>
                  </a:lnTo>
                  <a:lnTo>
                    <a:pt x="430" y="253"/>
                  </a:lnTo>
                  <a:lnTo>
                    <a:pt x="423" y="255"/>
                  </a:lnTo>
                  <a:lnTo>
                    <a:pt x="421" y="257"/>
                  </a:lnTo>
                  <a:lnTo>
                    <a:pt x="423" y="260"/>
                  </a:lnTo>
                  <a:lnTo>
                    <a:pt x="423" y="264"/>
                  </a:lnTo>
                  <a:lnTo>
                    <a:pt x="418" y="274"/>
                  </a:lnTo>
                  <a:lnTo>
                    <a:pt x="414" y="283"/>
                  </a:lnTo>
                  <a:lnTo>
                    <a:pt x="404" y="279"/>
                  </a:lnTo>
                  <a:lnTo>
                    <a:pt x="404" y="293"/>
                  </a:lnTo>
                  <a:lnTo>
                    <a:pt x="406" y="300"/>
                  </a:lnTo>
                  <a:lnTo>
                    <a:pt x="409" y="307"/>
                  </a:lnTo>
                  <a:lnTo>
                    <a:pt x="406" y="312"/>
                  </a:lnTo>
                  <a:lnTo>
                    <a:pt x="406" y="316"/>
                  </a:lnTo>
                  <a:lnTo>
                    <a:pt x="402" y="321"/>
                  </a:lnTo>
                  <a:lnTo>
                    <a:pt x="397" y="316"/>
                  </a:lnTo>
                  <a:lnTo>
                    <a:pt x="392" y="319"/>
                  </a:lnTo>
                  <a:lnTo>
                    <a:pt x="392" y="312"/>
                  </a:lnTo>
                  <a:lnTo>
                    <a:pt x="392" y="302"/>
                  </a:lnTo>
                  <a:lnTo>
                    <a:pt x="383" y="290"/>
                  </a:lnTo>
                  <a:lnTo>
                    <a:pt x="383" y="298"/>
                  </a:lnTo>
                  <a:lnTo>
                    <a:pt x="376" y="298"/>
                  </a:lnTo>
                  <a:lnTo>
                    <a:pt x="373" y="293"/>
                  </a:lnTo>
                  <a:lnTo>
                    <a:pt x="376" y="281"/>
                  </a:lnTo>
                  <a:lnTo>
                    <a:pt x="381" y="274"/>
                  </a:lnTo>
                  <a:lnTo>
                    <a:pt x="381" y="272"/>
                  </a:lnTo>
                  <a:lnTo>
                    <a:pt x="381" y="269"/>
                  </a:lnTo>
                  <a:lnTo>
                    <a:pt x="383" y="267"/>
                  </a:lnTo>
                  <a:lnTo>
                    <a:pt x="383" y="264"/>
                  </a:lnTo>
                  <a:lnTo>
                    <a:pt x="381" y="257"/>
                  </a:lnTo>
                  <a:lnTo>
                    <a:pt x="390" y="250"/>
                  </a:lnTo>
                  <a:lnTo>
                    <a:pt x="378" y="250"/>
                  </a:lnTo>
                  <a:lnTo>
                    <a:pt x="371" y="253"/>
                  </a:lnTo>
                  <a:lnTo>
                    <a:pt x="362" y="255"/>
                  </a:lnTo>
                  <a:lnTo>
                    <a:pt x="350" y="255"/>
                  </a:lnTo>
                  <a:lnTo>
                    <a:pt x="345" y="255"/>
                  </a:lnTo>
                  <a:lnTo>
                    <a:pt x="345" y="241"/>
                  </a:lnTo>
                  <a:lnTo>
                    <a:pt x="345" y="231"/>
                  </a:lnTo>
                  <a:lnTo>
                    <a:pt x="340" y="229"/>
                  </a:lnTo>
                  <a:lnTo>
                    <a:pt x="333" y="229"/>
                  </a:lnTo>
                  <a:lnTo>
                    <a:pt x="324" y="222"/>
                  </a:lnTo>
                  <a:lnTo>
                    <a:pt x="319" y="229"/>
                  </a:lnTo>
                  <a:lnTo>
                    <a:pt x="326" y="238"/>
                  </a:lnTo>
                  <a:lnTo>
                    <a:pt x="324" y="246"/>
                  </a:lnTo>
                  <a:lnTo>
                    <a:pt x="317" y="248"/>
                  </a:lnTo>
                  <a:lnTo>
                    <a:pt x="310" y="253"/>
                  </a:lnTo>
                  <a:lnTo>
                    <a:pt x="312" y="264"/>
                  </a:lnTo>
                  <a:lnTo>
                    <a:pt x="312" y="269"/>
                  </a:lnTo>
                  <a:lnTo>
                    <a:pt x="321" y="272"/>
                  </a:lnTo>
                  <a:lnTo>
                    <a:pt x="326" y="279"/>
                  </a:lnTo>
                  <a:lnTo>
                    <a:pt x="324" y="290"/>
                  </a:lnTo>
                  <a:lnTo>
                    <a:pt x="329" y="295"/>
                  </a:lnTo>
                  <a:lnTo>
                    <a:pt x="329" y="307"/>
                  </a:lnTo>
                  <a:lnTo>
                    <a:pt x="324" y="314"/>
                  </a:lnTo>
                  <a:lnTo>
                    <a:pt x="326" y="326"/>
                  </a:lnTo>
                  <a:close/>
                </a:path>
              </a:pathLst>
            </a:custGeom>
            <a:grpFill/>
            <a:ln w="6350" cap="flat" cmpd="sng">
              <a:solidFill>
                <a:srgbClr val="C0C0C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72000" tIns="72000" rIns="72000" bIns="72000" anchor="ctr"/>
            <a:lstStyle/>
            <a:p>
              <a:pPr marL="0" marR="0" lvl="0" indent="0" algn="ctr" defTabSz="91440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ヒラギノ角ゴ Pro W3"/>
                <a:cs typeface="ヒラギノ角ゴ Pro W3"/>
              </a:endParaRPr>
            </a:p>
          </p:txBody>
        </p:sp>
      </p:grpSp>
      <p:sp>
        <p:nvSpPr>
          <p:cNvPr id="348" name="Freeform 71">
            <a:extLst>
              <a:ext uri="{FF2B5EF4-FFF2-40B4-BE49-F238E27FC236}">
                <a16:creationId xmlns:a16="http://schemas.microsoft.com/office/drawing/2014/main" id="{FDF83303-4662-4942-8D19-978EBF3A7DE9}"/>
              </a:ext>
            </a:extLst>
          </p:cNvPr>
          <p:cNvSpPr/>
          <p:nvPr/>
        </p:nvSpPr>
        <p:spPr bwMode="gray">
          <a:xfrm>
            <a:off x="5944914" y="2451362"/>
            <a:ext cx="2520990" cy="1974790"/>
          </a:xfrm>
          <a:custGeom>
            <a:avLst/>
            <a:gdLst>
              <a:gd name="connsiteX0" fmla="*/ 14287 w 4071937"/>
              <a:gd name="connsiteY0" fmla="*/ 2466975 h 2595563"/>
              <a:gd name="connsiteX1" fmla="*/ 1490662 w 4071937"/>
              <a:gd name="connsiteY1" fmla="*/ 0 h 2595563"/>
              <a:gd name="connsiteX2" fmla="*/ 1495425 w 4071937"/>
              <a:gd name="connsiteY2" fmla="*/ 1685925 h 2595563"/>
              <a:gd name="connsiteX3" fmla="*/ 4071937 w 4071937"/>
              <a:gd name="connsiteY3" fmla="*/ 1681163 h 2595563"/>
              <a:gd name="connsiteX4" fmla="*/ 0 w 4071937"/>
              <a:gd name="connsiteY4" fmla="*/ 2595563 h 2595563"/>
              <a:gd name="connsiteX5" fmla="*/ 14287 w 4071937"/>
              <a:gd name="connsiteY5" fmla="*/ 2466975 h 2595563"/>
              <a:gd name="connsiteX0" fmla="*/ 14287 w 2974657"/>
              <a:gd name="connsiteY0" fmla="*/ 2466975 h 2595563"/>
              <a:gd name="connsiteX1" fmla="*/ 1490662 w 2974657"/>
              <a:gd name="connsiteY1" fmla="*/ 0 h 2595563"/>
              <a:gd name="connsiteX2" fmla="*/ 1495425 w 2974657"/>
              <a:gd name="connsiteY2" fmla="*/ 1685925 h 2595563"/>
              <a:gd name="connsiteX3" fmla="*/ 2974657 w 2974657"/>
              <a:gd name="connsiteY3" fmla="*/ 1757363 h 2595563"/>
              <a:gd name="connsiteX4" fmla="*/ 0 w 2974657"/>
              <a:gd name="connsiteY4" fmla="*/ 2595563 h 2595563"/>
              <a:gd name="connsiteX5" fmla="*/ 14287 w 2974657"/>
              <a:gd name="connsiteY5" fmla="*/ 2466975 h 2595563"/>
              <a:gd name="connsiteX0" fmla="*/ 14287 w 2974657"/>
              <a:gd name="connsiteY0" fmla="*/ 1179195 h 1307783"/>
              <a:gd name="connsiteX1" fmla="*/ 743902 w 2974657"/>
              <a:gd name="connsiteY1" fmla="*/ 0 h 1307783"/>
              <a:gd name="connsiteX2" fmla="*/ 1495425 w 2974657"/>
              <a:gd name="connsiteY2" fmla="*/ 398145 h 1307783"/>
              <a:gd name="connsiteX3" fmla="*/ 2974657 w 2974657"/>
              <a:gd name="connsiteY3" fmla="*/ 469583 h 1307783"/>
              <a:gd name="connsiteX4" fmla="*/ 0 w 2974657"/>
              <a:gd name="connsiteY4" fmla="*/ 1307783 h 1307783"/>
              <a:gd name="connsiteX5" fmla="*/ 14287 w 2974657"/>
              <a:gd name="connsiteY5" fmla="*/ 1179195 h 1307783"/>
              <a:gd name="connsiteX0" fmla="*/ 14287 w 2974657"/>
              <a:gd name="connsiteY0" fmla="*/ 2000879 h 2129467"/>
              <a:gd name="connsiteX1" fmla="*/ 491691 w 2974657"/>
              <a:gd name="connsiteY1" fmla="*/ 0 h 2129467"/>
              <a:gd name="connsiteX2" fmla="*/ 1495425 w 2974657"/>
              <a:gd name="connsiteY2" fmla="*/ 1219829 h 2129467"/>
              <a:gd name="connsiteX3" fmla="*/ 2974657 w 2974657"/>
              <a:gd name="connsiteY3" fmla="*/ 1291267 h 2129467"/>
              <a:gd name="connsiteX4" fmla="*/ 0 w 2974657"/>
              <a:gd name="connsiteY4" fmla="*/ 2129467 h 2129467"/>
              <a:gd name="connsiteX5" fmla="*/ 14287 w 2974657"/>
              <a:gd name="connsiteY5" fmla="*/ 2000879 h 2129467"/>
              <a:gd name="connsiteX0" fmla="*/ 14287 w 2974657"/>
              <a:gd name="connsiteY0" fmla="*/ 2000879 h 2129467"/>
              <a:gd name="connsiteX1" fmla="*/ 491691 w 2974657"/>
              <a:gd name="connsiteY1" fmla="*/ 0 h 2129467"/>
              <a:gd name="connsiteX2" fmla="*/ 545924 w 2974657"/>
              <a:gd name="connsiteY2" fmla="*/ 959629 h 2129467"/>
              <a:gd name="connsiteX3" fmla="*/ 2974657 w 2974657"/>
              <a:gd name="connsiteY3" fmla="*/ 1291267 h 2129467"/>
              <a:gd name="connsiteX4" fmla="*/ 0 w 2974657"/>
              <a:gd name="connsiteY4" fmla="*/ 2129467 h 2129467"/>
              <a:gd name="connsiteX5" fmla="*/ 14287 w 2974657"/>
              <a:gd name="connsiteY5" fmla="*/ 2000879 h 2129467"/>
              <a:gd name="connsiteX0" fmla="*/ 14287 w 2944985"/>
              <a:gd name="connsiteY0" fmla="*/ 2000879 h 2129467"/>
              <a:gd name="connsiteX1" fmla="*/ 491691 w 2944985"/>
              <a:gd name="connsiteY1" fmla="*/ 0 h 2129467"/>
              <a:gd name="connsiteX2" fmla="*/ 545924 w 2944985"/>
              <a:gd name="connsiteY2" fmla="*/ 959629 h 2129467"/>
              <a:gd name="connsiteX3" fmla="*/ 2944985 w 2944985"/>
              <a:gd name="connsiteY3" fmla="*/ 989983 h 2129467"/>
              <a:gd name="connsiteX4" fmla="*/ 0 w 2944985"/>
              <a:gd name="connsiteY4" fmla="*/ 2129467 h 2129467"/>
              <a:gd name="connsiteX5" fmla="*/ 14287 w 2944985"/>
              <a:gd name="connsiteY5" fmla="*/ 2000879 h 2129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44985" h="2129467">
                <a:moveTo>
                  <a:pt x="14287" y="2000879"/>
                </a:moveTo>
                <a:cubicBezTo>
                  <a:pt x="257492" y="1607814"/>
                  <a:pt x="248486" y="393065"/>
                  <a:pt x="491691" y="0"/>
                </a:cubicBezTo>
                <a:cubicBezTo>
                  <a:pt x="493279" y="561975"/>
                  <a:pt x="544336" y="397654"/>
                  <a:pt x="545924" y="959629"/>
                </a:cubicBezTo>
                <a:lnTo>
                  <a:pt x="2944985" y="989983"/>
                </a:lnTo>
                <a:lnTo>
                  <a:pt x="0" y="2129467"/>
                </a:lnTo>
                <a:lnTo>
                  <a:pt x="14287" y="2000879"/>
                </a:lnTo>
                <a:close/>
              </a:path>
            </a:pathLst>
          </a:custGeom>
          <a:solidFill>
            <a:srgbClr val="3B7AC1">
              <a:lumMod val="20000"/>
              <a:lumOff val="80000"/>
              <a:alpha val="50196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 dirty="0" smtClean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9" name="Freeform 73">
            <a:extLst>
              <a:ext uri="{FF2B5EF4-FFF2-40B4-BE49-F238E27FC236}">
                <a16:creationId xmlns:a16="http://schemas.microsoft.com/office/drawing/2014/main" id="{34B8137E-F2B1-42D8-867C-C3844FE070B0}"/>
              </a:ext>
            </a:extLst>
          </p:cNvPr>
          <p:cNvSpPr/>
          <p:nvPr/>
        </p:nvSpPr>
        <p:spPr bwMode="gray">
          <a:xfrm>
            <a:off x="3528287" y="4209665"/>
            <a:ext cx="2150530" cy="1267597"/>
          </a:xfrm>
          <a:custGeom>
            <a:avLst/>
            <a:gdLst>
              <a:gd name="connsiteX0" fmla="*/ 0 w 3309937"/>
              <a:gd name="connsiteY0" fmla="*/ 766763 h 1847850"/>
              <a:gd name="connsiteX1" fmla="*/ 2552700 w 3309937"/>
              <a:gd name="connsiteY1" fmla="*/ 771525 h 1847850"/>
              <a:gd name="connsiteX2" fmla="*/ 2552700 w 3309937"/>
              <a:gd name="connsiteY2" fmla="*/ 1847850 h 1847850"/>
              <a:gd name="connsiteX3" fmla="*/ 3309937 w 3309937"/>
              <a:gd name="connsiteY3" fmla="*/ 119063 h 1847850"/>
              <a:gd name="connsiteX4" fmla="*/ 3186112 w 3309937"/>
              <a:gd name="connsiteY4" fmla="*/ 114300 h 1847850"/>
              <a:gd name="connsiteX5" fmla="*/ 3200400 w 3309937"/>
              <a:gd name="connsiteY5" fmla="*/ 0 h 1847850"/>
              <a:gd name="connsiteX6" fmla="*/ 0 w 3309937"/>
              <a:gd name="connsiteY6" fmla="*/ 766763 h 1847850"/>
              <a:gd name="connsiteX0" fmla="*/ 0 w 3309937"/>
              <a:gd name="connsiteY0" fmla="*/ 766763 h 1847850"/>
              <a:gd name="connsiteX1" fmla="*/ 2552700 w 3309937"/>
              <a:gd name="connsiteY1" fmla="*/ 771525 h 1847850"/>
              <a:gd name="connsiteX2" fmla="*/ 2552700 w 3309937"/>
              <a:gd name="connsiteY2" fmla="*/ 1847850 h 1847850"/>
              <a:gd name="connsiteX3" fmla="*/ 3309937 w 3309937"/>
              <a:gd name="connsiteY3" fmla="*/ 119063 h 1847850"/>
              <a:gd name="connsiteX4" fmla="*/ 3214687 w 3309937"/>
              <a:gd name="connsiteY4" fmla="*/ 121444 h 1847850"/>
              <a:gd name="connsiteX5" fmla="*/ 3200400 w 3309937"/>
              <a:gd name="connsiteY5" fmla="*/ 0 h 1847850"/>
              <a:gd name="connsiteX6" fmla="*/ 0 w 3309937"/>
              <a:gd name="connsiteY6" fmla="*/ 766763 h 1847850"/>
              <a:gd name="connsiteX0" fmla="*/ 0 w 3309937"/>
              <a:gd name="connsiteY0" fmla="*/ 766763 h 1847850"/>
              <a:gd name="connsiteX1" fmla="*/ 2552700 w 3309937"/>
              <a:gd name="connsiteY1" fmla="*/ 771525 h 1847850"/>
              <a:gd name="connsiteX2" fmla="*/ 2552700 w 3309937"/>
              <a:gd name="connsiteY2" fmla="*/ 1847850 h 1847850"/>
              <a:gd name="connsiteX3" fmla="*/ 3309937 w 3309937"/>
              <a:gd name="connsiteY3" fmla="*/ 119063 h 1847850"/>
              <a:gd name="connsiteX4" fmla="*/ 3202781 w 3309937"/>
              <a:gd name="connsiteY4" fmla="*/ 114300 h 1847850"/>
              <a:gd name="connsiteX5" fmla="*/ 3200400 w 3309937"/>
              <a:gd name="connsiteY5" fmla="*/ 0 h 1847850"/>
              <a:gd name="connsiteX6" fmla="*/ 0 w 3309937"/>
              <a:gd name="connsiteY6" fmla="*/ 766763 h 1847850"/>
              <a:gd name="connsiteX0" fmla="*/ 0 w 3309937"/>
              <a:gd name="connsiteY0" fmla="*/ 757238 h 1838325"/>
              <a:gd name="connsiteX1" fmla="*/ 2552700 w 3309937"/>
              <a:gd name="connsiteY1" fmla="*/ 762000 h 1838325"/>
              <a:gd name="connsiteX2" fmla="*/ 2552700 w 3309937"/>
              <a:gd name="connsiteY2" fmla="*/ 1838325 h 1838325"/>
              <a:gd name="connsiteX3" fmla="*/ 3309937 w 3309937"/>
              <a:gd name="connsiteY3" fmla="*/ 109538 h 1838325"/>
              <a:gd name="connsiteX4" fmla="*/ 3202781 w 3309937"/>
              <a:gd name="connsiteY4" fmla="*/ 104775 h 1838325"/>
              <a:gd name="connsiteX5" fmla="*/ 3207543 w 3309937"/>
              <a:gd name="connsiteY5" fmla="*/ 0 h 1838325"/>
              <a:gd name="connsiteX6" fmla="*/ 0 w 3309937"/>
              <a:gd name="connsiteY6" fmla="*/ 757238 h 1838325"/>
              <a:gd name="connsiteX0" fmla="*/ 0 w 3309937"/>
              <a:gd name="connsiteY0" fmla="*/ 757238 h 1838325"/>
              <a:gd name="connsiteX1" fmla="*/ 2597208 w 3309937"/>
              <a:gd name="connsiteY1" fmla="*/ 1056987 h 1838325"/>
              <a:gd name="connsiteX2" fmla="*/ 2552700 w 3309937"/>
              <a:gd name="connsiteY2" fmla="*/ 1838325 h 1838325"/>
              <a:gd name="connsiteX3" fmla="*/ 3309937 w 3309937"/>
              <a:gd name="connsiteY3" fmla="*/ 109538 h 1838325"/>
              <a:gd name="connsiteX4" fmla="*/ 3202781 w 3309937"/>
              <a:gd name="connsiteY4" fmla="*/ 104775 h 1838325"/>
              <a:gd name="connsiteX5" fmla="*/ 3207543 w 3309937"/>
              <a:gd name="connsiteY5" fmla="*/ 0 h 1838325"/>
              <a:gd name="connsiteX6" fmla="*/ 0 w 3309937"/>
              <a:gd name="connsiteY6" fmla="*/ 757238 h 1838325"/>
              <a:gd name="connsiteX0" fmla="*/ 0 w 3220921"/>
              <a:gd name="connsiteY0" fmla="*/ 1040426 h 1838325"/>
              <a:gd name="connsiteX1" fmla="*/ 2508192 w 3220921"/>
              <a:gd name="connsiteY1" fmla="*/ 1056987 h 1838325"/>
              <a:gd name="connsiteX2" fmla="*/ 2463684 w 3220921"/>
              <a:gd name="connsiteY2" fmla="*/ 1838325 h 1838325"/>
              <a:gd name="connsiteX3" fmla="*/ 3220921 w 3220921"/>
              <a:gd name="connsiteY3" fmla="*/ 109538 h 1838325"/>
              <a:gd name="connsiteX4" fmla="*/ 3113765 w 3220921"/>
              <a:gd name="connsiteY4" fmla="*/ 104775 h 1838325"/>
              <a:gd name="connsiteX5" fmla="*/ 3118527 w 3220921"/>
              <a:gd name="connsiteY5" fmla="*/ 0 h 1838325"/>
              <a:gd name="connsiteX6" fmla="*/ 0 w 3220921"/>
              <a:gd name="connsiteY6" fmla="*/ 1040426 h 1838325"/>
              <a:gd name="connsiteX0" fmla="*/ 0 w 3220921"/>
              <a:gd name="connsiteY0" fmla="*/ 1040426 h 2286706"/>
              <a:gd name="connsiteX1" fmla="*/ 2508192 w 3220921"/>
              <a:gd name="connsiteY1" fmla="*/ 1056987 h 2286706"/>
              <a:gd name="connsiteX2" fmla="*/ 2434012 w 3220921"/>
              <a:gd name="connsiteY2" fmla="*/ 2286706 h 2286706"/>
              <a:gd name="connsiteX3" fmla="*/ 3220921 w 3220921"/>
              <a:gd name="connsiteY3" fmla="*/ 109538 h 2286706"/>
              <a:gd name="connsiteX4" fmla="*/ 3113765 w 3220921"/>
              <a:gd name="connsiteY4" fmla="*/ 104775 h 2286706"/>
              <a:gd name="connsiteX5" fmla="*/ 3118527 w 3220921"/>
              <a:gd name="connsiteY5" fmla="*/ 0 h 2286706"/>
              <a:gd name="connsiteX6" fmla="*/ 0 w 3220921"/>
              <a:gd name="connsiteY6" fmla="*/ 1040426 h 2286706"/>
              <a:gd name="connsiteX0" fmla="*/ 0 w 3220921"/>
              <a:gd name="connsiteY0" fmla="*/ 1040426 h 2286706"/>
              <a:gd name="connsiteX1" fmla="*/ 2463684 w 3220921"/>
              <a:gd name="connsiteY1" fmla="*/ 1045188 h 2286706"/>
              <a:gd name="connsiteX2" fmla="*/ 2434012 w 3220921"/>
              <a:gd name="connsiteY2" fmla="*/ 2286706 h 2286706"/>
              <a:gd name="connsiteX3" fmla="*/ 3220921 w 3220921"/>
              <a:gd name="connsiteY3" fmla="*/ 109538 h 2286706"/>
              <a:gd name="connsiteX4" fmla="*/ 3113765 w 3220921"/>
              <a:gd name="connsiteY4" fmla="*/ 104775 h 2286706"/>
              <a:gd name="connsiteX5" fmla="*/ 3118527 w 3220921"/>
              <a:gd name="connsiteY5" fmla="*/ 0 h 2286706"/>
              <a:gd name="connsiteX6" fmla="*/ 0 w 3220921"/>
              <a:gd name="connsiteY6" fmla="*/ 1040426 h 2286706"/>
              <a:gd name="connsiteX0" fmla="*/ 0 w 3220921"/>
              <a:gd name="connsiteY0" fmla="*/ 1040426 h 2286706"/>
              <a:gd name="connsiteX1" fmla="*/ 2441430 w 3220921"/>
              <a:gd name="connsiteY1" fmla="*/ 1051087 h 2286706"/>
              <a:gd name="connsiteX2" fmla="*/ 2434012 w 3220921"/>
              <a:gd name="connsiteY2" fmla="*/ 2286706 h 2286706"/>
              <a:gd name="connsiteX3" fmla="*/ 3220921 w 3220921"/>
              <a:gd name="connsiteY3" fmla="*/ 109538 h 2286706"/>
              <a:gd name="connsiteX4" fmla="*/ 3113765 w 3220921"/>
              <a:gd name="connsiteY4" fmla="*/ 104775 h 2286706"/>
              <a:gd name="connsiteX5" fmla="*/ 3118527 w 3220921"/>
              <a:gd name="connsiteY5" fmla="*/ 0 h 2286706"/>
              <a:gd name="connsiteX6" fmla="*/ 0 w 3220921"/>
              <a:gd name="connsiteY6" fmla="*/ 1040426 h 2286706"/>
              <a:gd name="connsiteX0" fmla="*/ 0 w 3978384"/>
              <a:gd name="connsiteY0" fmla="*/ 1040426 h 1184206"/>
              <a:gd name="connsiteX1" fmla="*/ 2441430 w 3978384"/>
              <a:gd name="connsiteY1" fmla="*/ 1051087 h 1184206"/>
              <a:gd name="connsiteX2" fmla="*/ 3978382 w 3978384"/>
              <a:gd name="connsiteY2" fmla="*/ 1160778 h 1184206"/>
              <a:gd name="connsiteX3" fmla="*/ 3220921 w 3978384"/>
              <a:gd name="connsiteY3" fmla="*/ 109538 h 1184206"/>
              <a:gd name="connsiteX4" fmla="*/ 3113765 w 3978384"/>
              <a:gd name="connsiteY4" fmla="*/ 104775 h 1184206"/>
              <a:gd name="connsiteX5" fmla="*/ 3118527 w 3978384"/>
              <a:gd name="connsiteY5" fmla="*/ 0 h 1184206"/>
              <a:gd name="connsiteX6" fmla="*/ 0 w 3978384"/>
              <a:gd name="connsiteY6" fmla="*/ 1040426 h 1184206"/>
              <a:gd name="connsiteX0" fmla="*/ 0 w 2575580"/>
              <a:gd name="connsiteY0" fmla="*/ 1040426 h 1184206"/>
              <a:gd name="connsiteX1" fmla="*/ 1038626 w 2575580"/>
              <a:gd name="connsiteY1" fmla="*/ 1051087 h 1184206"/>
              <a:gd name="connsiteX2" fmla="*/ 2575578 w 2575580"/>
              <a:gd name="connsiteY2" fmla="*/ 1160778 h 1184206"/>
              <a:gd name="connsiteX3" fmla="*/ 1818117 w 2575580"/>
              <a:gd name="connsiteY3" fmla="*/ 109538 h 1184206"/>
              <a:gd name="connsiteX4" fmla="*/ 1710961 w 2575580"/>
              <a:gd name="connsiteY4" fmla="*/ 104775 h 1184206"/>
              <a:gd name="connsiteX5" fmla="*/ 1715723 w 2575580"/>
              <a:gd name="connsiteY5" fmla="*/ 0 h 1184206"/>
              <a:gd name="connsiteX6" fmla="*/ 0 w 2575580"/>
              <a:gd name="connsiteY6" fmla="*/ 1040426 h 1184206"/>
              <a:gd name="connsiteX0" fmla="*/ 0 w 2590075"/>
              <a:gd name="connsiteY0" fmla="*/ 1040426 h 1213882"/>
              <a:gd name="connsiteX1" fmla="*/ 1038626 w 2590075"/>
              <a:gd name="connsiteY1" fmla="*/ 1051087 h 1213882"/>
              <a:gd name="connsiteX2" fmla="*/ 2114583 w 2590075"/>
              <a:gd name="connsiteY2" fmla="*/ 1066728 h 1213882"/>
              <a:gd name="connsiteX3" fmla="*/ 2575578 w 2590075"/>
              <a:gd name="connsiteY3" fmla="*/ 1160778 h 1213882"/>
              <a:gd name="connsiteX4" fmla="*/ 1818117 w 2590075"/>
              <a:gd name="connsiteY4" fmla="*/ 109538 h 1213882"/>
              <a:gd name="connsiteX5" fmla="*/ 1710961 w 2590075"/>
              <a:gd name="connsiteY5" fmla="*/ 104775 h 1213882"/>
              <a:gd name="connsiteX6" fmla="*/ 1715723 w 2590075"/>
              <a:gd name="connsiteY6" fmla="*/ 0 h 1213882"/>
              <a:gd name="connsiteX7" fmla="*/ 0 w 2590075"/>
              <a:gd name="connsiteY7" fmla="*/ 1040426 h 1213882"/>
              <a:gd name="connsiteX0" fmla="*/ 0 w 2512220"/>
              <a:gd name="connsiteY0" fmla="*/ 1040426 h 1117731"/>
              <a:gd name="connsiteX1" fmla="*/ 1038626 w 2512220"/>
              <a:gd name="connsiteY1" fmla="*/ 1051087 h 1117731"/>
              <a:gd name="connsiteX2" fmla="*/ 2114583 w 2512220"/>
              <a:gd name="connsiteY2" fmla="*/ 1066728 h 1117731"/>
              <a:gd name="connsiteX3" fmla="*/ 2494450 w 2512220"/>
              <a:gd name="connsiteY3" fmla="*/ 1042484 h 1117731"/>
              <a:gd name="connsiteX4" fmla="*/ 1818117 w 2512220"/>
              <a:gd name="connsiteY4" fmla="*/ 109538 h 1117731"/>
              <a:gd name="connsiteX5" fmla="*/ 1710961 w 2512220"/>
              <a:gd name="connsiteY5" fmla="*/ 104775 h 1117731"/>
              <a:gd name="connsiteX6" fmla="*/ 1715723 w 2512220"/>
              <a:gd name="connsiteY6" fmla="*/ 0 h 1117731"/>
              <a:gd name="connsiteX7" fmla="*/ 0 w 2512220"/>
              <a:gd name="connsiteY7" fmla="*/ 1040426 h 1117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12220" h="1117731">
                <a:moveTo>
                  <a:pt x="0" y="1040426"/>
                </a:moveTo>
                <a:lnTo>
                  <a:pt x="1038626" y="1051087"/>
                </a:lnTo>
                <a:cubicBezTo>
                  <a:pt x="1424437" y="1050554"/>
                  <a:pt x="1871946" y="1068162"/>
                  <a:pt x="2114583" y="1066728"/>
                </a:cubicBezTo>
                <a:cubicBezTo>
                  <a:pt x="2357220" y="1065294"/>
                  <a:pt x="2577242" y="1197099"/>
                  <a:pt x="2494450" y="1042484"/>
                </a:cubicBezTo>
                <a:lnTo>
                  <a:pt x="1818117" y="109538"/>
                </a:lnTo>
                <a:lnTo>
                  <a:pt x="1710961" y="104775"/>
                </a:lnTo>
                <a:cubicBezTo>
                  <a:pt x="1710167" y="66675"/>
                  <a:pt x="1716517" y="38100"/>
                  <a:pt x="1715723" y="0"/>
                </a:cubicBezTo>
                <a:lnTo>
                  <a:pt x="0" y="1040426"/>
                </a:lnTo>
                <a:close/>
              </a:path>
            </a:pathLst>
          </a:custGeom>
          <a:solidFill>
            <a:srgbClr val="ED8B00">
              <a:alpha val="50196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900" dirty="0">
              <a:solidFill>
                <a:srgbClr val="53565A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350" name="Freeform 74">
            <a:extLst>
              <a:ext uri="{FF2B5EF4-FFF2-40B4-BE49-F238E27FC236}">
                <a16:creationId xmlns:a16="http://schemas.microsoft.com/office/drawing/2014/main" id="{252DA5F4-91BA-4B19-8162-2E0C0B3ACB4F}"/>
              </a:ext>
            </a:extLst>
          </p:cNvPr>
          <p:cNvSpPr/>
          <p:nvPr/>
        </p:nvSpPr>
        <p:spPr bwMode="gray">
          <a:xfrm>
            <a:off x="4021326" y="3394967"/>
            <a:ext cx="2079864" cy="390866"/>
          </a:xfrm>
          <a:custGeom>
            <a:avLst/>
            <a:gdLst>
              <a:gd name="connsiteX0" fmla="*/ 985838 w 2569369"/>
              <a:gd name="connsiteY0" fmla="*/ 557213 h 559594"/>
              <a:gd name="connsiteX1" fmla="*/ 0 w 2569369"/>
              <a:gd name="connsiteY1" fmla="*/ 0 h 559594"/>
              <a:gd name="connsiteX2" fmla="*/ 2569369 w 2569369"/>
              <a:gd name="connsiteY2" fmla="*/ 0 h 559594"/>
              <a:gd name="connsiteX3" fmla="*/ 1100138 w 2569369"/>
              <a:gd name="connsiteY3" fmla="*/ 559594 h 559594"/>
              <a:gd name="connsiteX4" fmla="*/ 985838 w 2569369"/>
              <a:gd name="connsiteY4" fmla="*/ 557213 h 559594"/>
              <a:gd name="connsiteX0" fmla="*/ 1281113 w 2864644"/>
              <a:gd name="connsiteY0" fmla="*/ 557213 h 559594"/>
              <a:gd name="connsiteX1" fmla="*/ 0 w 2864644"/>
              <a:gd name="connsiteY1" fmla="*/ 4763 h 559594"/>
              <a:gd name="connsiteX2" fmla="*/ 2864644 w 2864644"/>
              <a:gd name="connsiteY2" fmla="*/ 0 h 559594"/>
              <a:gd name="connsiteX3" fmla="*/ 1395413 w 2864644"/>
              <a:gd name="connsiteY3" fmla="*/ 559594 h 559594"/>
              <a:gd name="connsiteX4" fmla="*/ 1281113 w 2864644"/>
              <a:gd name="connsiteY4" fmla="*/ 557213 h 559594"/>
              <a:gd name="connsiteX0" fmla="*/ 1281113 w 2569369"/>
              <a:gd name="connsiteY0" fmla="*/ 566738 h 569119"/>
              <a:gd name="connsiteX1" fmla="*/ 0 w 2569369"/>
              <a:gd name="connsiteY1" fmla="*/ 14288 h 569119"/>
              <a:gd name="connsiteX2" fmla="*/ 2569369 w 2569369"/>
              <a:gd name="connsiteY2" fmla="*/ 0 h 569119"/>
              <a:gd name="connsiteX3" fmla="*/ 1395413 w 2569369"/>
              <a:gd name="connsiteY3" fmla="*/ 569119 h 569119"/>
              <a:gd name="connsiteX4" fmla="*/ 1281113 w 2569369"/>
              <a:gd name="connsiteY4" fmla="*/ 566738 h 569119"/>
              <a:gd name="connsiteX0" fmla="*/ 1211263 w 2499519"/>
              <a:gd name="connsiteY0" fmla="*/ 566738 h 569119"/>
              <a:gd name="connsiteX1" fmla="*/ 0 w 2499519"/>
              <a:gd name="connsiteY1" fmla="*/ 147638 h 569119"/>
              <a:gd name="connsiteX2" fmla="*/ 2499519 w 2499519"/>
              <a:gd name="connsiteY2" fmla="*/ 0 h 569119"/>
              <a:gd name="connsiteX3" fmla="*/ 1325563 w 2499519"/>
              <a:gd name="connsiteY3" fmla="*/ 569119 h 569119"/>
              <a:gd name="connsiteX4" fmla="*/ 1211263 w 2499519"/>
              <a:gd name="connsiteY4" fmla="*/ 566738 h 569119"/>
              <a:gd name="connsiteX0" fmla="*/ 1211263 w 2429669"/>
              <a:gd name="connsiteY0" fmla="*/ 419100 h 421481"/>
              <a:gd name="connsiteX1" fmla="*/ 0 w 2429669"/>
              <a:gd name="connsiteY1" fmla="*/ 0 h 421481"/>
              <a:gd name="connsiteX2" fmla="*/ 2429669 w 2429669"/>
              <a:gd name="connsiteY2" fmla="*/ 11112 h 421481"/>
              <a:gd name="connsiteX3" fmla="*/ 1325563 w 2429669"/>
              <a:gd name="connsiteY3" fmla="*/ 421481 h 421481"/>
              <a:gd name="connsiteX4" fmla="*/ 1211263 w 2429669"/>
              <a:gd name="connsiteY4" fmla="*/ 419100 h 421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9669" h="421481">
                <a:moveTo>
                  <a:pt x="1211263" y="419100"/>
                </a:moveTo>
                <a:lnTo>
                  <a:pt x="0" y="0"/>
                </a:lnTo>
                <a:lnTo>
                  <a:pt x="2429669" y="11112"/>
                </a:lnTo>
                <a:lnTo>
                  <a:pt x="1325563" y="421481"/>
                </a:lnTo>
                <a:lnTo>
                  <a:pt x="1211263" y="419100"/>
                </a:lnTo>
                <a:close/>
              </a:path>
            </a:pathLst>
          </a:custGeom>
          <a:solidFill>
            <a:srgbClr val="013976">
              <a:lumMod val="40000"/>
              <a:lumOff val="60000"/>
              <a:alpha val="50196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 dirty="0" smtClean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1" name="5-Point Star 75">
            <a:extLst>
              <a:ext uri="{FF2B5EF4-FFF2-40B4-BE49-F238E27FC236}">
                <a16:creationId xmlns:a16="http://schemas.microsoft.com/office/drawing/2014/main" id="{0A86603D-3181-4AA9-8C36-2A18988461F6}"/>
              </a:ext>
            </a:extLst>
          </p:cNvPr>
          <p:cNvSpPr/>
          <p:nvPr/>
        </p:nvSpPr>
        <p:spPr bwMode="gray">
          <a:xfrm>
            <a:off x="4078684" y="3662956"/>
            <a:ext cx="101758" cy="108978"/>
          </a:xfrm>
          <a:prstGeom prst="star5">
            <a:avLst/>
          </a:prstGeom>
          <a:solidFill>
            <a:srgbClr val="000000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 dirty="0" smtClean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2" name="5-Point Star 76">
            <a:extLst>
              <a:ext uri="{FF2B5EF4-FFF2-40B4-BE49-F238E27FC236}">
                <a16:creationId xmlns:a16="http://schemas.microsoft.com/office/drawing/2014/main" id="{358D8037-E59C-483F-B264-8D6D734B1457}"/>
              </a:ext>
            </a:extLst>
          </p:cNvPr>
          <p:cNvSpPr/>
          <p:nvPr/>
        </p:nvSpPr>
        <p:spPr bwMode="gray">
          <a:xfrm>
            <a:off x="5057352" y="3729061"/>
            <a:ext cx="101758" cy="108978"/>
          </a:xfrm>
          <a:prstGeom prst="star5">
            <a:avLst/>
          </a:prstGeom>
          <a:solidFill>
            <a:srgbClr val="013976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 dirty="0" smtClean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3" name="5-Point Star 77">
            <a:extLst>
              <a:ext uri="{FF2B5EF4-FFF2-40B4-BE49-F238E27FC236}">
                <a16:creationId xmlns:a16="http://schemas.microsoft.com/office/drawing/2014/main" id="{66B253BC-2114-4E70-879B-3A233EF0F485}"/>
              </a:ext>
            </a:extLst>
          </p:cNvPr>
          <p:cNvSpPr/>
          <p:nvPr/>
        </p:nvSpPr>
        <p:spPr bwMode="gray">
          <a:xfrm>
            <a:off x="5045087" y="4205940"/>
            <a:ext cx="101758" cy="108978"/>
          </a:xfrm>
          <a:prstGeom prst="star5">
            <a:avLst/>
          </a:prstGeom>
          <a:solidFill>
            <a:srgbClr val="ED8B00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900" dirty="0">
              <a:solidFill>
                <a:srgbClr val="53565A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354" name="5-Point Star 78">
            <a:extLst>
              <a:ext uri="{FF2B5EF4-FFF2-40B4-BE49-F238E27FC236}">
                <a16:creationId xmlns:a16="http://schemas.microsoft.com/office/drawing/2014/main" id="{2C3DAB22-FEE1-4BD1-A72B-19D56440C12C}"/>
              </a:ext>
            </a:extLst>
          </p:cNvPr>
          <p:cNvSpPr/>
          <p:nvPr/>
        </p:nvSpPr>
        <p:spPr bwMode="gray">
          <a:xfrm>
            <a:off x="5144799" y="4232693"/>
            <a:ext cx="101758" cy="108978"/>
          </a:xfrm>
          <a:prstGeom prst="star5">
            <a:avLst/>
          </a:prstGeom>
          <a:solidFill>
            <a:srgbClr val="EC2029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 dirty="0" smtClean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5" name="5-Point Star 79">
            <a:extLst>
              <a:ext uri="{FF2B5EF4-FFF2-40B4-BE49-F238E27FC236}">
                <a16:creationId xmlns:a16="http://schemas.microsoft.com/office/drawing/2014/main" id="{5E6AB724-D19A-4384-93E4-E7EB551EE16F}"/>
              </a:ext>
            </a:extLst>
          </p:cNvPr>
          <p:cNvSpPr/>
          <p:nvPr/>
        </p:nvSpPr>
        <p:spPr bwMode="gray">
          <a:xfrm>
            <a:off x="5884980" y="4286343"/>
            <a:ext cx="101758" cy="108978"/>
          </a:xfrm>
          <a:prstGeom prst="star5">
            <a:avLst/>
          </a:prstGeom>
          <a:solidFill>
            <a:srgbClr val="3B7AC1"/>
          </a:solidFill>
          <a:ln w="6350" cap="flat" cmpd="sng" algn="ctr">
            <a:solidFill>
              <a:srgbClr val="3B7AC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6" name="TextBox 355">
            <a:extLst>
              <a:ext uri="{FF2B5EF4-FFF2-40B4-BE49-F238E27FC236}">
                <a16:creationId xmlns:a16="http://schemas.microsoft.com/office/drawing/2014/main" id="{6F0BCE0E-D3F1-4AF1-A4FC-7AEBB6A1CEF6}"/>
              </a:ext>
            </a:extLst>
          </p:cNvPr>
          <p:cNvSpPr txBox="1"/>
          <p:nvPr/>
        </p:nvSpPr>
        <p:spPr bwMode="gray">
          <a:xfrm>
            <a:off x="4212460" y="3649855"/>
            <a:ext cx="393812" cy="1412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srgbClr val="99ABC7"/>
                </a:solidFill>
                <a:effectLst>
                  <a:glow rad="127000">
                    <a:srgbClr val="FFFFFF"/>
                  </a:glow>
                </a:effectLst>
                <a:latin typeface="Arial"/>
                <a:ea typeface="+mn-ea"/>
                <a:cs typeface="+mn-cs"/>
              </a:rPr>
              <a:t>Crete</a:t>
            </a:r>
          </a:p>
        </p:txBody>
      </p:sp>
      <p:sp>
        <p:nvSpPr>
          <p:cNvPr id="357" name="TextBox 356">
            <a:extLst>
              <a:ext uri="{FF2B5EF4-FFF2-40B4-BE49-F238E27FC236}">
                <a16:creationId xmlns:a16="http://schemas.microsoft.com/office/drawing/2014/main" id="{66E56AF5-11E6-4B71-B9CE-12A45D735E52}"/>
              </a:ext>
            </a:extLst>
          </p:cNvPr>
          <p:cNvSpPr txBox="1"/>
          <p:nvPr/>
        </p:nvSpPr>
        <p:spPr bwMode="gray">
          <a:xfrm>
            <a:off x="5168251" y="3734695"/>
            <a:ext cx="32414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srgbClr val="002D72"/>
                </a:solidFill>
                <a:effectLst>
                  <a:glow rad="127000">
                    <a:srgbClr val="FFFFFF"/>
                  </a:glow>
                </a:effectLst>
                <a:latin typeface="Arial"/>
                <a:ea typeface="+mn-ea"/>
                <a:cs typeface="+mn-cs"/>
              </a:rPr>
              <a:t>DIAL</a:t>
            </a:r>
          </a:p>
        </p:txBody>
      </p:sp>
      <p:sp>
        <p:nvSpPr>
          <p:cNvPr id="358" name="TextBox 357">
            <a:extLst>
              <a:ext uri="{FF2B5EF4-FFF2-40B4-BE49-F238E27FC236}">
                <a16:creationId xmlns:a16="http://schemas.microsoft.com/office/drawing/2014/main" id="{AC6D376A-F852-407F-8896-C47A18873ED1}"/>
              </a:ext>
            </a:extLst>
          </p:cNvPr>
          <p:cNvSpPr txBox="1"/>
          <p:nvPr/>
        </p:nvSpPr>
        <p:spPr bwMode="gray">
          <a:xfrm>
            <a:off x="5935783" y="4412561"/>
            <a:ext cx="332132" cy="1412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srgbClr val="3B7AC1"/>
                </a:solidFill>
                <a:effectLst>
                  <a:glow rad="127000">
                    <a:srgbClr val="FFFFFF"/>
                  </a:glow>
                </a:effectLst>
                <a:latin typeface="Arial"/>
                <a:ea typeface="+mn-ea"/>
                <a:cs typeface="+mn-cs"/>
              </a:rPr>
              <a:t>CEBU</a:t>
            </a:r>
          </a:p>
        </p:txBody>
      </p:sp>
      <p:sp>
        <p:nvSpPr>
          <p:cNvPr id="359" name="TextBox 358">
            <a:extLst>
              <a:ext uri="{FF2B5EF4-FFF2-40B4-BE49-F238E27FC236}">
                <a16:creationId xmlns:a16="http://schemas.microsoft.com/office/drawing/2014/main" id="{AF50E025-D6C9-427E-B9A1-9495D773DD72}"/>
              </a:ext>
            </a:extLst>
          </p:cNvPr>
          <p:cNvSpPr txBox="1"/>
          <p:nvPr/>
        </p:nvSpPr>
        <p:spPr bwMode="gray">
          <a:xfrm>
            <a:off x="5260362" y="4165774"/>
            <a:ext cx="365345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srgbClr val="EC2029"/>
                </a:solidFill>
                <a:effectLst>
                  <a:glow rad="127000">
                    <a:srgbClr val="FFFFFF"/>
                  </a:glow>
                </a:effectLst>
                <a:latin typeface="Arial"/>
                <a:ea typeface="+mn-ea"/>
                <a:cs typeface="+mn-cs"/>
              </a:rPr>
              <a:t>GHIAL</a:t>
            </a:r>
          </a:p>
        </p:txBody>
      </p:sp>
      <p:sp>
        <p:nvSpPr>
          <p:cNvPr id="360" name="TextBox 359">
            <a:extLst>
              <a:ext uri="{FF2B5EF4-FFF2-40B4-BE49-F238E27FC236}">
                <a16:creationId xmlns:a16="http://schemas.microsoft.com/office/drawing/2014/main" id="{57DBB74A-AD0B-4770-B554-4F9EEFFAC43E}"/>
              </a:ext>
            </a:extLst>
          </p:cNvPr>
          <p:cNvSpPr txBox="1"/>
          <p:nvPr/>
        </p:nvSpPr>
        <p:spPr bwMode="gray">
          <a:xfrm>
            <a:off x="4737039" y="4062893"/>
            <a:ext cx="40188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srgbClr val="ED8B00"/>
                </a:solidFill>
                <a:effectLst>
                  <a:glow rad="127000">
                    <a:srgbClr val="FFFFFF"/>
                  </a:glow>
                </a:effectLst>
                <a:latin typeface="Arial"/>
                <a:ea typeface="+mn-ea"/>
                <a:cs typeface="+mn-cs"/>
              </a:rPr>
              <a:t>MOPA</a:t>
            </a:r>
          </a:p>
        </p:txBody>
      </p:sp>
      <p:sp>
        <p:nvSpPr>
          <p:cNvPr id="361" name="Rectangle 360">
            <a:extLst>
              <a:ext uri="{FF2B5EF4-FFF2-40B4-BE49-F238E27FC236}">
                <a16:creationId xmlns:a16="http://schemas.microsoft.com/office/drawing/2014/main" id="{30E9C160-FB5A-4CCC-80C6-23ED5210AEDE}"/>
              </a:ext>
            </a:extLst>
          </p:cNvPr>
          <p:cNvSpPr/>
          <p:nvPr/>
        </p:nvSpPr>
        <p:spPr bwMode="gray">
          <a:xfrm>
            <a:off x="4987937" y="4205940"/>
            <a:ext cx="117916" cy="108978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900" dirty="0">
              <a:solidFill>
                <a:srgbClr val="53565A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362" name="Rectangle 361">
            <a:extLst>
              <a:ext uri="{FF2B5EF4-FFF2-40B4-BE49-F238E27FC236}">
                <a16:creationId xmlns:a16="http://schemas.microsoft.com/office/drawing/2014/main" id="{4185E862-C964-403D-A939-F8EE7125245F}"/>
              </a:ext>
            </a:extLst>
          </p:cNvPr>
          <p:cNvSpPr/>
          <p:nvPr/>
        </p:nvSpPr>
        <p:spPr bwMode="gray">
          <a:xfrm>
            <a:off x="5848227" y="4314918"/>
            <a:ext cx="117916" cy="108978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900" dirty="0">
              <a:solidFill>
                <a:srgbClr val="53565A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363" name="Text Box 144">
            <a:extLst>
              <a:ext uri="{FF2B5EF4-FFF2-40B4-BE49-F238E27FC236}">
                <a16:creationId xmlns:a16="http://schemas.microsoft.com/office/drawing/2014/main" id="{097EE419-ADAE-439D-91C2-6D59BFB110C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100770" y="1587282"/>
            <a:ext cx="3052443" cy="1830791"/>
          </a:xfrm>
          <a:prstGeom prst="roundRect">
            <a:avLst>
              <a:gd name="adj" fmla="val 3655"/>
            </a:avLst>
          </a:prstGeom>
          <a:solidFill>
            <a:srgbClr val="FFFFFF"/>
          </a:solidFill>
          <a:ln w="6350" algn="ctr">
            <a:solidFill>
              <a:srgbClr val="013976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/>
        </p:spPr>
        <p:txBody>
          <a:bodyPr wrap="square" lIns="1005840" tIns="274320" rIns="45720" bIns="45720">
            <a:noAutofit/>
          </a:bodyPr>
          <a:lstStyle>
            <a:lvl1pPr marL="111125" indent="-111125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9pPr>
          </a:lstStyle>
          <a:p>
            <a:pPr marL="166688" marR="0" lvl="0" indent="-166688" defTabSz="912813" eaLnBrk="0" fontAlgn="auto" latinLnBrk="0" hangingPunct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AA61A"/>
              </a:buClr>
              <a:buSzPct val="90000"/>
              <a:buFont typeface="Wingdings 2" pitchFamily="18" charset="2"/>
              <a:buBlip>
                <a:blip r:embed="rId2"/>
              </a:buBlip>
              <a:tabLst/>
              <a:defRPr/>
            </a:pPr>
            <a:r>
              <a:rPr kumimoji="0" lang="en-US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Marquee asset of national importance</a:t>
            </a:r>
          </a:p>
          <a:p>
            <a:pPr marL="166688" marR="0" lvl="0" indent="-166688" defTabSz="912813" eaLnBrk="0" fontAlgn="auto" latinLnBrk="0" hangingPunct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AA61A"/>
              </a:buClr>
              <a:buSzPct val="90000"/>
              <a:buFont typeface="Wingdings 2" pitchFamily="18" charset="2"/>
              <a:buBlip>
                <a:blip r:embed="rId2"/>
              </a:buBlip>
              <a:tabLst/>
              <a:defRPr/>
            </a:pPr>
            <a:r>
              <a:rPr kumimoji="0" lang="en-US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Gateway to India — Catering to one of the largest urban conglomerates in the world</a:t>
            </a:r>
          </a:p>
          <a:p>
            <a:pPr marL="166688" marR="0" lvl="0" indent="-166688" defTabSz="912813" eaLnBrk="0" fontAlgn="auto" latinLnBrk="0" hangingPunct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FAA61A"/>
              </a:buClr>
              <a:buSzPct val="90000"/>
              <a:buFont typeface="Wingdings 2" pitchFamily="18" charset="2"/>
              <a:buBlip>
                <a:blip r:embed="rId2"/>
              </a:buBlip>
              <a:tabLst/>
              <a:defRPr/>
            </a:pPr>
            <a:r>
              <a:rPr kumimoji="0" lang="en-US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Ranked 1</a:t>
            </a:r>
            <a:r>
              <a:rPr kumimoji="0" lang="en-US" altLang="en-US" sz="9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+mn-cs"/>
              </a:rPr>
              <a:t>st</a:t>
            </a:r>
            <a:r>
              <a:rPr kumimoji="0" lang="en-US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 in the world by ACI</a:t>
            </a:r>
            <a:r>
              <a:rPr kumimoji="0" lang="en-US" altLang="en-US" sz="9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3</a:t>
            </a:r>
            <a:r>
              <a:rPr kumimoji="0" lang="en-US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 in 40 mm+ category competing with Incheon (South Korea), Changi (Singapore) in 2017 ASQ awards</a:t>
            </a:r>
          </a:p>
        </p:txBody>
      </p: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C53E6A24-CE0B-4831-8620-ACABD16332FD}"/>
              </a:ext>
            </a:extLst>
          </p:cNvPr>
          <p:cNvGrpSpPr/>
          <p:nvPr/>
        </p:nvGrpSpPr>
        <p:grpSpPr bwMode="gray">
          <a:xfrm>
            <a:off x="3200712" y="2679180"/>
            <a:ext cx="773572" cy="153888"/>
            <a:chOff x="2333263" y="2082719"/>
            <a:chExt cx="773572" cy="153888"/>
          </a:xfrm>
        </p:grpSpPr>
        <p:sp>
          <p:nvSpPr>
            <p:cNvPr id="365" name="TextBox 364">
              <a:extLst>
                <a:ext uri="{FF2B5EF4-FFF2-40B4-BE49-F238E27FC236}">
                  <a16:creationId xmlns:a16="http://schemas.microsoft.com/office/drawing/2014/main" id="{38869C21-7C26-4250-A97E-AAC8F2FBE9DD}"/>
                </a:ext>
              </a:extLst>
            </p:cNvPr>
            <p:cNvSpPr txBox="1"/>
            <p:nvPr/>
          </p:nvSpPr>
          <p:spPr bwMode="gray">
            <a:xfrm>
              <a:off x="2499212" y="2082719"/>
              <a:ext cx="607623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64 / 119 </a:t>
              </a:r>
            </a:p>
          </p:txBody>
        </p:sp>
        <p:grpSp>
          <p:nvGrpSpPr>
            <p:cNvPr id="366" name="Group 365">
              <a:extLst>
                <a:ext uri="{FF2B5EF4-FFF2-40B4-BE49-F238E27FC236}">
                  <a16:creationId xmlns:a16="http://schemas.microsoft.com/office/drawing/2014/main" id="{CDF19E77-7BE6-4442-BFC0-AF8E00BFBEB9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 rot="6300000" flipH="1">
              <a:off x="2338536" y="2094984"/>
              <a:ext cx="118811" cy="129358"/>
              <a:chOff x="12260002" y="3915942"/>
              <a:chExt cx="533304" cy="527033"/>
            </a:xfrm>
            <a:solidFill>
              <a:srgbClr val="3B7AC1"/>
            </a:solidFill>
          </p:grpSpPr>
          <p:sp>
            <p:nvSpPr>
              <p:cNvPr id="367" name="Freeform 817">
                <a:extLst>
                  <a:ext uri="{FF2B5EF4-FFF2-40B4-BE49-F238E27FC236}">
                    <a16:creationId xmlns:a16="http://schemas.microsoft.com/office/drawing/2014/main" id="{4F429209-1C34-4578-8388-349E5045C104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409154" y="4003781"/>
                <a:ext cx="158191" cy="81082"/>
              </a:xfrm>
              <a:custGeom>
                <a:avLst/>
                <a:gdLst>
                  <a:gd name="T0" fmla="*/ 303 w 637"/>
                  <a:gd name="T1" fmla="*/ 199 h 324"/>
                  <a:gd name="T2" fmla="*/ 326 w 637"/>
                  <a:gd name="T3" fmla="*/ 228 h 324"/>
                  <a:gd name="T4" fmla="*/ 637 w 637"/>
                  <a:gd name="T5" fmla="*/ 324 h 324"/>
                  <a:gd name="T6" fmla="*/ 409 w 637"/>
                  <a:gd name="T7" fmla="*/ 98 h 324"/>
                  <a:gd name="T8" fmla="*/ 287 w 637"/>
                  <a:gd name="T9" fmla="*/ 125 h 324"/>
                  <a:gd name="T10" fmla="*/ 161 w 637"/>
                  <a:gd name="T11" fmla="*/ 0 h 324"/>
                  <a:gd name="T12" fmla="*/ 0 w 637"/>
                  <a:gd name="T13" fmla="*/ 35 h 324"/>
                  <a:gd name="T14" fmla="*/ 77 w 637"/>
                  <a:gd name="T15" fmla="*/ 129 h 324"/>
                  <a:gd name="T16" fmla="*/ 303 w 637"/>
                  <a:gd name="T17" fmla="*/ 199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7" h="324">
                    <a:moveTo>
                      <a:pt x="303" y="199"/>
                    </a:moveTo>
                    <a:lnTo>
                      <a:pt x="326" y="228"/>
                    </a:lnTo>
                    <a:lnTo>
                      <a:pt x="637" y="324"/>
                    </a:lnTo>
                    <a:lnTo>
                      <a:pt x="409" y="98"/>
                    </a:lnTo>
                    <a:lnTo>
                      <a:pt x="287" y="125"/>
                    </a:lnTo>
                    <a:lnTo>
                      <a:pt x="161" y="0"/>
                    </a:lnTo>
                    <a:lnTo>
                      <a:pt x="0" y="35"/>
                    </a:lnTo>
                    <a:lnTo>
                      <a:pt x="77" y="129"/>
                    </a:lnTo>
                    <a:lnTo>
                      <a:pt x="303" y="199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368" name="Freeform 818">
                <a:extLst>
                  <a:ext uri="{FF2B5EF4-FFF2-40B4-BE49-F238E27FC236}">
                    <a16:creationId xmlns:a16="http://schemas.microsoft.com/office/drawing/2014/main" id="{CCDD89A4-E3C8-4DE1-B3EC-0AE6D6E25F88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339097" y="3981258"/>
                <a:ext cx="108474" cy="108109"/>
              </a:xfrm>
              <a:custGeom>
                <a:avLst/>
                <a:gdLst>
                  <a:gd name="T0" fmla="*/ 351 w 439"/>
                  <a:gd name="T1" fmla="*/ 0 h 434"/>
                  <a:gd name="T2" fmla="*/ 305 w 439"/>
                  <a:gd name="T3" fmla="*/ 47 h 434"/>
                  <a:gd name="T4" fmla="*/ 262 w 439"/>
                  <a:gd name="T5" fmla="*/ 92 h 434"/>
                  <a:gd name="T6" fmla="*/ 221 w 439"/>
                  <a:gd name="T7" fmla="*/ 135 h 434"/>
                  <a:gd name="T8" fmla="*/ 184 w 439"/>
                  <a:gd name="T9" fmla="*/ 175 h 434"/>
                  <a:gd name="T10" fmla="*/ 150 w 439"/>
                  <a:gd name="T11" fmla="*/ 213 h 434"/>
                  <a:gd name="T12" fmla="*/ 120 w 439"/>
                  <a:gd name="T13" fmla="*/ 249 h 434"/>
                  <a:gd name="T14" fmla="*/ 92 w 439"/>
                  <a:gd name="T15" fmla="*/ 281 h 434"/>
                  <a:gd name="T16" fmla="*/ 68 w 439"/>
                  <a:gd name="T17" fmla="*/ 312 h 434"/>
                  <a:gd name="T18" fmla="*/ 47 w 439"/>
                  <a:gd name="T19" fmla="*/ 339 h 434"/>
                  <a:gd name="T20" fmla="*/ 31 w 439"/>
                  <a:gd name="T21" fmla="*/ 363 h 434"/>
                  <a:gd name="T22" fmla="*/ 16 w 439"/>
                  <a:gd name="T23" fmla="*/ 383 h 434"/>
                  <a:gd name="T24" fmla="*/ 8 w 439"/>
                  <a:gd name="T25" fmla="*/ 402 h 434"/>
                  <a:gd name="T26" fmla="*/ 2 w 439"/>
                  <a:gd name="T27" fmla="*/ 416 h 434"/>
                  <a:gd name="T28" fmla="*/ 0 w 439"/>
                  <a:gd name="T29" fmla="*/ 426 h 434"/>
                  <a:gd name="T30" fmla="*/ 3 w 439"/>
                  <a:gd name="T31" fmla="*/ 432 h 434"/>
                  <a:gd name="T32" fmla="*/ 10 w 439"/>
                  <a:gd name="T33" fmla="*/ 434 h 434"/>
                  <a:gd name="T34" fmla="*/ 20 w 439"/>
                  <a:gd name="T35" fmla="*/ 433 h 434"/>
                  <a:gd name="T36" fmla="*/ 34 w 439"/>
                  <a:gd name="T37" fmla="*/ 428 h 434"/>
                  <a:gd name="T38" fmla="*/ 52 w 439"/>
                  <a:gd name="T39" fmla="*/ 418 h 434"/>
                  <a:gd name="T40" fmla="*/ 72 w 439"/>
                  <a:gd name="T41" fmla="*/ 405 h 434"/>
                  <a:gd name="T42" fmla="*/ 98 w 439"/>
                  <a:gd name="T43" fmla="*/ 389 h 434"/>
                  <a:gd name="T44" fmla="*/ 125 w 439"/>
                  <a:gd name="T45" fmla="*/ 368 h 434"/>
                  <a:gd name="T46" fmla="*/ 155 w 439"/>
                  <a:gd name="T47" fmla="*/ 344 h 434"/>
                  <a:gd name="T48" fmla="*/ 189 w 439"/>
                  <a:gd name="T49" fmla="*/ 317 h 434"/>
                  <a:gd name="T50" fmla="*/ 224 w 439"/>
                  <a:gd name="T51" fmla="*/ 287 h 434"/>
                  <a:gd name="T52" fmla="*/ 262 w 439"/>
                  <a:gd name="T53" fmla="*/ 253 h 434"/>
                  <a:gd name="T54" fmla="*/ 304 w 439"/>
                  <a:gd name="T55" fmla="*/ 216 h 434"/>
                  <a:gd name="T56" fmla="*/ 346 w 439"/>
                  <a:gd name="T57" fmla="*/ 176 h 434"/>
                  <a:gd name="T58" fmla="*/ 391 w 439"/>
                  <a:gd name="T59" fmla="*/ 134 h 434"/>
                  <a:gd name="T60" fmla="*/ 439 w 439"/>
                  <a:gd name="T61" fmla="*/ 88 h 434"/>
                  <a:gd name="T62" fmla="*/ 351 w 439"/>
                  <a:gd name="T63" fmla="*/ 0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9" h="434">
                    <a:moveTo>
                      <a:pt x="351" y="0"/>
                    </a:moveTo>
                    <a:lnTo>
                      <a:pt x="305" y="47"/>
                    </a:lnTo>
                    <a:lnTo>
                      <a:pt x="262" y="92"/>
                    </a:lnTo>
                    <a:lnTo>
                      <a:pt x="221" y="135"/>
                    </a:lnTo>
                    <a:lnTo>
                      <a:pt x="184" y="175"/>
                    </a:lnTo>
                    <a:lnTo>
                      <a:pt x="150" y="213"/>
                    </a:lnTo>
                    <a:lnTo>
                      <a:pt x="120" y="249"/>
                    </a:lnTo>
                    <a:lnTo>
                      <a:pt x="92" y="281"/>
                    </a:lnTo>
                    <a:lnTo>
                      <a:pt x="68" y="312"/>
                    </a:lnTo>
                    <a:lnTo>
                      <a:pt x="47" y="339"/>
                    </a:lnTo>
                    <a:lnTo>
                      <a:pt x="31" y="363"/>
                    </a:lnTo>
                    <a:lnTo>
                      <a:pt x="16" y="383"/>
                    </a:lnTo>
                    <a:lnTo>
                      <a:pt x="8" y="402"/>
                    </a:lnTo>
                    <a:lnTo>
                      <a:pt x="2" y="416"/>
                    </a:lnTo>
                    <a:lnTo>
                      <a:pt x="0" y="426"/>
                    </a:lnTo>
                    <a:lnTo>
                      <a:pt x="3" y="432"/>
                    </a:lnTo>
                    <a:lnTo>
                      <a:pt x="10" y="434"/>
                    </a:lnTo>
                    <a:lnTo>
                      <a:pt x="20" y="433"/>
                    </a:lnTo>
                    <a:lnTo>
                      <a:pt x="34" y="428"/>
                    </a:lnTo>
                    <a:lnTo>
                      <a:pt x="52" y="418"/>
                    </a:lnTo>
                    <a:lnTo>
                      <a:pt x="72" y="405"/>
                    </a:lnTo>
                    <a:lnTo>
                      <a:pt x="98" y="389"/>
                    </a:lnTo>
                    <a:lnTo>
                      <a:pt x="125" y="368"/>
                    </a:lnTo>
                    <a:lnTo>
                      <a:pt x="155" y="344"/>
                    </a:lnTo>
                    <a:lnTo>
                      <a:pt x="189" y="317"/>
                    </a:lnTo>
                    <a:lnTo>
                      <a:pt x="224" y="287"/>
                    </a:lnTo>
                    <a:lnTo>
                      <a:pt x="262" y="253"/>
                    </a:lnTo>
                    <a:lnTo>
                      <a:pt x="304" y="216"/>
                    </a:lnTo>
                    <a:lnTo>
                      <a:pt x="346" y="176"/>
                    </a:lnTo>
                    <a:lnTo>
                      <a:pt x="391" y="134"/>
                    </a:lnTo>
                    <a:lnTo>
                      <a:pt x="439" y="88"/>
                    </a:lnTo>
                    <a:lnTo>
                      <a:pt x="35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369" name="Freeform 819">
                <a:extLst>
                  <a:ext uri="{FF2B5EF4-FFF2-40B4-BE49-F238E27FC236}">
                    <a16:creationId xmlns:a16="http://schemas.microsoft.com/office/drawing/2014/main" id="{86AE608E-A76D-41A9-AF7B-F8AB6AB816E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402374" y="4006033"/>
                <a:ext cx="110734" cy="110362"/>
              </a:xfrm>
              <a:custGeom>
                <a:avLst/>
                <a:gdLst>
                  <a:gd name="T0" fmla="*/ 350 w 439"/>
                  <a:gd name="T1" fmla="*/ 0 h 436"/>
                  <a:gd name="T2" fmla="*/ 305 w 439"/>
                  <a:gd name="T3" fmla="*/ 47 h 436"/>
                  <a:gd name="T4" fmla="*/ 261 w 439"/>
                  <a:gd name="T5" fmla="*/ 93 h 436"/>
                  <a:gd name="T6" fmla="*/ 222 w 439"/>
                  <a:gd name="T7" fmla="*/ 135 h 436"/>
                  <a:gd name="T8" fmla="*/ 185 w 439"/>
                  <a:gd name="T9" fmla="*/ 175 h 436"/>
                  <a:gd name="T10" fmla="*/ 151 w 439"/>
                  <a:gd name="T11" fmla="*/ 213 h 436"/>
                  <a:gd name="T12" fmla="*/ 120 w 439"/>
                  <a:gd name="T13" fmla="*/ 249 h 436"/>
                  <a:gd name="T14" fmla="*/ 92 w 439"/>
                  <a:gd name="T15" fmla="*/ 282 h 436"/>
                  <a:gd name="T16" fmla="*/ 68 w 439"/>
                  <a:gd name="T17" fmla="*/ 312 h 436"/>
                  <a:gd name="T18" fmla="*/ 48 w 439"/>
                  <a:gd name="T19" fmla="*/ 339 h 436"/>
                  <a:gd name="T20" fmla="*/ 30 w 439"/>
                  <a:gd name="T21" fmla="*/ 363 h 436"/>
                  <a:gd name="T22" fmla="*/ 17 w 439"/>
                  <a:gd name="T23" fmla="*/ 385 h 436"/>
                  <a:gd name="T24" fmla="*/ 7 w 439"/>
                  <a:gd name="T25" fmla="*/ 402 h 436"/>
                  <a:gd name="T26" fmla="*/ 1 w 439"/>
                  <a:gd name="T27" fmla="*/ 416 h 436"/>
                  <a:gd name="T28" fmla="*/ 0 w 439"/>
                  <a:gd name="T29" fmla="*/ 426 h 436"/>
                  <a:gd name="T30" fmla="*/ 3 w 439"/>
                  <a:gd name="T31" fmla="*/ 432 h 436"/>
                  <a:gd name="T32" fmla="*/ 9 w 439"/>
                  <a:gd name="T33" fmla="*/ 436 h 436"/>
                  <a:gd name="T34" fmla="*/ 20 w 439"/>
                  <a:gd name="T35" fmla="*/ 433 h 436"/>
                  <a:gd name="T36" fmla="*/ 34 w 439"/>
                  <a:gd name="T37" fmla="*/ 428 h 436"/>
                  <a:gd name="T38" fmla="*/ 52 w 439"/>
                  <a:gd name="T39" fmla="*/ 418 h 436"/>
                  <a:gd name="T40" fmla="*/ 73 w 439"/>
                  <a:gd name="T41" fmla="*/ 405 h 436"/>
                  <a:gd name="T42" fmla="*/ 97 w 439"/>
                  <a:gd name="T43" fmla="*/ 389 h 436"/>
                  <a:gd name="T44" fmla="*/ 124 w 439"/>
                  <a:gd name="T45" fmla="*/ 368 h 436"/>
                  <a:gd name="T46" fmla="*/ 155 w 439"/>
                  <a:gd name="T47" fmla="*/ 344 h 436"/>
                  <a:gd name="T48" fmla="*/ 188 w 439"/>
                  <a:gd name="T49" fmla="*/ 317 h 436"/>
                  <a:gd name="T50" fmla="*/ 224 w 439"/>
                  <a:gd name="T51" fmla="*/ 287 h 436"/>
                  <a:gd name="T52" fmla="*/ 262 w 439"/>
                  <a:gd name="T53" fmla="*/ 253 h 436"/>
                  <a:gd name="T54" fmla="*/ 303 w 439"/>
                  <a:gd name="T55" fmla="*/ 216 h 436"/>
                  <a:gd name="T56" fmla="*/ 347 w 439"/>
                  <a:gd name="T57" fmla="*/ 176 h 436"/>
                  <a:gd name="T58" fmla="*/ 392 w 439"/>
                  <a:gd name="T59" fmla="*/ 134 h 436"/>
                  <a:gd name="T60" fmla="*/ 439 w 439"/>
                  <a:gd name="T61" fmla="*/ 88 h 436"/>
                  <a:gd name="T62" fmla="*/ 350 w 439"/>
                  <a:gd name="T63" fmla="*/ 0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9" h="436">
                    <a:moveTo>
                      <a:pt x="350" y="0"/>
                    </a:moveTo>
                    <a:lnTo>
                      <a:pt x="305" y="47"/>
                    </a:lnTo>
                    <a:lnTo>
                      <a:pt x="261" y="93"/>
                    </a:lnTo>
                    <a:lnTo>
                      <a:pt x="222" y="135"/>
                    </a:lnTo>
                    <a:lnTo>
                      <a:pt x="185" y="175"/>
                    </a:lnTo>
                    <a:lnTo>
                      <a:pt x="151" y="213"/>
                    </a:lnTo>
                    <a:lnTo>
                      <a:pt x="120" y="249"/>
                    </a:lnTo>
                    <a:lnTo>
                      <a:pt x="92" y="282"/>
                    </a:lnTo>
                    <a:lnTo>
                      <a:pt x="68" y="312"/>
                    </a:lnTo>
                    <a:lnTo>
                      <a:pt x="48" y="339"/>
                    </a:lnTo>
                    <a:lnTo>
                      <a:pt x="30" y="363"/>
                    </a:lnTo>
                    <a:lnTo>
                      <a:pt x="17" y="385"/>
                    </a:lnTo>
                    <a:lnTo>
                      <a:pt x="7" y="402"/>
                    </a:lnTo>
                    <a:lnTo>
                      <a:pt x="1" y="416"/>
                    </a:lnTo>
                    <a:lnTo>
                      <a:pt x="0" y="426"/>
                    </a:lnTo>
                    <a:lnTo>
                      <a:pt x="3" y="432"/>
                    </a:lnTo>
                    <a:lnTo>
                      <a:pt x="9" y="436"/>
                    </a:lnTo>
                    <a:lnTo>
                      <a:pt x="20" y="433"/>
                    </a:lnTo>
                    <a:lnTo>
                      <a:pt x="34" y="428"/>
                    </a:lnTo>
                    <a:lnTo>
                      <a:pt x="52" y="418"/>
                    </a:lnTo>
                    <a:lnTo>
                      <a:pt x="73" y="405"/>
                    </a:lnTo>
                    <a:lnTo>
                      <a:pt x="97" y="389"/>
                    </a:lnTo>
                    <a:lnTo>
                      <a:pt x="124" y="368"/>
                    </a:lnTo>
                    <a:lnTo>
                      <a:pt x="155" y="344"/>
                    </a:lnTo>
                    <a:lnTo>
                      <a:pt x="188" y="317"/>
                    </a:lnTo>
                    <a:lnTo>
                      <a:pt x="224" y="287"/>
                    </a:lnTo>
                    <a:lnTo>
                      <a:pt x="262" y="253"/>
                    </a:lnTo>
                    <a:lnTo>
                      <a:pt x="303" y="216"/>
                    </a:lnTo>
                    <a:lnTo>
                      <a:pt x="347" y="176"/>
                    </a:lnTo>
                    <a:lnTo>
                      <a:pt x="392" y="134"/>
                    </a:lnTo>
                    <a:lnTo>
                      <a:pt x="439" y="88"/>
                    </a:lnTo>
                    <a:lnTo>
                      <a:pt x="3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370" name="Freeform 820">
                <a:extLst>
                  <a:ext uri="{FF2B5EF4-FFF2-40B4-BE49-F238E27FC236}">
                    <a16:creationId xmlns:a16="http://schemas.microsoft.com/office/drawing/2014/main" id="{C1AB228F-AF2F-4F66-9A20-D06871DB19B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296160" y="3981258"/>
                <a:ext cx="291524" cy="171173"/>
              </a:xfrm>
              <a:custGeom>
                <a:avLst/>
                <a:gdLst>
                  <a:gd name="T0" fmla="*/ 1164 w 1164"/>
                  <a:gd name="T1" fmla="*/ 310 h 684"/>
                  <a:gd name="T2" fmla="*/ 172 w 1164"/>
                  <a:gd name="T3" fmla="*/ 0 h 684"/>
                  <a:gd name="T4" fmla="*/ 0 w 1164"/>
                  <a:gd name="T5" fmla="*/ 171 h 684"/>
                  <a:gd name="T6" fmla="*/ 797 w 1164"/>
                  <a:gd name="T7" fmla="*/ 684 h 684"/>
                  <a:gd name="T8" fmla="*/ 1164 w 1164"/>
                  <a:gd name="T9" fmla="*/ 310 h 6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4" h="684">
                    <a:moveTo>
                      <a:pt x="1164" y="310"/>
                    </a:moveTo>
                    <a:lnTo>
                      <a:pt x="172" y="0"/>
                    </a:lnTo>
                    <a:lnTo>
                      <a:pt x="0" y="171"/>
                    </a:lnTo>
                    <a:lnTo>
                      <a:pt x="797" y="684"/>
                    </a:lnTo>
                    <a:lnTo>
                      <a:pt x="1164" y="31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371" name="Freeform 821">
                <a:extLst>
                  <a:ext uri="{FF2B5EF4-FFF2-40B4-BE49-F238E27FC236}">
                    <a16:creationId xmlns:a16="http://schemas.microsoft.com/office/drawing/2014/main" id="{68AA44A0-ADB0-404F-97DE-3CAF5657EDA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617062" y="4256036"/>
                <a:ext cx="110734" cy="108109"/>
              </a:xfrm>
              <a:custGeom>
                <a:avLst/>
                <a:gdLst>
                  <a:gd name="T0" fmla="*/ 438 w 438"/>
                  <a:gd name="T1" fmla="*/ 87 h 434"/>
                  <a:gd name="T2" fmla="*/ 391 w 438"/>
                  <a:gd name="T3" fmla="*/ 132 h 434"/>
                  <a:gd name="T4" fmla="*/ 346 w 438"/>
                  <a:gd name="T5" fmla="*/ 176 h 434"/>
                  <a:gd name="T6" fmla="*/ 302 w 438"/>
                  <a:gd name="T7" fmla="*/ 215 h 434"/>
                  <a:gd name="T8" fmla="*/ 262 w 438"/>
                  <a:gd name="T9" fmla="*/ 252 h 434"/>
                  <a:gd name="T10" fmla="*/ 223 w 438"/>
                  <a:gd name="T11" fmla="*/ 285 h 434"/>
                  <a:gd name="T12" fmla="*/ 187 w 438"/>
                  <a:gd name="T13" fmla="*/ 316 h 434"/>
                  <a:gd name="T14" fmla="*/ 154 w 438"/>
                  <a:gd name="T15" fmla="*/ 343 h 434"/>
                  <a:gd name="T16" fmla="*/ 124 w 438"/>
                  <a:gd name="T17" fmla="*/ 367 h 434"/>
                  <a:gd name="T18" fmla="*/ 96 w 438"/>
                  <a:gd name="T19" fmla="*/ 387 h 434"/>
                  <a:gd name="T20" fmla="*/ 72 w 438"/>
                  <a:gd name="T21" fmla="*/ 404 h 434"/>
                  <a:gd name="T22" fmla="*/ 51 w 438"/>
                  <a:gd name="T23" fmla="*/ 418 h 434"/>
                  <a:gd name="T24" fmla="*/ 33 w 438"/>
                  <a:gd name="T25" fmla="*/ 426 h 434"/>
                  <a:gd name="T26" fmla="*/ 19 w 438"/>
                  <a:gd name="T27" fmla="*/ 432 h 434"/>
                  <a:gd name="T28" fmla="*/ 8 w 438"/>
                  <a:gd name="T29" fmla="*/ 434 h 434"/>
                  <a:gd name="T30" fmla="*/ 2 w 438"/>
                  <a:gd name="T31" fmla="*/ 431 h 434"/>
                  <a:gd name="T32" fmla="*/ 0 w 438"/>
                  <a:gd name="T33" fmla="*/ 424 h 434"/>
                  <a:gd name="T34" fmla="*/ 1 w 438"/>
                  <a:gd name="T35" fmla="*/ 414 h 434"/>
                  <a:gd name="T36" fmla="*/ 6 w 438"/>
                  <a:gd name="T37" fmla="*/ 400 h 434"/>
                  <a:gd name="T38" fmla="*/ 16 w 438"/>
                  <a:gd name="T39" fmla="*/ 383 h 434"/>
                  <a:gd name="T40" fmla="*/ 29 w 438"/>
                  <a:gd name="T41" fmla="*/ 362 h 434"/>
                  <a:gd name="T42" fmla="*/ 46 w 438"/>
                  <a:gd name="T43" fmla="*/ 338 h 434"/>
                  <a:gd name="T44" fmla="*/ 67 w 438"/>
                  <a:gd name="T45" fmla="*/ 310 h 434"/>
                  <a:gd name="T46" fmla="*/ 91 w 438"/>
                  <a:gd name="T47" fmla="*/ 281 h 434"/>
                  <a:gd name="T48" fmla="*/ 118 w 438"/>
                  <a:gd name="T49" fmla="*/ 247 h 434"/>
                  <a:gd name="T50" fmla="*/ 149 w 438"/>
                  <a:gd name="T51" fmla="*/ 213 h 434"/>
                  <a:gd name="T52" fmla="*/ 183 w 438"/>
                  <a:gd name="T53" fmla="*/ 175 h 434"/>
                  <a:gd name="T54" fmla="*/ 220 w 438"/>
                  <a:gd name="T55" fmla="*/ 133 h 434"/>
                  <a:gd name="T56" fmla="*/ 261 w 438"/>
                  <a:gd name="T57" fmla="*/ 91 h 434"/>
                  <a:gd name="T58" fmla="*/ 303 w 438"/>
                  <a:gd name="T59" fmla="*/ 47 h 434"/>
                  <a:gd name="T60" fmla="*/ 349 w 438"/>
                  <a:gd name="T61" fmla="*/ 0 h 434"/>
                  <a:gd name="T62" fmla="*/ 438 w 438"/>
                  <a:gd name="T63" fmla="*/ 87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8" h="434">
                    <a:moveTo>
                      <a:pt x="438" y="87"/>
                    </a:moveTo>
                    <a:lnTo>
                      <a:pt x="391" y="132"/>
                    </a:lnTo>
                    <a:lnTo>
                      <a:pt x="346" y="176"/>
                    </a:lnTo>
                    <a:lnTo>
                      <a:pt x="302" y="215"/>
                    </a:lnTo>
                    <a:lnTo>
                      <a:pt x="262" y="252"/>
                    </a:lnTo>
                    <a:lnTo>
                      <a:pt x="223" y="285"/>
                    </a:lnTo>
                    <a:lnTo>
                      <a:pt x="187" y="316"/>
                    </a:lnTo>
                    <a:lnTo>
                      <a:pt x="154" y="343"/>
                    </a:lnTo>
                    <a:lnTo>
                      <a:pt x="124" y="367"/>
                    </a:lnTo>
                    <a:lnTo>
                      <a:pt x="96" y="387"/>
                    </a:lnTo>
                    <a:lnTo>
                      <a:pt x="72" y="404"/>
                    </a:lnTo>
                    <a:lnTo>
                      <a:pt x="51" y="418"/>
                    </a:lnTo>
                    <a:lnTo>
                      <a:pt x="33" y="426"/>
                    </a:lnTo>
                    <a:lnTo>
                      <a:pt x="19" y="432"/>
                    </a:lnTo>
                    <a:lnTo>
                      <a:pt x="8" y="434"/>
                    </a:lnTo>
                    <a:lnTo>
                      <a:pt x="2" y="431"/>
                    </a:lnTo>
                    <a:lnTo>
                      <a:pt x="0" y="424"/>
                    </a:lnTo>
                    <a:lnTo>
                      <a:pt x="1" y="414"/>
                    </a:lnTo>
                    <a:lnTo>
                      <a:pt x="6" y="400"/>
                    </a:lnTo>
                    <a:lnTo>
                      <a:pt x="16" y="383"/>
                    </a:lnTo>
                    <a:lnTo>
                      <a:pt x="29" y="362"/>
                    </a:lnTo>
                    <a:lnTo>
                      <a:pt x="46" y="338"/>
                    </a:lnTo>
                    <a:lnTo>
                      <a:pt x="67" y="310"/>
                    </a:lnTo>
                    <a:lnTo>
                      <a:pt x="91" y="281"/>
                    </a:lnTo>
                    <a:lnTo>
                      <a:pt x="118" y="247"/>
                    </a:lnTo>
                    <a:lnTo>
                      <a:pt x="149" y="213"/>
                    </a:lnTo>
                    <a:lnTo>
                      <a:pt x="183" y="175"/>
                    </a:lnTo>
                    <a:lnTo>
                      <a:pt x="220" y="133"/>
                    </a:lnTo>
                    <a:lnTo>
                      <a:pt x="261" y="91"/>
                    </a:lnTo>
                    <a:lnTo>
                      <a:pt x="303" y="47"/>
                    </a:lnTo>
                    <a:lnTo>
                      <a:pt x="349" y="0"/>
                    </a:lnTo>
                    <a:lnTo>
                      <a:pt x="438" y="8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372" name="Freeform 822">
                <a:extLst>
                  <a:ext uri="{FF2B5EF4-FFF2-40B4-BE49-F238E27FC236}">
                    <a16:creationId xmlns:a16="http://schemas.microsoft.com/office/drawing/2014/main" id="{43F276E9-19C0-4EAD-A2F1-9318A58E67E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592203" y="4192973"/>
                <a:ext cx="108474" cy="108109"/>
              </a:xfrm>
              <a:custGeom>
                <a:avLst/>
                <a:gdLst>
                  <a:gd name="T0" fmla="*/ 438 w 438"/>
                  <a:gd name="T1" fmla="*/ 88 h 434"/>
                  <a:gd name="T2" fmla="*/ 391 w 438"/>
                  <a:gd name="T3" fmla="*/ 134 h 434"/>
                  <a:gd name="T4" fmla="*/ 345 w 438"/>
                  <a:gd name="T5" fmla="*/ 176 h 434"/>
                  <a:gd name="T6" fmla="*/ 302 w 438"/>
                  <a:gd name="T7" fmla="*/ 215 h 434"/>
                  <a:gd name="T8" fmla="*/ 262 w 438"/>
                  <a:gd name="T9" fmla="*/ 252 h 434"/>
                  <a:gd name="T10" fmla="*/ 223 w 438"/>
                  <a:gd name="T11" fmla="*/ 286 h 434"/>
                  <a:gd name="T12" fmla="*/ 187 w 438"/>
                  <a:gd name="T13" fmla="*/ 316 h 434"/>
                  <a:gd name="T14" fmla="*/ 154 w 438"/>
                  <a:gd name="T15" fmla="*/ 343 h 434"/>
                  <a:gd name="T16" fmla="*/ 123 w 438"/>
                  <a:gd name="T17" fmla="*/ 367 h 434"/>
                  <a:gd name="T18" fmla="*/ 96 w 438"/>
                  <a:gd name="T19" fmla="*/ 388 h 434"/>
                  <a:gd name="T20" fmla="*/ 72 w 438"/>
                  <a:gd name="T21" fmla="*/ 405 h 434"/>
                  <a:gd name="T22" fmla="*/ 50 w 438"/>
                  <a:gd name="T23" fmla="*/ 418 h 434"/>
                  <a:gd name="T24" fmla="*/ 32 w 438"/>
                  <a:gd name="T25" fmla="*/ 428 h 434"/>
                  <a:gd name="T26" fmla="*/ 18 w 438"/>
                  <a:gd name="T27" fmla="*/ 433 h 434"/>
                  <a:gd name="T28" fmla="*/ 8 w 438"/>
                  <a:gd name="T29" fmla="*/ 434 h 434"/>
                  <a:gd name="T30" fmla="*/ 2 w 438"/>
                  <a:gd name="T31" fmla="*/ 432 h 434"/>
                  <a:gd name="T32" fmla="*/ 0 w 438"/>
                  <a:gd name="T33" fmla="*/ 426 h 434"/>
                  <a:gd name="T34" fmla="*/ 1 w 438"/>
                  <a:gd name="T35" fmla="*/ 415 h 434"/>
                  <a:gd name="T36" fmla="*/ 6 w 438"/>
                  <a:gd name="T37" fmla="*/ 401 h 434"/>
                  <a:gd name="T38" fmla="*/ 16 w 438"/>
                  <a:gd name="T39" fmla="*/ 383 h 434"/>
                  <a:gd name="T40" fmla="*/ 29 w 438"/>
                  <a:gd name="T41" fmla="*/ 363 h 434"/>
                  <a:gd name="T42" fmla="*/ 46 w 438"/>
                  <a:gd name="T43" fmla="*/ 339 h 434"/>
                  <a:gd name="T44" fmla="*/ 66 w 438"/>
                  <a:gd name="T45" fmla="*/ 312 h 434"/>
                  <a:gd name="T46" fmla="*/ 91 w 438"/>
                  <a:gd name="T47" fmla="*/ 281 h 434"/>
                  <a:gd name="T48" fmla="*/ 118 w 438"/>
                  <a:gd name="T49" fmla="*/ 249 h 434"/>
                  <a:gd name="T50" fmla="*/ 149 w 438"/>
                  <a:gd name="T51" fmla="*/ 213 h 434"/>
                  <a:gd name="T52" fmla="*/ 183 w 438"/>
                  <a:gd name="T53" fmla="*/ 175 h 434"/>
                  <a:gd name="T54" fmla="*/ 220 w 438"/>
                  <a:gd name="T55" fmla="*/ 135 h 434"/>
                  <a:gd name="T56" fmla="*/ 260 w 438"/>
                  <a:gd name="T57" fmla="*/ 91 h 434"/>
                  <a:gd name="T58" fmla="*/ 303 w 438"/>
                  <a:gd name="T59" fmla="*/ 47 h 434"/>
                  <a:gd name="T60" fmla="*/ 349 w 438"/>
                  <a:gd name="T61" fmla="*/ 0 h 434"/>
                  <a:gd name="T62" fmla="*/ 438 w 438"/>
                  <a:gd name="T63" fmla="*/ 88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8" h="434">
                    <a:moveTo>
                      <a:pt x="438" y="88"/>
                    </a:moveTo>
                    <a:lnTo>
                      <a:pt x="391" y="134"/>
                    </a:lnTo>
                    <a:lnTo>
                      <a:pt x="345" y="176"/>
                    </a:lnTo>
                    <a:lnTo>
                      <a:pt x="302" y="215"/>
                    </a:lnTo>
                    <a:lnTo>
                      <a:pt x="262" y="252"/>
                    </a:lnTo>
                    <a:lnTo>
                      <a:pt x="223" y="286"/>
                    </a:lnTo>
                    <a:lnTo>
                      <a:pt x="187" y="316"/>
                    </a:lnTo>
                    <a:lnTo>
                      <a:pt x="154" y="343"/>
                    </a:lnTo>
                    <a:lnTo>
                      <a:pt x="123" y="367"/>
                    </a:lnTo>
                    <a:lnTo>
                      <a:pt x="96" y="388"/>
                    </a:lnTo>
                    <a:lnTo>
                      <a:pt x="72" y="405"/>
                    </a:lnTo>
                    <a:lnTo>
                      <a:pt x="50" y="418"/>
                    </a:lnTo>
                    <a:lnTo>
                      <a:pt x="32" y="428"/>
                    </a:lnTo>
                    <a:lnTo>
                      <a:pt x="18" y="433"/>
                    </a:lnTo>
                    <a:lnTo>
                      <a:pt x="8" y="434"/>
                    </a:lnTo>
                    <a:lnTo>
                      <a:pt x="2" y="432"/>
                    </a:lnTo>
                    <a:lnTo>
                      <a:pt x="0" y="426"/>
                    </a:lnTo>
                    <a:lnTo>
                      <a:pt x="1" y="415"/>
                    </a:lnTo>
                    <a:lnTo>
                      <a:pt x="6" y="401"/>
                    </a:lnTo>
                    <a:lnTo>
                      <a:pt x="16" y="383"/>
                    </a:lnTo>
                    <a:lnTo>
                      <a:pt x="29" y="363"/>
                    </a:lnTo>
                    <a:lnTo>
                      <a:pt x="46" y="339"/>
                    </a:lnTo>
                    <a:lnTo>
                      <a:pt x="66" y="312"/>
                    </a:lnTo>
                    <a:lnTo>
                      <a:pt x="91" y="281"/>
                    </a:lnTo>
                    <a:lnTo>
                      <a:pt x="118" y="249"/>
                    </a:lnTo>
                    <a:lnTo>
                      <a:pt x="149" y="213"/>
                    </a:lnTo>
                    <a:lnTo>
                      <a:pt x="183" y="175"/>
                    </a:lnTo>
                    <a:lnTo>
                      <a:pt x="220" y="135"/>
                    </a:lnTo>
                    <a:lnTo>
                      <a:pt x="260" y="91"/>
                    </a:lnTo>
                    <a:lnTo>
                      <a:pt x="303" y="47"/>
                    </a:lnTo>
                    <a:lnTo>
                      <a:pt x="349" y="0"/>
                    </a:lnTo>
                    <a:lnTo>
                      <a:pt x="438" y="8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373" name="Freeform 823">
                <a:extLst>
                  <a:ext uri="{FF2B5EF4-FFF2-40B4-BE49-F238E27FC236}">
                    <a16:creationId xmlns:a16="http://schemas.microsoft.com/office/drawing/2014/main" id="{FEFE767F-AE74-4CD1-BCA4-8A4563A7ABE8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553786" y="4118647"/>
                <a:ext cx="174010" cy="288292"/>
              </a:xfrm>
              <a:custGeom>
                <a:avLst/>
                <a:gdLst>
                  <a:gd name="T0" fmla="*/ 378 w 690"/>
                  <a:gd name="T1" fmla="*/ 0 h 1152"/>
                  <a:gd name="T2" fmla="*/ 690 w 690"/>
                  <a:gd name="T3" fmla="*/ 982 h 1152"/>
                  <a:gd name="T4" fmla="*/ 518 w 690"/>
                  <a:gd name="T5" fmla="*/ 1152 h 1152"/>
                  <a:gd name="T6" fmla="*/ 0 w 690"/>
                  <a:gd name="T7" fmla="*/ 363 h 1152"/>
                  <a:gd name="T8" fmla="*/ 378 w 690"/>
                  <a:gd name="T9" fmla="*/ 0 h 1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0" h="1152">
                    <a:moveTo>
                      <a:pt x="378" y="0"/>
                    </a:moveTo>
                    <a:lnTo>
                      <a:pt x="690" y="982"/>
                    </a:lnTo>
                    <a:lnTo>
                      <a:pt x="518" y="1152"/>
                    </a:lnTo>
                    <a:lnTo>
                      <a:pt x="0" y="363"/>
                    </a:lnTo>
                    <a:lnTo>
                      <a:pt x="37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374" name="Freeform 824">
                <a:extLst>
                  <a:ext uri="{FF2B5EF4-FFF2-40B4-BE49-F238E27FC236}">
                    <a16:creationId xmlns:a16="http://schemas.microsoft.com/office/drawing/2014/main" id="{4A1B8BB4-EBD9-4BD9-85F9-7DB143FD95A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260002" y="4260541"/>
                <a:ext cx="133333" cy="72073"/>
              </a:xfrm>
              <a:custGeom>
                <a:avLst/>
                <a:gdLst>
                  <a:gd name="T0" fmla="*/ 527 w 527"/>
                  <a:gd name="T1" fmla="*/ 91 h 287"/>
                  <a:gd name="T2" fmla="*/ 72 w 527"/>
                  <a:gd name="T3" fmla="*/ 0 h 287"/>
                  <a:gd name="T4" fmla="*/ 0 w 527"/>
                  <a:gd name="T5" fmla="*/ 71 h 287"/>
                  <a:gd name="T6" fmla="*/ 401 w 527"/>
                  <a:gd name="T7" fmla="*/ 287 h 287"/>
                  <a:gd name="T8" fmla="*/ 527 w 527"/>
                  <a:gd name="T9" fmla="*/ 91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7" h="287">
                    <a:moveTo>
                      <a:pt x="527" y="91"/>
                    </a:moveTo>
                    <a:lnTo>
                      <a:pt x="72" y="0"/>
                    </a:lnTo>
                    <a:lnTo>
                      <a:pt x="0" y="71"/>
                    </a:lnTo>
                    <a:lnTo>
                      <a:pt x="401" y="287"/>
                    </a:lnTo>
                    <a:lnTo>
                      <a:pt x="527" y="9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375" name="Freeform 825">
                <a:extLst>
                  <a:ext uri="{FF2B5EF4-FFF2-40B4-BE49-F238E27FC236}">
                    <a16:creationId xmlns:a16="http://schemas.microsoft.com/office/drawing/2014/main" id="{67B87FDC-1488-49DA-938D-B89E4B23471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372996" y="4312343"/>
                <a:ext cx="72316" cy="130632"/>
              </a:xfrm>
              <a:custGeom>
                <a:avLst/>
                <a:gdLst>
                  <a:gd name="T0" fmla="*/ 197 w 289"/>
                  <a:gd name="T1" fmla="*/ 0 h 521"/>
                  <a:gd name="T2" fmla="*/ 289 w 289"/>
                  <a:gd name="T3" fmla="*/ 451 h 521"/>
                  <a:gd name="T4" fmla="*/ 218 w 289"/>
                  <a:gd name="T5" fmla="*/ 521 h 521"/>
                  <a:gd name="T6" fmla="*/ 0 w 289"/>
                  <a:gd name="T7" fmla="*/ 125 h 521"/>
                  <a:gd name="T8" fmla="*/ 197 w 289"/>
                  <a:gd name="T9" fmla="*/ 0 h 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9" h="521">
                    <a:moveTo>
                      <a:pt x="197" y="0"/>
                    </a:moveTo>
                    <a:lnTo>
                      <a:pt x="289" y="451"/>
                    </a:lnTo>
                    <a:lnTo>
                      <a:pt x="218" y="521"/>
                    </a:lnTo>
                    <a:lnTo>
                      <a:pt x="0" y="125"/>
                    </a:lnTo>
                    <a:lnTo>
                      <a:pt x="19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376" name="Freeform 826">
                <a:extLst>
                  <a:ext uri="{FF2B5EF4-FFF2-40B4-BE49-F238E27FC236}">
                    <a16:creationId xmlns:a16="http://schemas.microsoft.com/office/drawing/2014/main" id="{6767D6E4-552F-4C85-8B16-3FD45463CAE0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341334" y="3915942"/>
                <a:ext cx="451972" cy="445952"/>
              </a:xfrm>
              <a:custGeom>
                <a:avLst/>
                <a:gdLst>
                  <a:gd name="T0" fmla="*/ 15 w 1795"/>
                  <a:gd name="T1" fmla="*/ 1777 h 1777"/>
                  <a:gd name="T2" fmla="*/ 45 w 1795"/>
                  <a:gd name="T3" fmla="*/ 1774 h 1777"/>
                  <a:gd name="T4" fmla="*/ 91 w 1795"/>
                  <a:gd name="T5" fmla="*/ 1755 h 1777"/>
                  <a:gd name="T6" fmla="*/ 152 w 1795"/>
                  <a:gd name="T7" fmla="*/ 1722 h 1777"/>
                  <a:gd name="T8" fmla="*/ 223 w 1795"/>
                  <a:gd name="T9" fmla="*/ 1674 h 1777"/>
                  <a:gd name="T10" fmla="*/ 307 w 1795"/>
                  <a:gd name="T11" fmla="*/ 1614 h 1777"/>
                  <a:gd name="T12" fmla="*/ 401 w 1795"/>
                  <a:gd name="T13" fmla="*/ 1544 h 1777"/>
                  <a:gd name="T14" fmla="*/ 502 w 1795"/>
                  <a:gd name="T15" fmla="*/ 1463 h 1777"/>
                  <a:gd name="T16" fmla="*/ 612 w 1795"/>
                  <a:gd name="T17" fmla="*/ 1373 h 1777"/>
                  <a:gd name="T18" fmla="*/ 727 w 1795"/>
                  <a:gd name="T19" fmla="*/ 1275 h 1777"/>
                  <a:gd name="T20" fmla="*/ 848 w 1795"/>
                  <a:gd name="T21" fmla="*/ 1172 h 1777"/>
                  <a:gd name="T22" fmla="*/ 971 w 1795"/>
                  <a:gd name="T23" fmla="*/ 1063 h 1777"/>
                  <a:gd name="T24" fmla="*/ 1097 w 1795"/>
                  <a:gd name="T25" fmla="*/ 950 h 1777"/>
                  <a:gd name="T26" fmla="*/ 1223 w 1795"/>
                  <a:gd name="T27" fmla="*/ 834 h 1777"/>
                  <a:gd name="T28" fmla="*/ 1349 w 1795"/>
                  <a:gd name="T29" fmla="*/ 715 h 1777"/>
                  <a:gd name="T30" fmla="*/ 1473 w 1795"/>
                  <a:gd name="T31" fmla="*/ 597 h 1777"/>
                  <a:gd name="T32" fmla="*/ 1593 w 1795"/>
                  <a:gd name="T33" fmla="*/ 479 h 1777"/>
                  <a:gd name="T34" fmla="*/ 1661 w 1795"/>
                  <a:gd name="T35" fmla="*/ 404 h 1777"/>
                  <a:gd name="T36" fmla="*/ 1716 w 1795"/>
                  <a:gd name="T37" fmla="*/ 329 h 1777"/>
                  <a:gd name="T38" fmla="*/ 1758 w 1795"/>
                  <a:gd name="T39" fmla="*/ 255 h 1777"/>
                  <a:gd name="T40" fmla="*/ 1784 w 1795"/>
                  <a:gd name="T41" fmla="*/ 186 h 1777"/>
                  <a:gd name="T42" fmla="*/ 1795 w 1795"/>
                  <a:gd name="T43" fmla="*/ 123 h 1777"/>
                  <a:gd name="T44" fmla="*/ 1789 w 1795"/>
                  <a:gd name="T45" fmla="*/ 71 h 1777"/>
                  <a:gd name="T46" fmla="*/ 1766 w 1795"/>
                  <a:gd name="T47" fmla="*/ 31 h 1777"/>
                  <a:gd name="T48" fmla="*/ 1725 w 1795"/>
                  <a:gd name="T49" fmla="*/ 7 h 1777"/>
                  <a:gd name="T50" fmla="*/ 1671 w 1795"/>
                  <a:gd name="T51" fmla="*/ 0 h 1777"/>
                  <a:gd name="T52" fmla="*/ 1609 w 1795"/>
                  <a:gd name="T53" fmla="*/ 11 h 1777"/>
                  <a:gd name="T54" fmla="*/ 1539 w 1795"/>
                  <a:gd name="T55" fmla="*/ 38 h 1777"/>
                  <a:gd name="T56" fmla="*/ 1464 w 1795"/>
                  <a:gd name="T57" fmla="*/ 78 h 1777"/>
                  <a:gd name="T58" fmla="*/ 1387 w 1795"/>
                  <a:gd name="T59" fmla="*/ 134 h 1777"/>
                  <a:gd name="T60" fmla="*/ 1313 w 1795"/>
                  <a:gd name="T61" fmla="*/ 201 h 1777"/>
                  <a:gd name="T62" fmla="*/ 1193 w 1795"/>
                  <a:gd name="T63" fmla="*/ 320 h 1777"/>
                  <a:gd name="T64" fmla="*/ 1074 w 1795"/>
                  <a:gd name="T65" fmla="*/ 442 h 1777"/>
                  <a:gd name="T66" fmla="*/ 954 w 1795"/>
                  <a:gd name="T67" fmla="*/ 567 h 1777"/>
                  <a:gd name="T68" fmla="*/ 837 w 1795"/>
                  <a:gd name="T69" fmla="*/ 692 h 1777"/>
                  <a:gd name="T70" fmla="*/ 723 w 1795"/>
                  <a:gd name="T71" fmla="*/ 816 h 1777"/>
                  <a:gd name="T72" fmla="*/ 612 w 1795"/>
                  <a:gd name="T73" fmla="*/ 938 h 1777"/>
                  <a:gd name="T74" fmla="*/ 508 w 1795"/>
                  <a:gd name="T75" fmla="*/ 1057 h 1777"/>
                  <a:gd name="T76" fmla="*/ 409 w 1795"/>
                  <a:gd name="T77" fmla="*/ 1171 h 1777"/>
                  <a:gd name="T78" fmla="*/ 318 w 1795"/>
                  <a:gd name="T79" fmla="*/ 1280 h 1777"/>
                  <a:gd name="T80" fmla="*/ 237 w 1795"/>
                  <a:gd name="T81" fmla="*/ 1381 h 1777"/>
                  <a:gd name="T82" fmla="*/ 166 w 1795"/>
                  <a:gd name="T83" fmla="*/ 1474 h 1777"/>
                  <a:gd name="T84" fmla="*/ 106 w 1795"/>
                  <a:gd name="T85" fmla="*/ 1557 h 1777"/>
                  <a:gd name="T86" fmla="*/ 57 w 1795"/>
                  <a:gd name="T87" fmla="*/ 1628 h 1777"/>
                  <a:gd name="T88" fmla="*/ 23 w 1795"/>
                  <a:gd name="T89" fmla="*/ 1687 h 1777"/>
                  <a:gd name="T90" fmla="*/ 4 w 1795"/>
                  <a:gd name="T91" fmla="*/ 1732 h 1777"/>
                  <a:gd name="T92" fmla="*/ 1 w 1795"/>
                  <a:gd name="T93" fmla="*/ 1763 h 17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795" h="1777">
                    <a:moveTo>
                      <a:pt x="6" y="1771"/>
                    </a:moveTo>
                    <a:lnTo>
                      <a:pt x="15" y="1777"/>
                    </a:lnTo>
                    <a:lnTo>
                      <a:pt x="29" y="1777"/>
                    </a:lnTo>
                    <a:lnTo>
                      <a:pt x="45" y="1774"/>
                    </a:lnTo>
                    <a:lnTo>
                      <a:pt x="67" y="1766"/>
                    </a:lnTo>
                    <a:lnTo>
                      <a:pt x="91" y="1755"/>
                    </a:lnTo>
                    <a:lnTo>
                      <a:pt x="120" y="1740"/>
                    </a:lnTo>
                    <a:lnTo>
                      <a:pt x="152" y="1722"/>
                    </a:lnTo>
                    <a:lnTo>
                      <a:pt x="186" y="1699"/>
                    </a:lnTo>
                    <a:lnTo>
                      <a:pt x="223" y="1674"/>
                    </a:lnTo>
                    <a:lnTo>
                      <a:pt x="263" y="1646"/>
                    </a:lnTo>
                    <a:lnTo>
                      <a:pt x="307" y="1614"/>
                    </a:lnTo>
                    <a:lnTo>
                      <a:pt x="352" y="1580"/>
                    </a:lnTo>
                    <a:lnTo>
                      <a:pt x="401" y="1544"/>
                    </a:lnTo>
                    <a:lnTo>
                      <a:pt x="450" y="1504"/>
                    </a:lnTo>
                    <a:lnTo>
                      <a:pt x="502" y="1463"/>
                    </a:lnTo>
                    <a:lnTo>
                      <a:pt x="556" y="1419"/>
                    </a:lnTo>
                    <a:lnTo>
                      <a:pt x="612" y="1373"/>
                    </a:lnTo>
                    <a:lnTo>
                      <a:pt x="669" y="1325"/>
                    </a:lnTo>
                    <a:lnTo>
                      <a:pt x="727" y="1275"/>
                    </a:lnTo>
                    <a:lnTo>
                      <a:pt x="786" y="1224"/>
                    </a:lnTo>
                    <a:lnTo>
                      <a:pt x="848" y="1172"/>
                    </a:lnTo>
                    <a:lnTo>
                      <a:pt x="909" y="1118"/>
                    </a:lnTo>
                    <a:lnTo>
                      <a:pt x="971" y="1063"/>
                    </a:lnTo>
                    <a:lnTo>
                      <a:pt x="1033" y="1006"/>
                    </a:lnTo>
                    <a:lnTo>
                      <a:pt x="1097" y="950"/>
                    </a:lnTo>
                    <a:lnTo>
                      <a:pt x="1159" y="892"/>
                    </a:lnTo>
                    <a:lnTo>
                      <a:pt x="1223" y="834"/>
                    </a:lnTo>
                    <a:lnTo>
                      <a:pt x="1286" y="775"/>
                    </a:lnTo>
                    <a:lnTo>
                      <a:pt x="1349" y="715"/>
                    </a:lnTo>
                    <a:lnTo>
                      <a:pt x="1410" y="656"/>
                    </a:lnTo>
                    <a:lnTo>
                      <a:pt x="1473" y="597"/>
                    </a:lnTo>
                    <a:lnTo>
                      <a:pt x="1533" y="537"/>
                    </a:lnTo>
                    <a:lnTo>
                      <a:pt x="1593" y="479"/>
                    </a:lnTo>
                    <a:lnTo>
                      <a:pt x="1628" y="442"/>
                    </a:lnTo>
                    <a:lnTo>
                      <a:pt x="1661" y="404"/>
                    </a:lnTo>
                    <a:lnTo>
                      <a:pt x="1690" y="366"/>
                    </a:lnTo>
                    <a:lnTo>
                      <a:pt x="1716" y="329"/>
                    </a:lnTo>
                    <a:lnTo>
                      <a:pt x="1739" y="291"/>
                    </a:lnTo>
                    <a:lnTo>
                      <a:pt x="1758" y="255"/>
                    </a:lnTo>
                    <a:lnTo>
                      <a:pt x="1773" y="219"/>
                    </a:lnTo>
                    <a:lnTo>
                      <a:pt x="1784" y="186"/>
                    </a:lnTo>
                    <a:lnTo>
                      <a:pt x="1792" y="153"/>
                    </a:lnTo>
                    <a:lnTo>
                      <a:pt x="1795" y="123"/>
                    </a:lnTo>
                    <a:lnTo>
                      <a:pt x="1794" y="96"/>
                    </a:lnTo>
                    <a:lnTo>
                      <a:pt x="1789" y="71"/>
                    </a:lnTo>
                    <a:lnTo>
                      <a:pt x="1780" y="49"/>
                    </a:lnTo>
                    <a:lnTo>
                      <a:pt x="1766" y="31"/>
                    </a:lnTo>
                    <a:lnTo>
                      <a:pt x="1747" y="16"/>
                    </a:lnTo>
                    <a:lnTo>
                      <a:pt x="1725" y="7"/>
                    </a:lnTo>
                    <a:lnTo>
                      <a:pt x="1700" y="1"/>
                    </a:lnTo>
                    <a:lnTo>
                      <a:pt x="1671" y="0"/>
                    </a:lnTo>
                    <a:lnTo>
                      <a:pt x="1642" y="5"/>
                    </a:lnTo>
                    <a:lnTo>
                      <a:pt x="1609" y="11"/>
                    </a:lnTo>
                    <a:lnTo>
                      <a:pt x="1575" y="23"/>
                    </a:lnTo>
                    <a:lnTo>
                      <a:pt x="1539" y="38"/>
                    </a:lnTo>
                    <a:lnTo>
                      <a:pt x="1501" y="57"/>
                    </a:lnTo>
                    <a:lnTo>
                      <a:pt x="1464" y="78"/>
                    </a:lnTo>
                    <a:lnTo>
                      <a:pt x="1426" y="104"/>
                    </a:lnTo>
                    <a:lnTo>
                      <a:pt x="1387" y="134"/>
                    </a:lnTo>
                    <a:lnTo>
                      <a:pt x="1350" y="165"/>
                    </a:lnTo>
                    <a:lnTo>
                      <a:pt x="1313" y="201"/>
                    </a:lnTo>
                    <a:lnTo>
                      <a:pt x="1252" y="260"/>
                    </a:lnTo>
                    <a:lnTo>
                      <a:pt x="1193" y="320"/>
                    </a:lnTo>
                    <a:lnTo>
                      <a:pt x="1133" y="381"/>
                    </a:lnTo>
                    <a:lnTo>
                      <a:pt x="1074" y="442"/>
                    </a:lnTo>
                    <a:lnTo>
                      <a:pt x="1013" y="505"/>
                    </a:lnTo>
                    <a:lnTo>
                      <a:pt x="954" y="567"/>
                    </a:lnTo>
                    <a:lnTo>
                      <a:pt x="895" y="630"/>
                    </a:lnTo>
                    <a:lnTo>
                      <a:pt x="837" y="692"/>
                    </a:lnTo>
                    <a:lnTo>
                      <a:pt x="779" y="755"/>
                    </a:lnTo>
                    <a:lnTo>
                      <a:pt x="723" y="816"/>
                    </a:lnTo>
                    <a:lnTo>
                      <a:pt x="667" y="877"/>
                    </a:lnTo>
                    <a:lnTo>
                      <a:pt x="612" y="938"/>
                    </a:lnTo>
                    <a:lnTo>
                      <a:pt x="560" y="999"/>
                    </a:lnTo>
                    <a:lnTo>
                      <a:pt x="508" y="1057"/>
                    </a:lnTo>
                    <a:lnTo>
                      <a:pt x="458" y="1115"/>
                    </a:lnTo>
                    <a:lnTo>
                      <a:pt x="409" y="1171"/>
                    </a:lnTo>
                    <a:lnTo>
                      <a:pt x="363" y="1227"/>
                    </a:lnTo>
                    <a:lnTo>
                      <a:pt x="318" y="1280"/>
                    </a:lnTo>
                    <a:lnTo>
                      <a:pt x="277" y="1332"/>
                    </a:lnTo>
                    <a:lnTo>
                      <a:pt x="237" y="1381"/>
                    </a:lnTo>
                    <a:lnTo>
                      <a:pt x="200" y="1429"/>
                    </a:lnTo>
                    <a:lnTo>
                      <a:pt x="166" y="1474"/>
                    </a:lnTo>
                    <a:lnTo>
                      <a:pt x="134" y="1516"/>
                    </a:lnTo>
                    <a:lnTo>
                      <a:pt x="106" y="1557"/>
                    </a:lnTo>
                    <a:lnTo>
                      <a:pt x="79" y="1593"/>
                    </a:lnTo>
                    <a:lnTo>
                      <a:pt x="57" y="1628"/>
                    </a:lnTo>
                    <a:lnTo>
                      <a:pt x="39" y="1660"/>
                    </a:lnTo>
                    <a:lnTo>
                      <a:pt x="23" y="1687"/>
                    </a:lnTo>
                    <a:lnTo>
                      <a:pt x="11" y="1712"/>
                    </a:lnTo>
                    <a:lnTo>
                      <a:pt x="4" y="1732"/>
                    </a:lnTo>
                    <a:lnTo>
                      <a:pt x="0" y="1750"/>
                    </a:lnTo>
                    <a:lnTo>
                      <a:pt x="1" y="1763"/>
                    </a:lnTo>
                    <a:lnTo>
                      <a:pt x="6" y="177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377" name="Freeform 827">
                <a:extLst>
                  <a:ext uri="{FF2B5EF4-FFF2-40B4-BE49-F238E27FC236}">
                    <a16:creationId xmlns:a16="http://schemas.microsoft.com/office/drawing/2014/main" id="{C0042BFE-A921-4199-A830-FD23DC1BEAA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700677" y="3956483"/>
                <a:ext cx="51977" cy="51802"/>
              </a:xfrm>
              <a:custGeom>
                <a:avLst/>
                <a:gdLst>
                  <a:gd name="T0" fmla="*/ 0 w 211"/>
                  <a:gd name="T1" fmla="*/ 37 h 209"/>
                  <a:gd name="T2" fmla="*/ 174 w 211"/>
                  <a:gd name="T3" fmla="*/ 209 h 209"/>
                  <a:gd name="T4" fmla="*/ 211 w 211"/>
                  <a:gd name="T5" fmla="*/ 172 h 209"/>
                  <a:gd name="T6" fmla="*/ 210 w 211"/>
                  <a:gd name="T7" fmla="*/ 169 h 209"/>
                  <a:gd name="T8" fmla="*/ 208 w 211"/>
                  <a:gd name="T9" fmla="*/ 159 h 209"/>
                  <a:gd name="T10" fmla="*/ 204 w 211"/>
                  <a:gd name="T11" fmla="*/ 144 h 209"/>
                  <a:gd name="T12" fmla="*/ 196 w 211"/>
                  <a:gd name="T13" fmla="*/ 125 h 209"/>
                  <a:gd name="T14" fmla="*/ 185 w 211"/>
                  <a:gd name="T15" fmla="*/ 105 h 209"/>
                  <a:gd name="T16" fmla="*/ 170 w 211"/>
                  <a:gd name="T17" fmla="*/ 82 h 209"/>
                  <a:gd name="T18" fmla="*/ 149 w 211"/>
                  <a:gd name="T19" fmla="*/ 58 h 209"/>
                  <a:gd name="T20" fmla="*/ 130 w 211"/>
                  <a:gd name="T21" fmla="*/ 42 h 209"/>
                  <a:gd name="T22" fmla="*/ 112 w 211"/>
                  <a:gd name="T23" fmla="*/ 29 h 209"/>
                  <a:gd name="T24" fmla="*/ 93 w 211"/>
                  <a:gd name="T25" fmla="*/ 19 h 209"/>
                  <a:gd name="T26" fmla="*/ 75 w 211"/>
                  <a:gd name="T27" fmla="*/ 11 h 209"/>
                  <a:gd name="T28" fmla="*/ 60 w 211"/>
                  <a:gd name="T29" fmla="*/ 6 h 209"/>
                  <a:gd name="T30" fmla="*/ 48 w 211"/>
                  <a:gd name="T31" fmla="*/ 3 h 209"/>
                  <a:gd name="T32" fmla="*/ 40 w 211"/>
                  <a:gd name="T33" fmla="*/ 0 h 209"/>
                  <a:gd name="T34" fmla="*/ 38 w 211"/>
                  <a:gd name="T35" fmla="*/ 0 h 209"/>
                  <a:gd name="T36" fmla="*/ 0 w 211"/>
                  <a:gd name="T37" fmla="*/ 37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11" h="209">
                    <a:moveTo>
                      <a:pt x="0" y="37"/>
                    </a:moveTo>
                    <a:lnTo>
                      <a:pt x="174" y="209"/>
                    </a:lnTo>
                    <a:lnTo>
                      <a:pt x="211" y="172"/>
                    </a:lnTo>
                    <a:lnTo>
                      <a:pt x="210" y="169"/>
                    </a:lnTo>
                    <a:lnTo>
                      <a:pt x="208" y="159"/>
                    </a:lnTo>
                    <a:lnTo>
                      <a:pt x="204" y="144"/>
                    </a:lnTo>
                    <a:lnTo>
                      <a:pt x="196" y="125"/>
                    </a:lnTo>
                    <a:lnTo>
                      <a:pt x="185" y="105"/>
                    </a:lnTo>
                    <a:lnTo>
                      <a:pt x="170" y="82"/>
                    </a:lnTo>
                    <a:lnTo>
                      <a:pt x="149" y="58"/>
                    </a:lnTo>
                    <a:lnTo>
                      <a:pt x="130" y="42"/>
                    </a:lnTo>
                    <a:lnTo>
                      <a:pt x="112" y="29"/>
                    </a:lnTo>
                    <a:lnTo>
                      <a:pt x="93" y="19"/>
                    </a:lnTo>
                    <a:lnTo>
                      <a:pt x="75" y="11"/>
                    </a:lnTo>
                    <a:lnTo>
                      <a:pt x="60" y="6"/>
                    </a:lnTo>
                    <a:lnTo>
                      <a:pt x="48" y="3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0" y="3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</p:grpSp>
      </p:grpSp>
      <p:grpSp>
        <p:nvGrpSpPr>
          <p:cNvPr id="378" name="Group 377">
            <a:extLst>
              <a:ext uri="{FF2B5EF4-FFF2-40B4-BE49-F238E27FC236}">
                <a16:creationId xmlns:a16="http://schemas.microsoft.com/office/drawing/2014/main" id="{E7274815-ADAC-4A36-B363-62F50E12FC6D}"/>
              </a:ext>
            </a:extLst>
          </p:cNvPr>
          <p:cNvGrpSpPr/>
          <p:nvPr/>
        </p:nvGrpSpPr>
        <p:grpSpPr bwMode="gray">
          <a:xfrm>
            <a:off x="3168664" y="2146541"/>
            <a:ext cx="984030" cy="191193"/>
            <a:chOff x="2292787" y="1584225"/>
            <a:chExt cx="984030" cy="191193"/>
          </a:xfrm>
        </p:grpSpPr>
        <p:sp>
          <p:nvSpPr>
            <p:cNvPr id="379" name="TextBox 378">
              <a:extLst>
                <a:ext uri="{FF2B5EF4-FFF2-40B4-BE49-F238E27FC236}">
                  <a16:creationId xmlns:a16="http://schemas.microsoft.com/office/drawing/2014/main" id="{80CEFFAA-BCAE-4BC6-9EEA-409AB18AB96C}"/>
                </a:ext>
              </a:extLst>
            </p:cNvPr>
            <p:cNvSpPr txBox="1"/>
            <p:nvPr/>
          </p:nvSpPr>
          <p:spPr bwMode="gray">
            <a:xfrm>
              <a:off x="2499212" y="1602877"/>
              <a:ext cx="77760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1397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14%</a:t>
              </a:r>
            </a:p>
          </p:txBody>
        </p:sp>
        <p:pic>
          <p:nvPicPr>
            <p:cNvPr id="380" name="Picture 6" descr="https://d30y9cdsu7xlg0.cloudfront.net/png/216724-200.png">
              <a:extLst>
                <a:ext uri="{FF2B5EF4-FFF2-40B4-BE49-F238E27FC236}">
                  <a16:creationId xmlns:a16="http://schemas.microsoft.com/office/drawing/2014/main" id="{27D80846-0C8A-49CE-B710-BEBE7A138D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duotone>
                <a:srgbClr val="3B7AC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2292787" y="1584225"/>
              <a:ext cx="210312" cy="1911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81" name="Group 380">
            <a:extLst>
              <a:ext uri="{FF2B5EF4-FFF2-40B4-BE49-F238E27FC236}">
                <a16:creationId xmlns:a16="http://schemas.microsoft.com/office/drawing/2014/main" id="{8F8816C7-4648-4F1A-BB82-C19D391D202C}"/>
              </a:ext>
            </a:extLst>
          </p:cNvPr>
          <p:cNvGrpSpPr/>
          <p:nvPr/>
        </p:nvGrpSpPr>
        <p:grpSpPr bwMode="gray">
          <a:xfrm>
            <a:off x="3169465" y="1882093"/>
            <a:ext cx="473514" cy="189737"/>
            <a:chOff x="2293588" y="1297424"/>
            <a:chExt cx="473514" cy="189737"/>
          </a:xfrm>
        </p:grpSpPr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518E710A-37C7-406E-BCE5-FDFCA9DC9BE6}"/>
                </a:ext>
              </a:extLst>
            </p:cNvPr>
            <p:cNvSpPr txBox="1"/>
            <p:nvPr/>
          </p:nvSpPr>
          <p:spPr bwMode="gray">
            <a:xfrm>
              <a:off x="2499212" y="1315348"/>
              <a:ext cx="267890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EC202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66</a:t>
              </a:r>
            </a:p>
          </p:txBody>
        </p:sp>
        <p:pic>
          <p:nvPicPr>
            <p:cNvPr id="383" name="Picture 4" descr="https://d30y9cdsu7xlg0.cloudfront.net/png/55407-200.png">
              <a:extLst>
                <a:ext uri="{FF2B5EF4-FFF2-40B4-BE49-F238E27FC236}">
                  <a16:creationId xmlns:a16="http://schemas.microsoft.com/office/drawing/2014/main" id="{30EF54FD-AF96-43AD-83EA-F63C152419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duotone>
                <a:srgbClr val="EC2029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2293588" y="1297424"/>
              <a:ext cx="208711" cy="1897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84" name="Group 383">
            <a:extLst>
              <a:ext uri="{FF2B5EF4-FFF2-40B4-BE49-F238E27FC236}">
                <a16:creationId xmlns:a16="http://schemas.microsoft.com/office/drawing/2014/main" id="{3115FF5D-CB7F-4EA4-BD17-C7303488B0A1}"/>
              </a:ext>
            </a:extLst>
          </p:cNvPr>
          <p:cNvGrpSpPr/>
          <p:nvPr/>
        </p:nvGrpSpPr>
        <p:grpSpPr bwMode="gray">
          <a:xfrm>
            <a:off x="3139096" y="2412445"/>
            <a:ext cx="980366" cy="192024"/>
            <a:chOff x="2275861" y="1878406"/>
            <a:chExt cx="980366" cy="192024"/>
          </a:xfrm>
        </p:grpSpPr>
        <p:sp>
          <p:nvSpPr>
            <p:cNvPr id="385" name="TextBox 384">
              <a:extLst>
                <a:ext uri="{FF2B5EF4-FFF2-40B4-BE49-F238E27FC236}">
                  <a16:creationId xmlns:a16="http://schemas.microsoft.com/office/drawing/2014/main" id="{154634F8-3F29-4F72-AB88-07EE679D40EA}"/>
                </a:ext>
              </a:extLst>
            </p:cNvPr>
            <p:cNvSpPr txBox="1"/>
            <p:nvPr/>
          </p:nvSpPr>
          <p:spPr bwMode="gray">
            <a:xfrm>
              <a:off x="2499212" y="1897474"/>
              <a:ext cx="75701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9A61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9.3%</a:t>
              </a:r>
            </a:p>
          </p:txBody>
        </p:sp>
        <p:pic>
          <p:nvPicPr>
            <p:cNvPr id="386" name="Picture 9" descr="https://d30y9cdsu7xlg0.cloudfront.net/png/165119-200.png">
              <a:extLst>
                <a:ext uri="{FF2B5EF4-FFF2-40B4-BE49-F238E27FC236}">
                  <a16:creationId xmlns:a16="http://schemas.microsoft.com/office/drawing/2014/main" id="{5CEFB1C5-9D88-4216-A101-4FCB9380E6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duotone>
                <a:srgbClr val="F9A61A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2275861" y="1878406"/>
              <a:ext cx="211226" cy="192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87" name="Group 386">
            <a:extLst>
              <a:ext uri="{FF2B5EF4-FFF2-40B4-BE49-F238E27FC236}">
                <a16:creationId xmlns:a16="http://schemas.microsoft.com/office/drawing/2014/main" id="{1FC6E901-4792-4FC9-ADC1-DADC9F260F34}"/>
              </a:ext>
            </a:extLst>
          </p:cNvPr>
          <p:cNvGrpSpPr/>
          <p:nvPr/>
        </p:nvGrpSpPr>
        <p:grpSpPr bwMode="gray">
          <a:xfrm>
            <a:off x="3131977" y="2907779"/>
            <a:ext cx="974843" cy="192024"/>
            <a:chOff x="2281384" y="2430451"/>
            <a:chExt cx="974843" cy="192024"/>
          </a:xfrm>
        </p:grpSpPr>
        <p:pic>
          <p:nvPicPr>
            <p:cNvPr id="388" name="Picture 2" descr="Image result for revenue icon rupee">
              <a:extLst>
                <a:ext uri="{FF2B5EF4-FFF2-40B4-BE49-F238E27FC236}">
                  <a16:creationId xmlns:a16="http://schemas.microsoft.com/office/drawing/2014/main" id="{E2FC127C-25BE-44D8-A13E-8320F03771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rgbClr val="C9C9C9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2281384" y="2430451"/>
              <a:ext cx="288037" cy="192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9" name="TextBox 388">
              <a:extLst>
                <a:ext uri="{FF2B5EF4-FFF2-40B4-BE49-F238E27FC236}">
                  <a16:creationId xmlns:a16="http://schemas.microsoft.com/office/drawing/2014/main" id="{23392365-4FC0-4EA0-8956-58FADDBB4194}"/>
                </a:ext>
              </a:extLst>
            </p:cNvPr>
            <p:cNvSpPr txBox="1"/>
            <p:nvPr/>
          </p:nvSpPr>
          <p:spPr bwMode="gray">
            <a:xfrm>
              <a:off x="2499212" y="2449519"/>
              <a:ext cx="75701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C9C9C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45.99%</a:t>
              </a:r>
            </a:p>
          </p:txBody>
        </p:sp>
      </p:grpSp>
      <p:grpSp>
        <p:nvGrpSpPr>
          <p:cNvPr id="390" name="Group 389">
            <a:extLst>
              <a:ext uri="{FF2B5EF4-FFF2-40B4-BE49-F238E27FC236}">
                <a16:creationId xmlns:a16="http://schemas.microsoft.com/office/drawing/2014/main" id="{99BFA78D-831F-42DD-AC72-C82A3CBA03F2}"/>
              </a:ext>
            </a:extLst>
          </p:cNvPr>
          <p:cNvGrpSpPr/>
          <p:nvPr/>
        </p:nvGrpSpPr>
        <p:grpSpPr bwMode="gray">
          <a:xfrm>
            <a:off x="3178672" y="3174516"/>
            <a:ext cx="940790" cy="184024"/>
            <a:chOff x="2315437" y="2534762"/>
            <a:chExt cx="940790" cy="184024"/>
          </a:xfrm>
        </p:grpSpPr>
        <p:pic>
          <p:nvPicPr>
            <p:cNvPr id="391" name="Picture 4" descr="Image result for pie chart icon">
              <a:extLst>
                <a:ext uri="{FF2B5EF4-FFF2-40B4-BE49-F238E27FC236}">
                  <a16:creationId xmlns:a16="http://schemas.microsoft.com/office/drawing/2014/main" id="{47604A74-0ABC-4977-BF2A-42B3A330219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gray">
            <a:xfrm>
              <a:off x="2315437" y="2534762"/>
              <a:ext cx="171000" cy="182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2" name="TextBox 391">
              <a:extLst>
                <a:ext uri="{FF2B5EF4-FFF2-40B4-BE49-F238E27FC236}">
                  <a16:creationId xmlns:a16="http://schemas.microsoft.com/office/drawing/2014/main" id="{D4D1AD00-56B6-4B69-B65C-0561A1AAF2FA}"/>
                </a:ext>
              </a:extLst>
            </p:cNvPr>
            <p:cNvSpPr txBox="1"/>
            <p:nvPr/>
          </p:nvSpPr>
          <p:spPr bwMode="gray">
            <a:xfrm>
              <a:off x="2499212" y="2564898"/>
              <a:ext cx="75701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000" dirty="0">
                  <a:solidFill>
                    <a:srgbClr val="000000"/>
                  </a:solidFill>
                  <a:latin typeface="Arial"/>
                  <a:ea typeface="+mn-ea"/>
                  <a:cs typeface="+mn-cs"/>
                </a:rPr>
                <a:t>64.0%</a:t>
              </a:r>
            </a:p>
          </p:txBody>
        </p:sp>
      </p:grpSp>
      <p:sp>
        <p:nvSpPr>
          <p:cNvPr id="393" name="Text Box 144">
            <a:extLst>
              <a:ext uri="{FF2B5EF4-FFF2-40B4-BE49-F238E27FC236}">
                <a16:creationId xmlns:a16="http://schemas.microsoft.com/office/drawing/2014/main" id="{9190316B-CD1A-4E9B-A54D-7A4078D5A8F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354673" y="1751957"/>
            <a:ext cx="3073156" cy="1666077"/>
          </a:xfrm>
          <a:prstGeom prst="roundRect">
            <a:avLst>
              <a:gd name="adj" fmla="val 6676"/>
            </a:avLst>
          </a:prstGeom>
          <a:solidFill>
            <a:srgbClr val="FFFFFF"/>
          </a:solidFill>
          <a:ln w="6350" algn="ctr">
            <a:solidFill>
              <a:srgbClr val="3B7AC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/>
        </p:spPr>
        <p:txBody>
          <a:bodyPr wrap="square" lIns="45720" tIns="274320" rIns="914400" bIns="45720">
            <a:noAutofit/>
          </a:bodyPr>
          <a:lstStyle>
            <a:lvl1pPr marL="111125" indent="-111125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9pPr>
          </a:lstStyle>
          <a:p>
            <a:pPr marL="166688" marR="0" lvl="0" indent="-166688" defTabSz="912813" eaLnBrk="0" fontAlgn="auto" latinLnBrk="0" hangingPunc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AA61A"/>
              </a:buClr>
              <a:buSzPct val="90000"/>
              <a:buFont typeface="Wingdings 2" pitchFamily="18" charset="2"/>
              <a:buBlip>
                <a:blip r:embed="rId2"/>
              </a:buBlip>
              <a:tabLst/>
              <a:defRPr/>
            </a:pPr>
            <a:r>
              <a:rPr kumimoji="0" lang="en-US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Vital international gateway to Philippines</a:t>
            </a:r>
          </a:p>
          <a:p>
            <a:pPr marL="166688" marR="0" lvl="0" indent="-166688" defTabSz="912813" eaLnBrk="0" fontAlgn="auto" latinLnBrk="0" hangingPunc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AA61A"/>
              </a:buClr>
              <a:buSzPct val="90000"/>
              <a:buFont typeface="Wingdings 2" pitchFamily="18" charset="2"/>
              <a:buBlip>
                <a:blip r:embed="rId2"/>
              </a:buBlip>
              <a:tabLst/>
              <a:defRPr/>
            </a:pPr>
            <a:r>
              <a:rPr kumimoji="0" lang="en-US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2</a:t>
            </a:r>
            <a:r>
              <a:rPr kumimoji="0" lang="en-US" altLang="en-US" sz="9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nd</a:t>
            </a:r>
            <a:r>
              <a:rPr kumimoji="0" lang="en-US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 busiest and fastest growing airport in Philippines</a:t>
            </a:r>
          </a:p>
          <a:p>
            <a:pPr marL="166688" marR="0" lvl="0" indent="-166688" defTabSz="912813" eaLnBrk="0" fontAlgn="auto" latinLnBrk="0" hangingPunct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AA61A"/>
              </a:buClr>
              <a:buSzPct val="90000"/>
              <a:buFont typeface="Wingdings 2" pitchFamily="18" charset="2"/>
              <a:buBlip>
                <a:blip r:embed="rId2"/>
              </a:buBlip>
              <a:tabLst/>
              <a:defRPr/>
            </a:pPr>
            <a:r>
              <a:rPr kumimoji="0" lang="en-US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Named “APAC Regional Airport of the year” by CAPA</a:t>
            </a:r>
            <a:r>
              <a:rPr kumimoji="0" lang="en-US" altLang="en-US" sz="9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3 </a:t>
            </a:r>
            <a:r>
              <a:rPr kumimoji="0" lang="en-US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in November 2016</a:t>
            </a:r>
            <a:endParaRPr kumimoji="0" lang="en-US" altLang="en-US" sz="900" b="0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STKaiti" pitchFamily="2" charset="-122"/>
              <a:cs typeface="Arial" pitchFamily="34" charset="0"/>
            </a:endParaRPr>
          </a:p>
        </p:txBody>
      </p:sp>
      <p:grpSp>
        <p:nvGrpSpPr>
          <p:cNvPr id="394" name="Group 393">
            <a:extLst>
              <a:ext uri="{FF2B5EF4-FFF2-40B4-BE49-F238E27FC236}">
                <a16:creationId xmlns:a16="http://schemas.microsoft.com/office/drawing/2014/main" id="{AD3BBFD7-EC0C-4A48-9EEF-DA5A8E1996BA}"/>
              </a:ext>
            </a:extLst>
          </p:cNvPr>
          <p:cNvGrpSpPr/>
          <p:nvPr/>
        </p:nvGrpSpPr>
        <p:grpSpPr bwMode="gray">
          <a:xfrm>
            <a:off x="8703456" y="2622396"/>
            <a:ext cx="724373" cy="153888"/>
            <a:chOff x="7898927" y="2468010"/>
            <a:chExt cx="724373" cy="153888"/>
          </a:xfrm>
        </p:grpSpPr>
        <p:sp>
          <p:nvSpPr>
            <p:cNvPr id="395" name="TextBox 394">
              <a:extLst>
                <a:ext uri="{FF2B5EF4-FFF2-40B4-BE49-F238E27FC236}">
                  <a16:creationId xmlns:a16="http://schemas.microsoft.com/office/drawing/2014/main" id="{1CE531A7-4DAD-4C83-A0F6-1FDFE2FAEC1C}"/>
                </a:ext>
              </a:extLst>
            </p:cNvPr>
            <p:cNvSpPr txBox="1"/>
            <p:nvPr/>
          </p:nvSpPr>
          <p:spPr bwMode="gray">
            <a:xfrm>
              <a:off x="7995296" y="2468010"/>
              <a:ext cx="628004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15.8</a:t>
              </a:r>
              <a:r>
                <a:rPr kumimoji="0" lang="en-US" sz="1000" b="0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/28.3</a:t>
              </a:r>
              <a:endParaRPr kumimoji="0" lang="en-US" sz="10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3B7AC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396" name="Group 395">
              <a:extLst>
                <a:ext uri="{FF2B5EF4-FFF2-40B4-BE49-F238E27FC236}">
                  <a16:creationId xmlns:a16="http://schemas.microsoft.com/office/drawing/2014/main" id="{7ADAA60A-4FF8-47ED-9D2A-37AF233ADB34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 rot="6300000" flipH="1">
              <a:off x="7898256" y="2480275"/>
              <a:ext cx="130699" cy="129358"/>
              <a:chOff x="12260002" y="3915942"/>
              <a:chExt cx="533330" cy="527033"/>
            </a:xfrm>
            <a:solidFill>
              <a:srgbClr val="3B7AC1"/>
            </a:solidFill>
          </p:grpSpPr>
          <p:sp>
            <p:nvSpPr>
              <p:cNvPr id="397" name="Freeform 817">
                <a:extLst>
                  <a:ext uri="{FF2B5EF4-FFF2-40B4-BE49-F238E27FC236}">
                    <a16:creationId xmlns:a16="http://schemas.microsoft.com/office/drawing/2014/main" id="{38712F87-7DFF-4019-B8D9-EC390F79F470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409154" y="4003781"/>
                <a:ext cx="158191" cy="81082"/>
              </a:xfrm>
              <a:custGeom>
                <a:avLst/>
                <a:gdLst>
                  <a:gd name="T0" fmla="*/ 303 w 637"/>
                  <a:gd name="T1" fmla="*/ 199 h 324"/>
                  <a:gd name="T2" fmla="*/ 326 w 637"/>
                  <a:gd name="T3" fmla="*/ 228 h 324"/>
                  <a:gd name="T4" fmla="*/ 637 w 637"/>
                  <a:gd name="T5" fmla="*/ 324 h 324"/>
                  <a:gd name="T6" fmla="*/ 409 w 637"/>
                  <a:gd name="T7" fmla="*/ 98 h 324"/>
                  <a:gd name="T8" fmla="*/ 287 w 637"/>
                  <a:gd name="T9" fmla="*/ 125 h 324"/>
                  <a:gd name="T10" fmla="*/ 161 w 637"/>
                  <a:gd name="T11" fmla="*/ 0 h 324"/>
                  <a:gd name="T12" fmla="*/ 0 w 637"/>
                  <a:gd name="T13" fmla="*/ 35 h 324"/>
                  <a:gd name="T14" fmla="*/ 77 w 637"/>
                  <a:gd name="T15" fmla="*/ 129 h 324"/>
                  <a:gd name="T16" fmla="*/ 303 w 637"/>
                  <a:gd name="T17" fmla="*/ 199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7" h="324">
                    <a:moveTo>
                      <a:pt x="303" y="199"/>
                    </a:moveTo>
                    <a:lnTo>
                      <a:pt x="326" y="228"/>
                    </a:lnTo>
                    <a:lnTo>
                      <a:pt x="637" y="324"/>
                    </a:lnTo>
                    <a:lnTo>
                      <a:pt x="409" y="98"/>
                    </a:lnTo>
                    <a:lnTo>
                      <a:pt x="287" y="125"/>
                    </a:lnTo>
                    <a:lnTo>
                      <a:pt x="161" y="0"/>
                    </a:lnTo>
                    <a:lnTo>
                      <a:pt x="0" y="35"/>
                    </a:lnTo>
                    <a:lnTo>
                      <a:pt x="77" y="129"/>
                    </a:lnTo>
                    <a:lnTo>
                      <a:pt x="303" y="199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398" name="Freeform 818">
                <a:extLst>
                  <a:ext uri="{FF2B5EF4-FFF2-40B4-BE49-F238E27FC236}">
                    <a16:creationId xmlns:a16="http://schemas.microsoft.com/office/drawing/2014/main" id="{8A1DB405-7F1B-4217-B0BF-EE63E7585FA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339097" y="3981258"/>
                <a:ext cx="108474" cy="108109"/>
              </a:xfrm>
              <a:custGeom>
                <a:avLst/>
                <a:gdLst>
                  <a:gd name="T0" fmla="*/ 351 w 439"/>
                  <a:gd name="T1" fmla="*/ 0 h 434"/>
                  <a:gd name="T2" fmla="*/ 305 w 439"/>
                  <a:gd name="T3" fmla="*/ 47 h 434"/>
                  <a:gd name="T4" fmla="*/ 262 w 439"/>
                  <a:gd name="T5" fmla="*/ 92 h 434"/>
                  <a:gd name="T6" fmla="*/ 221 w 439"/>
                  <a:gd name="T7" fmla="*/ 135 h 434"/>
                  <a:gd name="T8" fmla="*/ 184 w 439"/>
                  <a:gd name="T9" fmla="*/ 175 h 434"/>
                  <a:gd name="T10" fmla="*/ 150 w 439"/>
                  <a:gd name="T11" fmla="*/ 213 h 434"/>
                  <a:gd name="T12" fmla="*/ 120 w 439"/>
                  <a:gd name="T13" fmla="*/ 249 h 434"/>
                  <a:gd name="T14" fmla="*/ 92 w 439"/>
                  <a:gd name="T15" fmla="*/ 281 h 434"/>
                  <a:gd name="T16" fmla="*/ 68 w 439"/>
                  <a:gd name="T17" fmla="*/ 312 h 434"/>
                  <a:gd name="T18" fmla="*/ 47 w 439"/>
                  <a:gd name="T19" fmla="*/ 339 h 434"/>
                  <a:gd name="T20" fmla="*/ 31 w 439"/>
                  <a:gd name="T21" fmla="*/ 363 h 434"/>
                  <a:gd name="T22" fmla="*/ 16 w 439"/>
                  <a:gd name="T23" fmla="*/ 383 h 434"/>
                  <a:gd name="T24" fmla="*/ 8 w 439"/>
                  <a:gd name="T25" fmla="*/ 402 h 434"/>
                  <a:gd name="T26" fmla="*/ 2 w 439"/>
                  <a:gd name="T27" fmla="*/ 416 h 434"/>
                  <a:gd name="T28" fmla="*/ 0 w 439"/>
                  <a:gd name="T29" fmla="*/ 426 h 434"/>
                  <a:gd name="T30" fmla="*/ 3 w 439"/>
                  <a:gd name="T31" fmla="*/ 432 h 434"/>
                  <a:gd name="T32" fmla="*/ 10 w 439"/>
                  <a:gd name="T33" fmla="*/ 434 h 434"/>
                  <a:gd name="T34" fmla="*/ 20 w 439"/>
                  <a:gd name="T35" fmla="*/ 433 h 434"/>
                  <a:gd name="T36" fmla="*/ 34 w 439"/>
                  <a:gd name="T37" fmla="*/ 428 h 434"/>
                  <a:gd name="T38" fmla="*/ 52 w 439"/>
                  <a:gd name="T39" fmla="*/ 418 h 434"/>
                  <a:gd name="T40" fmla="*/ 72 w 439"/>
                  <a:gd name="T41" fmla="*/ 405 h 434"/>
                  <a:gd name="T42" fmla="*/ 98 w 439"/>
                  <a:gd name="T43" fmla="*/ 389 h 434"/>
                  <a:gd name="T44" fmla="*/ 125 w 439"/>
                  <a:gd name="T45" fmla="*/ 368 h 434"/>
                  <a:gd name="T46" fmla="*/ 155 w 439"/>
                  <a:gd name="T47" fmla="*/ 344 h 434"/>
                  <a:gd name="T48" fmla="*/ 189 w 439"/>
                  <a:gd name="T49" fmla="*/ 317 h 434"/>
                  <a:gd name="T50" fmla="*/ 224 w 439"/>
                  <a:gd name="T51" fmla="*/ 287 h 434"/>
                  <a:gd name="T52" fmla="*/ 262 w 439"/>
                  <a:gd name="T53" fmla="*/ 253 h 434"/>
                  <a:gd name="T54" fmla="*/ 304 w 439"/>
                  <a:gd name="T55" fmla="*/ 216 h 434"/>
                  <a:gd name="T56" fmla="*/ 346 w 439"/>
                  <a:gd name="T57" fmla="*/ 176 h 434"/>
                  <a:gd name="T58" fmla="*/ 391 w 439"/>
                  <a:gd name="T59" fmla="*/ 134 h 434"/>
                  <a:gd name="T60" fmla="*/ 439 w 439"/>
                  <a:gd name="T61" fmla="*/ 88 h 434"/>
                  <a:gd name="T62" fmla="*/ 351 w 439"/>
                  <a:gd name="T63" fmla="*/ 0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9" h="434">
                    <a:moveTo>
                      <a:pt x="351" y="0"/>
                    </a:moveTo>
                    <a:lnTo>
                      <a:pt x="305" y="47"/>
                    </a:lnTo>
                    <a:lnTo>
                      <a:pt x="262" y="92"/>
                    </a:lnTo>
                    <a:lnTo>
                      <a:pt x="221" y="135"/>
                    </a:lnTo>
                    <a:lnTo>
                      <a:pt x="184" y="175"/>
                    </a:lnTo>
                    <a:lnTo>
                      <a:pt x="150" y="213"/>
                    </a:lnTo>
                    <a:lnTo>
                      <a:pt x="120" y="249"/>
                    </a:lnTo>
                    <a:lnTo>
                      <a:pt x="92" y="281"/>
                    </a:lnTo>
                    <a:lnTo>
                      <a:pt x="68" y="312"/>
                    </a:lnTo>
                    <a:lnTo>
                      <a:pt x="47" y="339"/>
                    </a:lnTo>
                    <a:lnTo>
                      <a:pt x="31" y="363"/>
                    </a:lnTo>
                    <a:lnTo>
                      <a:pt x="16" y="383"/>
                    </a:lnTo>
                    <a:lnTo>
                      <a:pt x="8" y="402"/>
                    </a:lnTo>
                    <a:lnTo>
                      <a:pt x="2" y="416"/>
                    </a:lnTo>
                    <a:lnTo>
                      <a:pt x="0" y="426"/>
                    </a:lnTo>
                    <a:lnTo>
                      <a:pt x="3" y="432"/>
                    </a:lnTo>
                    <a:lnTo>
                      <a:pt x="10" y="434"/>
                    </a:lnTo>
                    <a:lnTo>
                      <a:pt x="20" y="433"/>
                    </a:lnTo>
                    <a:lnTo>
                      <a:pt x="34" y="428"/>
                    </a:lnTo>
                    <a:lnTo>
                      <a:pt x="52" y="418"/>
                    </a:lnTo>
                    <a:lnTo>
                      <a:pt x="72" y="405"/>
                    </a:lnTo>
                    <a:lnTo>
                      <a:pt x="98" y="389"/>
                    </a:lnTo>
                    <a:lnTo>
                      <a:pt x="125" y="368"/>
                    </a:lnTo>
                    <a:lnTo>
                      <a:pt x="155" y="344"/>
                    </a:lnTo>
                    <a:lnTo>
                      <a:pt x="189" y="317"/>
                    </a:lnTo>
                    <a:lnTo>
                      <a:pt x="224" y="287"/>
                    </a:lnTo>
                    <a:lnTo>
                      <a:pt x="262" y="253"/>
                    </a:lnTo>
                    <a:lnTo>
                      <a:pt x="304" y="216"/>
                    </a:lnTo>
                    <a:lnTo>
                      <a:pt x="346" y="176"/>
                    </a:lnTo>
                    <a:lnTo>
                      <a:pt x="391" y="134"/>
                    </a:lnTo>
                    <a:lnTo>
                      <a:pt x="439" y="88"/>
                    </a:lnTo>
                    <a:lnTo>
                      <a:pt x="35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399" name="Freeform 819">
                <a:extLst>
                  <a:ext uri="{FF2B5EF4-FFF2-40B4-BE49-F238E27FC236}">
                    <a16:creationId xmlns:a16="http://schemas.microsoft.com/office/drawing/2014/main" id="{231DEE79-364D-4803-8443-0FF7297F88E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402374" y="4006033"/>
                <a:ext cx="110734" cy="110362"/>
              </a:xfrm>
              <a:custGeom>
                <a:avLst/>
                <a:gdLst>
                  <a:gd name="T0" fmla="*/ 350 w 439"/>
                  <a:gd name="T1" fmla="*/ 0 h 436"/>
                  <a:gd name="T2" fmla="*/ 305 w 439"/>
                  <a:gd name="T3" fmla="*/ 47 h 436"/>
                  <a:gd name="T4" fmla="*/ 261 w 439"/>
                  <a:gd name="T5" fmla="*/ 93 h 436"/>
                  <a:gd name="T6" fmla="*/ 222 w 439"/>
                  <a:gd name="T7" fmla="*/ 135 h 436"/>
                  <a:gd name="T8" fmla="*/ 185 w 439"/>
                  <a:gd name="T9" fmla="*/ 175 h 436"/>
                  <a:gd name="T10" fmla="*/ 151 w 439"/>
                  <a:gd name="T11" fmla="*/ 213 h 436"/>
                  <a:gd name="T12" fmla="*/ 120 w 439"/>
                  <a:gd name="T13" fmla="*/ 249 h 436"/>
                  <a:gd name="T14" fmla="*/ 92 w 439"/>
                  <a:gd name="T15" fmla="*/ 282 h 436"/>
                  <a:gd name="T16" fmla="*/ 68 w 439"/>
                  <a:gd name="T17" fmla="*/ 312 h 436"/>
                  <a:gd name="T18" fmla="*/ 48 w 439"/>
                  <a:gd name="T19" fmla="*/ 339 h 436"/>
                  <a:gd name="T20" fmla="*/ 30 w 439"/>
                  <a:gd name="T21" fmla="*/ 363 h 436"/>
                  <a:gd name="T22" fmla="*/ 17 w 439"/>
                  <a:gd name="T23" fmla="*/ 385 h 436"/>
                  <a:gd name="T24" fmla="*/ 7 w 439"/>
                  <a:gd name="T25" fmla="*/ 402 h 436"/>
                  <a:gd name="T26" fmla="*/ 1 w 439"/>
                  <a:gd name="T27" fmla="*/ 416 h 436"/>
                  <a:gd name="T28" fmla="*/ 0 w 439"/>
                  <a:gd name="T29" fmla="*/ 426 h 436"/>
                  <a:gd name="T30" fmla="*/ 3 w 439"/>
                  <a:gd name="T31" fmla="*/ 432 h 436"/>
                  <a:gd name="T32" fmla="*/ 9 w 439"/>
                  <a:gd name="T33" fmla="*/ 436 h 436"/>
                  <a:gd name="T34" fmla="*/ 20 w 439"/>
                  <a:gd name="T35" fmla="*/ 433 h 436"/>
                  <a:gd name="T36" fmla="*/ 34 w 439"/>
                  <a:gd name="T37" fmla="*/ 428 h 436"/>
                  <a:gd name="T38" fmla="*/ 52 w 439"/>
                  <a:gd name="T39" fmla="*/ 418 h 436"/>
                  <a:gd name="T40" fmla="*/ 73 w 439"/>
                  <a:gd name="T41" fmla="*/ 405 h 436"/>
                  <a:gd name="T42" fmla="*/ 97 w 439"/>
                  <a:gd name="T43" fmla="*/ 389 h 436"/>
                  <a:gd name="T44" fmla="*/ 124 w 439"/>
                  <a:gd name="T45" fmla="*/ 368 h 436"/>
                  <a:gd name="T46" fmla="*/ 155 w 439"/>
                  <a:gd name="T47" fmla="*/ 344 h 436"/>
                  <a:gd name="T48" fmla="*/ 188 w 439"/>
                  <a:gd name="T49" fmla="*/ 317 h 436"/>
                  <a:gd name="T50" fmla="*/ 224 w 439"/>
                  <a:gd name="T51" fmla="*/ 287 h 436"/>
                  <a:gd name="T52" fmla="*/ 262 w 439"/>
                  <a:gd name="T53" fmla="*/ 253 h 436"/>
                  <a:gd name="T54" fmla="*/ 303 w 439"/>
                  <a:gd name="T55" fmla="*/ 216 h 436"/>
                  <a:gd name="T56" fmla="*/ 347 w 439"/>
                  <a:gd name="T57" fmla="*/ 176 h 436"/>
                  <a:gd name="T58" fmla="*/ 392 w 439"/>
                  <a:gd name="T59" fmla="*/ 134 h 436"/>
                  <a:gd name="T60" fmla="*/ 439 w 439"/>
                  <a:gd name="T61" fmla="*/ 88 h 436"/>
                  <a:gd name="T62" fmla="*/ 350 w 439"/>
                  <a:gd name="T63" fmla="*/ 0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9" h="436">
                    <a:moveTo>
                      <a:pt x="350" y="0"/>
                    </a:moveTo>
                    <a:lnTo>
                      <a:pt x="305" y="47"/>
                    </a:lnTo>
                    <a:lnTo>
                      <a:pt x="261" y="93"/>
                    </a:lnTo>
                    <a:lnTo>
                      <a:pt x="222" y="135"/>
                    </a:lnTo>
                    <a:lnTo>
                      <a:pt x="185" y="175"/>
                    </a:lnTo>
                    <a:lnTo>
                      <a:pt x="151" y="213"/>
                    </a:lnTo>
                    <a:lnTo>
                      <a:pt x="120" y="249"/>
                    </a:lnTo>
                    <a:lnTo>
                      <a:pt x="92" y="282"/>
                    </a:lnTo>
                    <a:lnTo>
                      <a:pt x="68" y="312"/>
                    </a:lnTo>
                    <a:lnTo>
                      <a:pt x="48" y="339"/>
                    </a:lnTo>
                    <a:lnTo>
                      <a:pt x="30" y="363"/>
                    </a:lnTo>
                    <a:lnTo>
                      <a:pt x="17" y="385"/>
                    </a:lnTo>
                    <a:lnTo>
                      <a:pt x="7" y="402"/>
                    </a:lnTo>
                    <a:lnTo>
                      <a:pt x="1" y="416"/>
                    </a:lnTo>
                    <a:lnTo>
                      <a:pt x="0" y="426"/>
                    </a:lnTo>
                    <a:lnTo>
                      <a:pt x="3" y="432"/>
                    </a:lnTo>
                    <a:lnTo>
                      <a:pt x="9" y="436"/>
                    </a:lnTo>
                    <a:lnTo>
                      <a:pt x="20" y="433"/>
                    </a:lnTo>
                    <a:lnTo>
                      <a:pt x="34" y="428"/>
                    </a:lnTo>
                    <a:lnTo>
                      <a:pt x="52" y="418"/>
                    </a:lnTo>
                    <a:lnTo>
                      <a:pt x="73" y="405"/>
                    </a:lnTo>
                    <a:lnTo>
                      <a:pt x="97" y="389"/>
                    </a:lnTo>
                    <a:lnTo>
                      <a:pt x="124" y="368"/>
                    </a:lnTo>
                    <a:lnTo>
                      <a:pt x="155" y="344"/>
                    </a:lnTo>
                    <a:lnTo>
                      <a:pt x="188" y="317"/>
                    </a:lnTo>
                    <a:lnTo>
                      <a:pt x="224" y="287"/>
                    </a:lnTo>
                    <a:lnTo>
                      <a:pt x="262" y="253"/>
                    </a:lnTo>
                    <a:lnTo>
                      <a:pt x="303" y="216"/>
                    </a:lnTo>
                    <a:lnTo>
                      <a:pt x="347" y="176"/>
                    </a:lnTo>
                    <a:lnTo>
                      <a:pt x="392" y="134"/>
                    </a:lnTo>
                    <a:lnTo>
                      <a:pt x="439" y="88"/>
                    </a:lnTo>
                    <a:lnTo>
                      <a:pt x="3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00" name="Freeform 820">
                <a:extLst>
                  <a:ext uri="{FF2B5EF4-FFF2-40B4-BE49-F238E27FC236}">
                    <a16:creationId xmlns:a16="http://schemas.microsoft.com/office/drawing/2014/main" id="{DF2A4824-9768-4B3F-9DE0-D5029389C0B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296160" y="3981258"/>
                <a:ext cx="291524" cy="171173"/>
              </a:xfrm>
              <a:custGeom>
                <a:avLst/>
                <a:gdLst>
                  <a:gd name="T0" fmla="*/ 1164 w 1164"/>
                  <a:gd name="T1" fmla="*/ 310 h 684"/>
                  <a:gd name="T2" fmla="*/ 172 w 1164"/>
                  <a:gd name="T3" fmla="*/ 0 h 684"/>
                  <a:gd name="T4" fmla="*/ 0 w 1164"/>
                  <a:gd name="T5" fmla="*/ 171 h 684"/>
                  <a:gd name="T6" fmla="*/ 797 w 1164"/>
                  <a:gd name="T7" fmla="*/ 684 h 684"/>
                  <a:gd name="T8" fmla="*/ 1164 w 1164"/>
                  <a:gd name="T9" fmla="*/ 310 h 6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4" h="684">
                    <a:moveTo>
                      <a:pt x="1164" y="310"/>
                    </a:moveTo>
                    <a:lnTo>
                      <a:pt x="172" y="0"/>
                    </a:lnTo>
                    <a:lnTo>
                      <a:pt x="0" y="171"/>
                    </a:lnTo>
                    <a:lnTo>
                      <a:pt x="797" y="684"/>
                    </a:lnTo>
                    <a:lnTo>
                      <a:pt x="1164" y="31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01" name="Freeform 821">
                <a:extLst>
                  <a:ext uri="{FF2B5EF4-FFF2-40B4-BE49-F238E27FC236}">
                    <a16:creationId xmlns:a16="http://schemas.microsoft.com/office/drawing/2014/main" id="{E82D6D59-C677-472E-8620-7057434B790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617062" y="4256036"/>
                <a:ext cx="110734" cy="108109"/>
              </a:xfrm>
              <a:custGeom>
                <a:avLst/>
                <a:gdLst>
                  <a:gd name="T0" fmla="*/ 438 w 438"/>
                  <a:gd name="T1" fmla="*/ 87 h 434"/>
                  <a:gd name="T2" fmla="*/ 391 w 438"/>
                  <a:gd name="T3" fmla="*/ 132 h 434"/>
                  <a:gd name="T4" fmla="*/ 346 w 438"/>
                  <a:gd name="T5" fmla="*/ 176 h 434"/>
                  <a:gd name="T6" fmla="*/ 302 w 438"/>
                  <a:gd name="T7" fmla="*/ 215 h 434"/>
                  <a:gd name="T8" fmla="*/ 262 w 438"/>
                  <a:gd name="T9" fmla="*/ 252 h 434"/>
                  <a:gd name="T10" fmla="*/ 223 w 438"/>
                  <a:gd name="T11" fmla="*/ 285 h 434"/>
                  <a:gd name="T12" fmla="*/ 187 w 438"/>
                  <a:gd name="T13" fmla="*/ 316 h 434"/>
                  <a:gd name="T14" fmla="*/ 154 w 438"/>
                  <a:gd name="T15" fmla="*/ 343 h 434"/>
                  <a:gd name="T16" fmla="*/ 124 w 438"/>
                  <a:gd name="T17" fmla="*/ 367 h 434"/>
                  <a:gd name="T18" fmla="*/ 96 w 438"/>
                  <a:gd name="T19" fmla="*/ 387 h 434"/>
                  <a:gd name="T20" fmla="*/ 72 w 438"/>
                  <a:gd name="T21" fmla="*/ 404 h 434"/>
                  <a:gd name="T22" fmla="*/ 51 w 438"/>
                  <a:gd name="T23" fmla="*/ 418 h 434"/>
                  <a:gd name="T24" fmla="*/ 33 w 438"/>
                  <a:gd name="T25" fmla="*/ 426 h 434"/>
                  <a:gd name="T26" fmla="*/ 19 w 438"/>
                  <a:gd name="T27" fmla="*/ 432 h 434"/>
                  <a:gd name="T28" fmla="*/ 8 w 438"/>
                  <a:gd name="T29" fmla="*/ 434 h 434"/>
                  <a:gd name="T30" fmla="*/ 2 w 438"/>
                  <a:gd name="T31" fmla="*/ 431 h 434"/>
                  <a:gd name="T32" fmla="*/ 0 w 438"/>
                  <a:gd name="T33" fmla="*/ 424 h 434"/>
                  <a:gd name="T34" fmla="*/ 1 w 438"/>
                  <a:gd name="T35" fmla="*/ 414 h 434"/>
                  <a:gd name="T36" fmla="*/ 6 w 438"/>
                  <a:gd name="T37" fmla="*/ 400 h 434"/>
                  <a:gd name="T38" fmla="*/ 16 w 438"/>
                  <a:gd name="T39" fmla="*/ 383 h 434"/>
                  <a:gd name="T40" fmla="*/ 29 w 438"/>
                  <a:gd name="T41" fmla="*/ 362 h 434"/>
                  <a:gd name="T42" fmla="*/ 46 w 438"/>
                  <a:gd name="T43" fmla="*/ 338 h 434"/>
                  <a:gd name="T44" fmla="*/ 67 w 438"/>
                  <a:gd name="T45" fmla="*/ 310 h 434"/>
                  <a:gd name="T46" fmla="*/ 91 w 438"/>
                  <a:gd name="T47" fmla="*/ 281 h 434"/>
                  <a:gd name="T48" fmla="*/ 118 w 438"/>
                  <a:gd name="T49" fmla="*/ 247 h 434"/>
                  <a:gd name="T50" fmla="*/ 149 w 438"/>
                  <a:gd name="T51" fmla="*/ 213 h 434"/>
                  <a:gd name="T52" fmla="*/ 183 w 438"/>
                  <a:gd name="T53" fmla="*/ 175 h 434"/>
                  <a:gd name="T54" fmla="*/ 220 w 438"/>
                  <a:gd name="T55" fmla="*/ 133 h 434"/>
                  <a:gd name="T56" fmla="*/ 261 w 438"/>
                  <a:gd name="T57" fmla="*/ 91 h 434"/>
                  <a:gd name="T58" fmla="*/ 303 w 438"/>
                  <a:gd name="T59" fmla="*/ 47 h 434"/>
                  <a:gd name="T60" fmla="*/ 349 w 438"/>
                  <a:gd name="T61" fmla="*/ 0 h 434"/>
                  <a:gd name="T62" fmla="*/ 438 w 438"/>
                  <a:gd name="T63" fmla="*/ 87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8" h="434">
                    <a:moveTo>
                      <a:pt x="438" y="87"/>
                    </a:moveTo>
                    <a:lnTo>
                      <a:pt x="391" y="132"/>
                    </a:lnTo>
                    <a:lnTo>
                      <a:pt x="346" y="176"/>
                    </a:lnTo>
                    <a:lnTo>
                      <a:pt x="302" y="215"/>
                    </a:lnTo>
                    <a:lnTo>
                      <a:pt x="262" y="252"/>
                    </a:lnTo>
                    <a:lnTo>
                      <a:pt x="223" y="285"/>
                    </a:lnTo>
                    <a:lnTo>
                      <a:pt x="187" y="316"/>
                    </a:lnTo>
                    <a:lnTo>
                      <a:pt x="154" y="343"/>
                    </a:lnTo>
                    <a:lnTo>
                      <a:pt x="124" y="367"/>
                    </a:lnTo>
                    <a:lnTo>
                      <a:pt x="96" y="387"/>
                    </a:lnTo>
                    <a:lnTo>
                      <a:pt x="72" y="404"/>
                    </a:lnTo>
                    <a:lnTo>
                      <a:pt x="51" y="418"/>
                    </a:lnTo>
                    <a:lnTo>
                      <a:pt x="33" y="426"/>
                    </a:lnTo>
                    <a:lnTo>
                      <a:pt x="19" y="432"/>
                    </a:lnTo>
                    <a:lnTo>
                      <a:pt x="8" y="434"/>
                    </a:lnTo>
                    <a:lnTo>
                      <a:pt x="2" y="431"/>
                    </a:lnTo>
                    <a:lnTo>
                      <a:pt x="0" y="424"/>
                    </a:lnTo>
                    <a:lnTo>
                      <a:pt x="1" y="414"/>
                    </a:lnTo>
                    <a:lnTo>
                      <a:pt x="6" y="400"/>
                    </a:lnTo>
                    <a:lnTo>
                      <a:pt x="16" y="383"/>
                    </a:lnTo>
                    <a:lnTo>
                      <a:pt x="29" y="362"/>
                    </a:lnTo>
                    <a:lnTo>
                      <a:pt x="46" y="338"/>
                    </a:lnTo>
                    <a:lnTo>
                      <a:pt x="67" y="310"/>
                    </a:lnTo>
                    <a:lnTo>
                      <a:pt x="91" y="281"/>
                    </a:lnTo>
                    <a:lnTo>
                      <a:pt x="118" y="247"/>
                    </a:lnTo>
                    <a:lnTo>
                      <a:pt x="149" y="213"/>
                    </a:lnTo>
                    <a:lnTo>
                      <a:pt x="183" y="175"/>
                    </a:lnTo>
                    <a:lnTo>
                      <a:pt x="220" y="133"/>
                    </a:lnTo>
                    <a:lnTo>
                      <a:pt x="261" y="91"/>
                    </a:lnTo>
                    <a:lnTo>
                      <a:pt x="303" y="47"/>
                    </a:lnTo>
                    <a:lnTo>
                      <a:pt x="349" y="0"/>
                    </a:lnTo>
                    <a:lnTo>
                      <a:pt x="438" y="8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02" name="Freeform 822">
                <a:extLst>
                  <a:ext uri="{FF2B5EF4-FFF2-40B4-BE49-F238E27FC236}">
                    <a16:creationId xmlns:a16="http://schemas.microsoft.com/office/drawing/2014/main" id="{9EE8E171-F84D-45B1-9192-EEFE750CF6E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592203" y="4192973"/>
                <a:ext cx="108474" cy="108109"/>
              </a:xfrm>
              <a:custGeom>
                <a:avLst/>
                <a:gdLst>
                  <a:gd name="T0" fmla="*/ 438 w 438"/>
                  <a:gd name="T1" fmla="*/ 88 h 434"/>
                  <a:gd name="T2" fmla="*/ 391 w 438"/>
                  <a:gd name="T3" fmla="*/ 134 h 434"/>
                  <a:gd name="T4" fmla="*/ 345 w 438"/>
                  <a:gd name="T5" fmla="*/ 176 h 434"/>
                  <a:gd name="T6" fmla="*/ 302 w 438"/>
                  <a:gd name="T7" fmla="*/ 215 h 434"/>
                  <a:gd name="T8" fmla="*/ 262 w 438"/>
                  <a:gd name="T9" fmla="*/ 252 h 434"/>
                  <a:gd name="T10" fmla="*/ 223 w 438"/>
                  <a:gd name="T11" fmla="*/ 286 h 434"/>
                  <a:gd name="T12" fmla="*/ 187 w 438"/>
                  <a:gd name="T13" fmla="*/ 316 h 434"/>
                  <a:gd name="T14" fmla="*/ 154 w 438"/>
                  <a:gd name="T15" fmla="*/ 343 h 434"/>
                  <a:gd name="T16" fmla="*/ 123 w 438"/>
                  <a:gd name="T17" fmla="*/ 367 h 434"/>
                  <a:gd name="T18" fmla="*/ 96 w 438"/>
                  <a:gd name="T19" fmla="*/ 388 h 434"/>
                  <a:gd name="T20" fmla="*/ 72 w 438"/>
                  <a:gd name="T21" fmla="*/ 405 h 434"/>
                  <a:gd name="T22" fmla="*/ 50 w 438"/>
                  <a:gd name="T23" fmla="*/ 418 h 434"/>
                  <a:gd name="T24" fmla="*/ 32 w 438"/>
                  <a:gd name="T25" fmla="*/ 428 h 434"/>
                  <a:gd name="T26" fmla="*/ 18 w 438"/>
                  <a:gd name="T27" fmla="*/ 433 h 434"/>
                  <a:gd name="T28" fmla="*/ 8 w 438"/>
                  <a:gd name="T29" fmla="*/ 434 h 434"/>
                  <a:gd name="T30" fmla="*/ 2 w 438"/>
                  <a:gd name="T31" fmla="*/ 432 h 434"/>
                  <a:gd name="T32" fmla="*/ 0 w 438"/>
                  <a:gd name="T33" fmla="*/ 426 h 434"/>
                  <a:gd name="T34" fmla="*/ 1 w 438"/>
                  <a:gd name="T35" fmla="*/ 415 h 434"/>
                  <a:gd name="T36" fmla="*/ 6 w 438"/>
                  <a:gd name="T37" fmla="*/ 401 h 434"/>
                  <a:gd name="T38" fmla="*/ 16 w 438"/>
                  <a:gd name="T39" fmla="*/ 383 h 434"/>
                  <a:gd name="T40" fmla="*/ 29 w 438"/>
                  <a:gd name="T41" fmla="*/ 363 h 434"/>
                  <a:gd name="T42" fmla="*/ 46 w 438"/>
                  <a:gd name="T43" fmla="*/ 339 h 434"/>
                  <a:gd name="T44" fmla="*/ 66 w 438"/>
                  <a:gd name="T45" fmla="*/ 312 h 434"/>
                  <a:gd name="T46" fmla="*/ 91 w 438"/>
                  <a:gd name="T47" fmla="*/ 281 h 434"/>
                  <a:gd name="T48" fmla="*/ 118 w 438"/>
                  <a:gd name="T49" fmla="*/ 249 h 434"/>
                  <a:gd name="T50" fmla="*/ 149 w 438"/>
                  <a:gd name="T51" fmla="*/ 213 h 434"/>
                  <a:gd name="T52" fmla="*/ 183 w 438"/>
                  <a:gd name="T53" fmla="*/ 175 h 434"/>
                  <a:gd name="T54" fmla="*/ 220 w 438"/>
                  <a:gd name="T55" fmla="*/ 135 h 434"/>
                  <a:gd name="T56" fmla="*/ 260 w 438"/>
                  <a:gd name="T57" fmla="*/ 91 h 434"/>
                  <a:gd name="T58" fmla="*/ 303 w 438"/>
                  <a:gd name="T59" fmla="*/ 47 h 434"/>
                  <a:gd name="T60" fmla="*/ 349 w 438"/>
                  <a:gd name="T61" fmla="*/ 0 h 434"/>
                  <a:gd name="T62" fmla="*/ 438 w 438"/>
                  <a:gd name="T63" fmla="*/ 88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8" h="434">
                    <a:moveTo>
                      <a:pt x="438" y="88"/>
                    </a:moveTo>
                    <a:lnTo>
                      <a:pt x="391" y="134"/>
                    </a:lnTo>
                    <a:lnTo>
                      <a:pt x="345" y="176"/>
                    </a:lnTo>
                    <a:lnTo>
                      <a:pt x="302" y="215"/>
                    </a:lnTo>
                    <a:lnTo>
                      <a:pt x="262" y="252"/>
                    </a:lnTo>
                    <a:lnTo>
                      <a:pt x="223" y="286"/>
                    </a:lnTo>
                    <a:lnTo>
                      <a:pt x="187" y="316"/>
                    </a:lnTo>
                    <a:lnTo>
                      <a:pt x="154" y="343"/>
                    </a:lnTo>
                    <a:lnTo>
                      <a:pt x="123" y="367"/>
                    </a:lnTo>
                    <a:lnTo>
                      <a:pt x="96" y="388"/>
                    </a:lnTo>
                    <a:lnTo>
                      <a:pt x="72" y="405"/>
                    </a:lnTo>
                    <a:lnTo>
                      <a:pt x="50" y="418"/>
                    </a:lnTo>
                    <a:lnTo>
                      <a:pt x="32" y="428"/>
                    </a:lnTo>
                    <a:lnTo>
                      <a:pt x="18" y="433"/>
                    </a:lnTo>
                    <a:lnTo>
                      <a:pt x="8" y="434"/>
                    </a:lnTo>
                    <a:lnTo>
                      <a:pt x="2" y="432"/>
                    </a:lnTo>
                    <a:lnTo>
                      <a:pt x="0" y="426"/>
                    </a:lnTo>
                    <a:lnTo>
                      <a:pt x="1" y="415"/>
                    </a:lnTo>
                    <a:lnTo>
                      <a:pt x="6" y="401"/>
                    </a:lnTo>
                    <a:lnTo>
                      <a:pt x="16" y="383"/>
                    </a:lnTo>
                    <a:lnTo>
                      <a:pt x="29" y="363"/>
                    </a:lnTo>
                    <a:lnTo>
                      <a:pt x="46" y="339"/>
                    </a:lnTo>
                    <a:lnTo>
                      <a:pt x="66" y="312"/>
                    </a:lnTo>
                    <a:lnTo>
                      <a:pt x="91" y="281"/>
                    </a:lnTo>
                    <a:lnTo>
                      <a:pt x="118" y="249"/>
                    </a:lnTo>
                    <a:lnTo>
                      <a:pt x="149" y="213"/>
                    </a:lnTo>
                    <a:lnTo>
                      <a:pt x="183" y="175"/>
                    </a:lnTo>
                    <a:lnTo>
                      <a:pt x="220" y="135"/>
                    </a:lnTo>
                    <a:lnTo>
                      <a:pt x="260" y="91"/>
                    </a:lnTo>
                    <a:lnTo>
                      <a:pt x="303" y="47"/>
                    </a:lnTo>
                    <a:lnTo>
                      <a:pt x="349" y="0"/>
                    </a:lnTo>
                    <a:lnTo>
                      <a:pt x="438" y="8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03" name="Freeform 823">
                <a:extLst>
                  <a:ext uri="{FF2B5EF4-FFF2-40B4-BE49-F238E27FC236}">
                    <a16:creationId xmlns:a16="http://schemas.microsoft.com/office/drawing/2014/main" id="{4E6D362D-7873-4C3A-BA7C-A9A29C5C242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553786" y="4118647"/>
                <a:ext cx="174010" cy="288292"/>
              </a:xfrm>
              <a:custGeom>
                <a:avLst/>
                <a:gdLst>
                  <a:gd name="T0" fmla="*/ 378 w 690"/>
                  <a:gd name="T1" fmla="*/ 0 h 1152"/>
                  <a:gd name="T2" fmla="*/ 690 w 690"/>
                  <a:gd name="T3" fmla="*/ 982 h 1152"/>
                  <a:gd name="T4" fmla="*/ 518 w 690"/>
                  <a:gd name="T5" fmla="*/ 1152 h 1152"/>
                  <a:gd name="T6" fmla="*/ 0 w 690"/>
                  <a:gd name="T7" fmla="*/ 363 h 1152"/>
                  <a:gd name="T8" fmla="*/ 378 w 690"/>
                  <a:gd name="T9" fmla="*/ 0 h 1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0" h="1152">
                    <a:moveTo>
                      <a:pt x="378" y="0"/>
                    </a:moveTo>
                    <a:lnTo>
                      <a:pt x="690" y="982"/>
                    </a:lnTo>
                    <a:lnTo>
                      <a:pt x="518" y="1152"/>
                    </a:lnTo>
                    <a:lnTo>
                      <a:pt x="0" y="363"/>
                    </a:lnTo>
                    <a:lnTo>
                      <a:pt x="37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04" name="Freeform 824">
                <a:extLst>
                  <a:ext uri="{FF2B5EF4-FFF2-40B4-BE49-F238E27FC236}">
                    <a16:creationId xmlns:a16="http://schemas.microsoft.com/office/drawing/2014/main" id="{A4EE6005-4F10-4787-AB80-79DA289C228B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260002" y="4260541"/>
                <a:ext cx="133333" cy="72073"/>
              </a:xfrm>
              <a:custGeom>
                <a:avLst/>
                <a:gdLst>
                  <a:gd name="T0" fmla="*/ 527 w 527"/>
                  <a:gd name="T1" fmla="*/ 91 h 287"/>
                  <a:gd name="T2" fmla="*/ 72 w 527"/>
                  <a:gd name="T3" fmla="*/ 0 h 287"/>
                  <a:gd name="T4" fmla="*/ 0 w 527"/>
                  <a:gd name="T5" fmla="*/ 71 h 287"/>
                  <a:gd name="T6" fmla="*/ 401 w 527"/>
                  <a:gd name="T7" fmla="*/ 287 h 287"/>
                  <a:gd name="T8" fmla="*/ 527 w 527"/>
                  <a:gd name="T9" fmla="*/ 91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7" h="287">
                    <a:moveTo>
                      <a:pt x="527" y="91"/>
                    </a:moveTo>
                    <a:lnTo>
                      <a:pt x="72" y="0"/>
                    </a:lnTo>
                    <a:lnTo>
                      <a:pt x="0" y="71"/>
                    </a:lnTo>
                    <a:lnTo>
                      <a:pt x="401" y="287"/>
                    </a:lnTo>
                    <a:lnTo>
                      <a:pt x="527" y="9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05" name="Freeform 825">
                <a:extLst>
                  <a:ext uri="{FF2B5EF4-FFF2-40B4-BE49-F238E27FC236}">
                    <a16:creationId xmlns:a16="http://schemas.microsoft.com/office/drawing/2014/main" id="{E61E32C0-8F07-4B4E-9AEF-9C55222550B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372996" y="4312343"/>
                <a:ext cx="72316" cy="130632"/>
              </a:xfrm>
              <a:custGeom>
                <a:avLst/>
                <a:gdLst>
                  <a:gd name="T0" fmla="*/ 197 w 289"/>
                  <a:gd name="T1" fmla="*/ 0 h 521"/>
                  <a:gd name="T2" fmla="*/ 289 w 289"/>
                  <a:gd name="T3" fmla="*/ 451 h 521"/>
                  <a:gd name="T4" fmla="*/ 218 w 289"/>
                  <a:gd name="T5" fmla="*/ 521 h 521"/>
                  <a:gd name="T6" fmla="*/ 0 w 289"/>
                  <a:gd name="T7" fmla="*/ 125 h 521"/>
                  <a:gd name="T8" fmla="*/ 197 w 289"/>
                  <a:gd name="T9" fmla="*/ 0 h 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9" h="521">
                    <a:moveTo>
                      <a:pt x="197" y="0"/>
                    </a:moveTo>
                    <a:lnTo>
                      <a:pt x="289" y="451"/>
                    </a:lnTo>
                    <a:lnTo>
                      <a:pt x="218" y="521"/>
                    </a:lnTo>
                    <a:lnTo>
                      <a:pt x="0" y="125"/>
                    </a:lnTo>
                    <a:lnTo>
                      <a:pt x="19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06" name="Freeform 826">
                <a:extLst>
                  <a:ext uri="{FF2B5EF4-FFF2-40B4-BE49-F238E27FC236}">
                    <a16:creationId xmlns:a16="http://schemas.microsoft.com/office/drawing/2014/main" id="{03317906-2309-491F-9101-D224180CB3D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341357" y="3915942"/>
                <a:ext cx="451975" cy="445951"/>
              </a:xfrm>
              <a:custGeom>
                <a:avLst/>
                <a:gdLst>
                  <a:gd name="T0" fmla="*/ 15 w 1795"/>
                  <a:gd name="T1" fmla="*/ 1777 h 1777"/>
                  <a:gd name="T2" fmla="*/ 45 w 1795"/>
                  <a:gd name="T3" fmla="*/ 1774 h 1777"/>
                  <a:gd name="T4" fmla="*/ 91 w 1795"/>
                  <a:gd name="T5" fmla="*/ 1755 h 1777"/>
                  <a:gd name="T6" fmla="*/ 152 w 1795"/>
                  <a:gd name="T7" fmla="*/ 1722 h 1777"/>
                  <a:gd name="T8" fmla="*/ 223 w 1795"/>
                  <a:gd name="T9" fmla="*/ 1674 h 1777"/>
                  <a:gd name="T10" fmla="*/ 307 w 1795"/>
                  <a:gd name="T11" fmla="*/ 1614 h 1777"/>
                  <a:gd name="T12" fmla="*/ 401 w 1795"/>
                  <a:gd name="T13" fmla="*/ 1544 h 1777"/>
                  <a:gd name="T14" fmla="*/ 502 w 1795"/>
                  <a:gd name="T15" fmla="*/ 1463 h 1777"/>
                  <a:gd name="T16" fmla="*/ 612 w 1795"/>
                  <a:gd name="T17" fmla="*/ 1373 h 1777"/>
                  <a:gd name="T18" fmla="*/ 727 w 1795"/>
                  <a:gd name="T19" fmla="*/ 1275 h 1777"/>
                  <a:gd name="T20" fmla="*/ 848 w 1795"/>
                  <a:gd name="T21" fmla="*/ 1172 h 1777"/>
                  <a:gd name="T22" fmla="*/ 971 w 1795"/>
                  <a:gd name="T23" fmla="*/ 1063 h 1777"/>
                  <a:gd name="T24" fmla="*/ 1097 w 1795"/>
                  <a:gd name="T25" fmla="*/ 950 h 1777"/>
                  <a:gd name="T26" fmla="*/ 1223 w 1795"/>
                  <a:gd name="T27" fmla="*/ 834 h 1777"/>
                  <a:gd name="T28" fmla="*/ 1349 w 1795"/>
                  <a:gd name="T29" fmla="*/ 715 h 1777"/>
                  <a:gd name="T30" fmla="*/ 1473 w 1795"/>
                  <a:gd name="T31" fmla="*/ 597 h 1777"/>
                  <a:gd name="T32" fmla="*/ 1593 w 1795"/>
                  <a:gd name="T33" fmla="*/ 479 h 1777"/>
                  <a:gd name="T34" fmla="*/ 1661 w 1795"/>
                  <a:gd name="T35" fmla="*/ 404 h 1777"/>
                  <a:gd name="T36" fmla="*/ 1716 w 1795"/>
                  <a:gd name="T37" fmla="*/ 329 h 1777"/>
                  <a:gd name="T38" fmla="*/ 1758 w 1795"/>
                  <a:gd name="T39" fmla="*/ 255 h 1777"/>
                  <a:gd name="T40" fmla="*/ 1784 w 1795"/>
                  <a:gd name="T41" fmla="*/ 186 h 1777"/>
                  <a:gd name="T42" fmla="*/ 1795 w 1795"/>
                  <a:gd name="T43" fmla="*/ 123 h 1777"/>
                  <a:gd name="T44" fmla="*/ 1789 w 1795"/>
                  <a:gd name="T45" fmla="*/ 71 h 1777"/>
                  <a:gd name="T46" fmla="*/ 1766 w 1795"/>
                  <a:gd name="T47" fmla="*/ 31 h 1777"/>
                  <a:gd name="T48" fmla="*/ 1725 w 1795"/>
                  <a:gd name="T49" fmla="*/ 7 h 1777"/>
                  <a:gd name="T50" fmla="*/ 1671 w 1795"/>
                  <a:gd name="T51" fmla="*/ 0 h 1777"/>
                  <a:gd name="T52" fmla="*/ 1609 w 1795"/>
                  <a:gd name="T53" fmla="*/ 11 h 1777"/>
                  <a:gd name="T54" fmla="*/ 1539 w 1795"/>
                  <a:gd name="T55" fmla="*/ 38 h 1777"/>
                  <a:gd name="T56" fmla="*/ 1464 w 1795"/>
                  <a:gd name="T57" fmla="*/ 78 h 1777"/>
                  <a:gd name="T58" fmla="*/ 1387 w 1795"/>
                  <a:gd name="T59" fmla="*/ 134 h 1777"/>
                  <a:gd name="T60" fmla="*/ 1313 w 1795"/>
                  <a:gd name="T61" fmla="*/ 201 h 1777"/>
                  <a:gd name="T62" fmla="*/ 1193 w 1795"/>
                  <a:gd name="T63" fmla="*/ 320 h 1777"/>
                  <a:gd name="T64" fmla="*/ 1074 w 1795"/>
                  <a:gd name="T65" fmla="*/ 442 h 1777"/>
                  <a:gd name="T66" fmla="*/ 954 w 1795"/>
                  <a:gd name="T67" fmla="*/ 567 h 1777"/>
                  <a:gd name="T68" fmla="*/ 837 w 1795"/>
                  <a:gd name="T69" fmla="*/ 692 h 1777"/>
                  <a:gd name="T70" fmla="*/ 723 w 1795"/>
                  <a:gd name="T71" fmla="*/ 816 h 1777"/>
                  <a:gd name="T72" fmla="*/ 612 w 1795"/>
                  <a:gd name="T73" fmla="*/ 938 h 1777"/>
                  <a:gd name="T74" fmla="*/ 508 w 1795"/>
                  <a:gd name="T75" fmla="*/ 1057 h 1777"/>
                  <a:gd name="T76" fmla="*/ 409 w 1795"/>
                  <a:gd name="T77" fmla="*/ 1171 h 1777"/>
                  <a:gd name="T78" fmla="*/ 318 w 1795"/>
                  <a:gd name="T79" fmla="*/ 1280 h 1777"/>
                  <a:gd name="T80" fmla="*/ 237 w 1795"/>
                  <a:gd name="T81" fmla="*/ 1381 h 1777"/>
                  <a:gd name="T82" fmla="*/ 166 w 1795"/>
                  <a:gd name="T83" fmla="*/ 1474 h 1777"/>
                  <a:gd name="T84" fmla="*/ 106 w 1795"/>
                  <a:gd name="T85" fmla="*/ 1557 h 1777"/>
                  <a:gd name="T86" fmla="*/ 57 w 1795"/>
                  <a:gd name="T87" fmla="*/ 1628 h 1777"/>
                  <a:gd name="T88" fmla="*/ 23 w 1795"/>
                  <a:gd name="T89" fmla="*/ 1687 h 1777"/>
                  <a:gd name="T90" fmla="*/ 4 w 1795"/>
                  <a:gd name="T91" fmla="*/ 1732 h 1777"/>
                  <a:gd name="T92" fmla="*/ 1 w 1795"/>
                  <a:gd name="T93" fmla="*/ 1763 h 17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795" h="1777">
                    <a:moveTo>
                      <a:pt x="6" y="1771"/>
                    </a:moveTo>
                    <a:lnTo>
                      <a:pt x="15" y="1777"/>
                    </a:lnTo>
                    <a:lnTo>
                      <a:pt x="29" y="1777"/>
                    </a:lnTo>
                    <a:lnTo>
                      <a:pt x="45" y="1774"/>
                    </a:lnTo>
                    <a:lnTo>
                      <a:pt x="67" y="1766"/>
                    </a:lnTo>
                    <a:lnTo>
                      <a:pt x="91" y="1755"/>
                    </a:lnTo>
                    <a:lnTo>
                      <a:pt x="120" y="1740"/>
                    </a:lnTo>
                    <a:lnTo>
                      <a:pt x="152" y="1722"/>
                    </a:lnTo>
                    <a:lnTo>
                      <a:pt x="186" y="1699"/>
                    </a:lnTo>
                    <a:lnTo>
                      <a:pt x="223" y="1674"/>
                    </a:lnTo>
                    <a:lnTo>
                      <a:pt x="263" y="1646"/>
                    </a:lnTo>
                    <a:lnTo>
                      <a:pt x="307" y="1614"/>
                    </a:lnTo>
                    <a:lnTo>
                      <a:pt x="352" y="1580"/>
                    </a:lnTo>
                    <a:lnTo>
                      <a:pt x="401" y="1544"/>
                    </a:lnTo>
                    <a:lnTo>
                      <a:pt x="450" y="1504"/>
                    </a:lnTo>
                    <a:lnTo>
                      <a:pt x="502" y="1463"/>
                    </a:lnTo>
                    <a:lnTo>
                      <a:pt x="556" y="1419"/>
                    </a:lnTo>
                    <a:lnTo>
                      <a:pt x="612" y="1373"/>
                    </a:lnTo>
                    <a:lnTo>
                      <a:pt x="669" y="1325"/>
                    </a:lnTo>
                    <a:lnTo>
                      <a:pt x="727" y="1275"/>
                    </a:lnTo>
                    <a:lnTo>
                      <a:pt x="786" y="1224"/>
                    </a:lnTo>
                    <a:lnTo>
                      <a:pt x="848" y="1172"/>
                    </a:lnTo>
                    <a:lnTo>
                      <a:pt x="909" y="1118"/>
                    </a:lnTo>
                    <a:lnTo>
                      <a:pt x="971" y="1063"/>
                    </a:lnTo>
                    <a:lnTo>
                      <a:pt x="1033" y="1006"/>
                    </a:lnTo>
                    <a:lnTo>
                      <a:pt x="1097" y="950"/>
                    </a:lnTo>
                    <a:lnTo>
                      <a:pt x="1159" y="892"/>
                    </a:lnTo>
                    <a:lnTo>
                      <a:pt x="1223" y="834"/>
                    </a:lnTo>
                    <a:lnTo>
                      <a:pt x="1286" y="775"/>
                    </a:lnTo>
                    <a:lnTo>
                      <a:pt x="1349" y="715"/>
                    </a:lnTo>
                    <a:lnTo>
                      <a:pt x="1410" y="656"/>
                    </a:lnTo>
                    <a:lnTo>
                      <a:pt x="1473" y="597"/>
                    </a:lnTo>
                    <a:lnTo>
                      <a:pt x="1533" y="537"/>
                    </a:lnTo>
                    <a:lnTo>
                      <a:pt x="1593" y="479"/>
                    </a:lnTo>
                    <a:lnTo>
                      <a:pt x="1628" y="442"/>
                    </a:lnTo>
                    <a:lnTo>
                      <a:pt x="1661" y="404"/>
                    </a:lnTo>
                    <a:lnTo>
                      <a:pt x="1690" y="366"/>
                    </a:lnTo>
                    <a:lnTo>
                      <a:pt x="1716" y="329"/>
                    </a:lnTo>
                    <a:lnTo>
                      <a:pt x="1739" y="291"/>
                    </a:lnTo>
                    <a:lnTo>
                      <a:pt x="1758" y="255"/>
                    </a:lnTo>
                    <a:lnTo>
                      <a:pt x="1773" y="219"/>
                    </a:lnTo>
                    <a:lnTo>
                      <a:pt x="1784" y="186"/>
                    </a:lnTo>
                    <a:lnTo>
                      <a:pt x="1792" y="153"/>
                    </a:lnTo>
                    <a:lnTo>
                      <a:pt x="1795" y="123"/>
                    </a:lnTo>
                    <a:lnTo>
                      <a:pt x="1794" y="96"/>
                    </a:lnTo>
                    <a:lnTo>
                      <a:pt x="1789" y="71"/>
                    </a:lnTo>
                    <a:lnTo>
                      <a:pt x="1780" y="49"/>
                    </a:lnTo>
                    <a:lnTo>
                      <a:pt x="1766" y="31"/>
                    </a:lnTo>
                    <a:lnTo>
                      <a:pt x="1747" y="16"/>
                    </a:lnTo>
                    <a:lnTo>
                      <a:pt x="1725" y="7"/>
                    </a:lnTo>
                    <a:lnTo>
                      <a:pt x="1700" y="1"/>
                    </a:lnTo>
                    <a:lnTo>
                      <a:pt x="1671" y="0"/>
                    </a:lnTo>
                    <a:lnTo>
                      <a:pt x="1642" y="5"/>
                    </a:lnTo>
                    <a:lnTo>
                      <a:pt x="1609" y="11"/>
                    </a:lnTo>
                    <a:lnTo>
                      <a:pt x="1575" y="23"/>
                    </a:lnTo>
                    <a:lnTo>
                      <a:pt x="1539" y="38"/>
                    </a:lnTo>
                    <a:lnTo>
                      <a:pt x="1501" y="57"/>
                    </a:lnTo>
                    <a:lnTo>
                      <a:pt x="1464" y="78"/>
                    </a:lnTo>
                    <a:lnTo>
                      <a:pt x="1426" y="104"/>
                    </a:lnTo>
                    <a:lnTo>
                      <a:pt x="1387" y="134"/>
                    </a:lnTo>
                    <a:lnTo>
                      <a:pt x="1350" y="165"/>
                    </a:lnTo>
                    <a:lnTo>
                      <a:pt x="1313" y="201"/>
                    </a:lnTo>
                    <a:lnTo>
                      <a:pt x="1252" y="260"/>
                    </a:lnTo>
                    <a:lnTo>
                      <a:pt x="1193" y="320"/>
                    </a:lnTo>
                    <a:lnTo>
                      <a:pt x="1133" y="381"/>
                    </a:lnTo>
                    <a:lnTo>
                      <a:pt x="1074" y="442"/>
                    </a:lnTo>
                    <a:lnTo>
                      <a:pt x="1013" y="505"/>
                    </a:lnTo>
                    <a:lnTo>
                      <a:pt x="954" y="567"/>
                    </a:lnTo>
                    <a:lnTo>
                      <a:pt x="895" y="630"/>
                    </a:lnTo>
                    <a:lnTo>
                      <a:pt x="837" y="692"/>
                    </a:lnTo>
                    <a:lnTo>
                      <a:pt x="779" y="755"/>
                    </a:lnTo>
                    <a:lnTo>
                      <a:pt x="723" y="816"/>
                    </a:lnTo>
                    <a:lnTo>
                      <a:pt x="667" y="877"/>
                    </a:lnTo>
                    <a:lnTo>
                      <a:pt x="612" y="938"/>
                    </a:lnTo>
                    <a:lnTo>
                      <a:pt x="560" y="999"/>
                    </a:lnTo>
                    <a:lnTo>
                      <a:pt x="508" y="1057"/>
                    </a:lnTo>
                    <a:lnTo>
                      <a:pt x="458" y="1115"/>
                    </a:lnTo>
                    <a:lnTo>
                      <a:pt x="409" y="1171"/>
                    </a:lnTo>
                    <a:lnTo>
                      <a:pt x="363" y="1227"/>
                    </a:lnTo>
                    <a:lnTo>
                      <a:pt x="318" y="1280"/>
                    </a:lnTo>
                    <a:lnTo>
                      <a:pt x="277" y="1332"/>
                    </a:lnTo>
                    <a:lnTo>
                      <a:pt x="237" y="1381"/>
                    </a:lnTo>
                    <a:lnTo>
                      <a:pt x="200" y="1429"/>
                    </a:lnTo>
                    <a:lnTo>
                      <a:pt x="166" y="1474"/>
                    </a:lnTo>
                    <a:lnTo>
                      <a:pt x="134" y="1516"/>
                    </a:lnTo>
                    <a:lnTo>
                      <a:pt x="106" y="1557"/>
                    </a:lnTo>
                    <a:lnTo>
                      <a:pt x="79" y="1593"/>
                    </a:lnTo>
                    <a:lnTo>
                      <a:pt x="57" y="1628"/>
                    </a:lnTo>
                    <a:lnTo>
                      <a:pt x="39" y="1660"/>
                    </a:lnTo>
                    <a:lnTo>
                      <a:pt x="23" y="1687"/>
                    </a:lnTo>
                    <a:lnTo>
                      <a:pt x="11" y="1712"/>
                    </a:lnTo>
                    <a:lnTo>
                      <a:pt x="4" y="1732"/>
                    </a:lnTo>
                    <a:lnTo>
                      <a:pt x="0" y="1750"/>
                    </a:lnTo>
                    <a:lnTo>
                      <a:pt x="1" y="1763"/>
                    </a:lnTo>
                    <a:lnTo>
                      <a:pt x="6" y="177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07" name="Freeform 827">
                <a:extLst>
                  <a:ext uri="{FF2B5EF4-FFF2-40B4-BE49-F238E27FC236}">
                    <a16:creationId xmlns:a16="http://schemas.microsoft.com/office/drawing/2014/main" id="{3F1AFAFA-5FB1-4C5A-B730-9A57FCFF437C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700677" y="3956483"/>
                <a:ext cx="51977" cy="51802"/>
              </a:xfrm>
              <a:custGeom>
                <a:avLst/>
                <a:gdLst>
                  <a:gd name="T0" fmla="*/ 0 w 211"/>
                  <a:gd name="T1" fmla="*/ 37 h 209"/>
                  <a:gd name="T2" fmla="*/ 174 w 211"/>
                  <a:gd name="T3" fmla="*/ 209 h 209"/>
                  <a:gd name="T4" fmla="*/ 211 w 211"/>
                  <a:gd name="T5" fmla="*/ 172 h 209"/>
                  <a:gd name="T6" fmla="*/ 210 w 211"/>
                  <a:gd name="T7" fmla="*/ 169 h 209"/>
                  <a:gd name="T8" fmla="*/ 208 w 211"/>
                  <a:gd name="T9" fmla="*/ 159 h 209"/>
                  <a:gd name="T10" fmla="*/ 204 w 211"/>
                  <a:gd name="T11" fmla="*/ 144 h 209"/>
                  <a:gd name="T12" fmla="*/ 196 w 211"/>
                  <a:gd name="T13" fmla="*/ 125 h 209"/>
                  <a:gd name="T14" fmla="*/ 185 w 211"/>
                  <a:gd name="T15" fmla="*/ 105 h 209"/>
                  <a:gd name="T16" fmla="*/ 170 w 211"/>
                  <a:gd name="T17" fmla="*/ 82 h 209"/>
                  <a:gd name="T18" fmla="*/ 149 w 211"/>
                  <a:gd name="T19" fmla="*/ 58 h 209"/>
                  <a:gd name="T20" fmla="*/ 130 w 211"/>
                  <a:gd name="T21" fmla="*/ 42 h 209"/>
                  <a:gd name="T22" fmla="*/ 112 w 211"/>
                  <a:gd name="T23" fmla="*/ 29 h 209"/>
                  <a:gd name="T24" fmla="*/ 93 w 211"/>
                  <a:gd name="T25" fmla="*/ 19 h 209"/>
                  <a:gd name="T26" fmla="*/ 75 w 211"/>
                  <a:gd name="T27" fmla="*/ 11 h 209"/>
                  <a:gd name="T28" fmla="*/ 60 w 211"/>
                  <a:gd name="T29" fmla="*/ 6 h 209"/>
                  <a:gd name="T30" fmla="*/ 48 w 211"/>
                  <a:gd name="T31" fmla="*/ 3 h 209"/>
                  <a:gd name="T32" fmla="*/ 40 w 211"/>
                  <a:gd name="T33" fmla="*/ 0 h 209"/>
                  <a:gd name="T34" fmla="*/ 38 w 211"/>
                  <a:gd name="T35" fmla="*/ 0 h 209"/>
                  <a:gd name="T36" fmla="*/ 0 w 211"/>
                  <a:gd name="T37" fmla="*/ 37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11" h="209">
                    <a:moveTo>
                      <a:pt x="0" y="37"/>
                    </a:moveTo>
                    <a:lnTo>
                      <a:pt x="174" y="209"/>
                    </a:lnTo>
                    <a:lnTo>
                      <a:pt x="211" y="172"/>
                    </a:lnTo>
                    <a:lnTo>
                      <a:pt x="210" y="169"/>
                    </a:lnTo>
                    <a:lnTo>
                      <a:pt x="208" y="159"/>
                    </a:lnTo>
                    <a:lnTo>
                      <a:pt x="204" y="144"/>
                    </a:lnTo>
                    <a:lnTo>
                      <a:pt x="196" y="125"/>
                    </a:lnTo>
                    <a:lnTo>
                      <a:pt x="185" y="105"/>
                    </a:lnTo>
                    <a:lnTo>
                      <a:pt x="170" y="82"/>
                    </a:lnTo>
                    <a:lnTo>
                      <a:pt x="149" y="58"/>
                    </a:lnTo>
                    <a:lnTo>
                      <a:pt x="130" y="42"/>
                    </a:lnTo>
                    <a:lnTo>
                      <a:pt x="112" y="29"/>
                    </a:lnTo>
                    <a:lnTo>
                      <a:pt x="93" y="19"/>
                    </a:lnTo>
                    <a:lnTo>
                      <a:pt x="75" y="11"/>
                    </a:lnTo>
                    <a:lnTo>
                      <a:pt x="60" y="6"/>
                    </a:lnTo>
                    <a:lnTo>
                      <a:pt x="48" y="3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0" y="3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</p:grpSp>
      </p:grpSp>
      <p:grpSp>
        <p:nvGrpSpPr>
          <p:cNvPr id="408" name="Group 407">
            <a:extLst>
              <a:ext uri="{FF2B5EF4-FFF2-40B4-BE49-F238E27FC236}">
                <a16:creationId xmlns:a16="http://schemas.microsoft.com/office/drawing/2014/main" id="{C76DCAD5-08D7-410B-8182-FB291CBB568C}"/>
              </a:ext>
            </a:extLst>
          </p:cNvPr>
          <p:cNvGrpSpPr/>
          <p:nvPr/>
        </p:nvGrpSpPr>
        <p:grpSpPr bwMode="gray">
          <a:xfrm>
            <a:off x="8663779" y="2136580"/>
            <a:ext cx="523359" cy="208711"/>
            <a:chOff x="7859250" y="2183361"/>
            <a:chExt cx="523359" cy="208711"/>
          </a:xfrm>
        </p:grpSpPr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5B45EBC9-62A2-4E0A-ACF3-9F15CB9FF3FA}"/>
                </a:ext>
              </a:extLst>
            </p:cNvPr>
            <p:cNvSpPr txBox="1"/>
            <p:nvPr/>
          </p:nvSpPr>
          <p:spPr bwMode="gray">
            <a:xfrm>
              <a:off x="8062927" y="2210772"/>
              <a:ext cx="31968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EC202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10</a:t>
              </a:r>
            </a:p>
          </p:txBody>
        </p:sp>
        <p:pic>
          <p:nvPicPr>
            <p:cNvPr id="410" name="Picture 4" descr="https://d30y9cdsu7xlg0.cloudfront.net/png/55407-200.png">
              <a:extLst>
                <a:ext uri="{FF2B5EF4-FFF2-40B4-BE49-F238E27FC236}">
                  <a16:creationId xmlns:a16="http://schemas.microsoft.com/office/drawing/2014/main" id="{72048863-D46C-4A4C-8826-563D61E968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duotone>
                <a:srgbClr val="EC2029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859250" y="2183361"/>
              <a:ext cx="208711" cy="208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11" name="Group 410">
            <a:extLst>
              <a:ext uri="{FF2B5EF4-FFF2-40B4-BE49-F238E27FC236}">
                <a16:creationId xmlns:a16="http://schemas.microsoft.com/office/drawing/2014/main" id="{60C9A440-7084-4770-9194-DC5D0DDE0A58}"/>
              </a:ext>
            </a:extLst>
          </p:cNvPr>
          <p:cNvGrpSpPr/>
          <p:nvPr/>
        </p:nvGrpSpPr>
        <p:grpSpPr bwMode="gray">
          <a:xfrm>
            <a:off x="8669051" y="3053389"/>
            <a:ext cx="607052" cy="210312"/>
            <a:chOff x="7864522" y="2668112"/>
            <a:chExt cx="607052" cy="210312"/>
          </a:xfrm>
        </p:grpSpPr>
        <p:pic>
          <p:nvPicPr>
            <p:cNvPr id="412" name="Picture 4" descr="Image result for pie chart icon">
              <a:extLst>
                <a:ext uri="{FF2B5EF4-FFF2-40B4-BE49-F238E27FC236}">
                  <a16:creationId xmlns:a16="http://schemas.microsoft.com/office/drawing/2014/main" id="{9C780BA6-25C2-4E53-9A39-9D49DA99484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gray">
            <a:xfrm>
              <a:off x="7864522" y="2668112"/>
              <a:ext cx="196650" cy="210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3" name="TextBox 412">
              <a:extLst>
                <a:ext uri="{FF2B5EF4-FFF2-40B4-BE49-F238E27FC236}">
                  <a16:creationId xmlns:a16="http://schemas.microsoft.com/office/drawing/2014/main" id="{40E1EC42-DE84-4ADD-93C7-21433055A38C}"/>
                </a:ext>
              </a:extLst>
            </p:cNvPr>
            <p:cNvSpPr txBox="1"/>
            <p:nvPr/>
          </p:nvSpPr>
          <p:spPr bwMode="gray">
            <a:xfrm>
              <a:off x="8062928" y="2696324"/>
              <a:ext cx="408646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000" dirty="0">
                  <a:solidFill>
                    <a:srgbClr val="000000"/>
                  </a:solidFill>
                  <a:latin typeface="Arial"/>
                  <a:ea typeface="+mn-ea"/>
                  <a:cs typeface="+mn-cs"/>
                </a:rPr>
                <a:t>40.0%</a:t>
              </a:r>
            </a:p>
          </p:txBody>
        </p:sp>
      </p:grpSp>
      <p:sp>
        <p:nvSpPr>
          <p:cNvPr id="414" name="Text Box 144">
            <a:extLst>
              <a:ext uri="{FF2B5EF4-FFF2-40B4-BE49-F238E27FC236}">
                <a16:creationId xmlns:a16="http://schemas.microsoft.com/office/drawing/2014/main" id="{4B7292B7-133A-46F3-B653-0D834D429BB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449690" y="5188848"/>
            <a:ext cx="2941519" cy="1274056"/>
          </a:xfrm>
          <a:prstGeom prst="roundRect">
            <a:avLst>
              <a:gd name="adj" fmla="val 6178"/>
            </a:avLst>
          </a:prstGeom>
          <a:solidFill>
            <a:srgbClr val="FFFFFF"/>
          </a:solidFill>
          <a:ln w="6350" algn="ctr">
            <a:solidFill>
              <a:srgbClr val="ED8B00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/>
        </p:spPr>
        <p:txBody>
          <a:bodyPr wrap="square" lIns="822960" tIns="274320" rIns="45720" bIns="45720">
            <a:noAutofit/>
          </a:bodyPr>
          <a:lstStyle>
            <a:lvl1pPr marL="111125" indent="-111125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9pPr>
          </a:lstStyle>
          <a:p>
            <a:pPr marL="166688" indent="-166688">
              <a:spcBef>
                <a:spcPts val="400"/>
              </a:spcBef>
              <a:spcAft>
                <a:spcPts val="400"/>
              </a:spcAft>
              <a:buClr>
                <a:srgbClr val="FAA61A"/>
              </a:buClr>
              <a:buSzPct val="90000"/>
              <a:buFontTx/>
              <a:buBlip>
                <a:blip r:embed="rId2"/>
              </a:buBlip>
            </a:pPr>
            <a:r>
              <a:rPr lang="en-US" altLang="en-US" sz="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Goa is India’s leading international tourist destination</a:t>
            </a:r>
          </a:p>
          <a:p>
            <a:pPr marL="166688" indent="-166688">
              <a:spcBef>
                <a:spcPts val="400"/>
              </a:spcBef>
              <a:spcAft>
                <a:spcPts val="400"/>
              </a:spcAft>
              <a:buClr>
                <a:srgbClr val="FAA61A"/>
              </a:buClr>
              <a:buSzPct val="90000"/>
              <a:buFont typeface="Wingdings 2" pitchFamily="18" charset="2"/>
              <a:buBlip>
                <a:blip r:embed="rId2"/>
              </a:buBlip>
            </a:pPr>
            <a:r>
              <a:rPr lang="en-US" altLang="en-US" sz="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Tourist airport with high international passenger traffic and non-aero potential</a:t>
            </a:r>
          </a:p>
          <a:p>
            <a:pPr marL="166688" indent="-166688">
              <a:spcBef>
                <a:spcPts val="400"/>
              </a:spcBef>
              <a:spcAft>
                <a:spcPts val="400"/>
              </a:spcAft>
              <a:buClr>
                <a:srgbClr val="FAA61A"/>
              </a:buClr>
              <a:buSzPct val="90000"/>
              <a:buFont typeface="Wingdings 2" pitchFamily="18" charset="2"/>
              <a:buBlip>
                <a:blip r:embed="rId2"/>
              </a:buBlip>
            </a:pPr>
            <a:endParaRPr lang="en-US" altLang="en-US" sz="9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5" name="Group 414">
            <a:extLst>
              <a:ext uri="{FF2B5EF4-FFF2-40B4-BE49-F238E27FC236}">
                <a16:creationId xmlns:a16="http://schemas.microsoft.com/office/drawing/2014/main" id="{3400EFCD-0028-45AB-BC4C-BE685CE5C1A9}"/>
              </a:ext>
            </a:extLst>
          </p:cNvPr>
          <p:cNvGrpSpPr/>
          <p:nvPr/>
        </p:nvGrpSpPr>
        <p:grpSpPr bwMode="gray">
          <a:xfrm>
            <a:off x="1466360" y="5603178"/>
            <a:ext cx="711134" cy="153888"/>
            <a:chOff x="911161" y="4833968"/>
            <a:chExt cx="711134" cy="153888"/>
          </a:xfrm>
        </p:grpSpPr>
        <p:sp>
          <p:nvSpPr>
            <p:cNvPr id="416" name="TextBox 415">
              <a:extLst>
                <a:ext uri="{FF2B5EF4-FFF2-40B4-BE49-F238E27FC236}">
                  <a16:creationId xmlns:a16="http://schemas.microsoft.com/office/drawing/2014/main" id="{840C7CBA-6EF5-47D9-81D3-154C29A89168}"/>
                </a:ext>
              </a:extLst>
            </p:cNvPr>
            <p:cNvSpPr txBox="1"/>
            <p:nvPr/>
          </p:nvSpPr>
          <p:spPr bwMode="gray">
            <a:xfrm>
              <a:off x="911161" y="4833968"/>
              <a:ext cx="711134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    7.7</a:t>
              </a:r>
              <a:r>
                <a:rPr kumimoji="0" lang="en-US" sz="1000" b="0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 </a:t>
              </a: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/33</a:t>
              </a:r>
              <a:endParaRPr kumimoji="0" lang="en-US" sz="10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3B7AC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417" name="Group 416">
              <a:extLst>
                <a:ext uri="{FF2B5EF4-FFF2-40B4-BE49-F238E27FC236}">
                  <a16:creationId xmlns:a16="http://schemas.microsoft.com/office/drawing/2014/main" id="{B235898D-80D8-492D-84D6-98D38CC836D3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 rot="6300000" flipH="1">
              <a:off x="919789" y="4842450"/>
              <a:ext cx="130699" cy="129358"/>
              <a:chOff x="12260002" y="3915942"/>
              <a:chExt cx="533330" cy="527033"/>
            </a:xfrm>
            <a:solidFill>
              <a:srgbClr val="013976"/>
            </a:solidFill>
          </p:grpSpPr>
          <p:sp>
            <p:nvSpPr>
              <p:cNvPr id="418" name="Freeform 817">
                <a:extLst>
                  <a:ext uri="{FF2B5EF4-FFF2-40B4-BE49-F238E27FC236}">
                    <a16:creationId xmlns:a16="http://schemas.microsoft.com/office/drawing/2014/main" id="{2D0DCFDA-7121-434F-805F-D33191C1BC2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409154" y="4003781"/>
                <a:ext cx="158191" cy="81082"/>
              </a:xfrm>
              <a:custGeom>
                <a:avLst/>
                <a:gdLst>
                  <a:gd name="T0" fmla="*/ 303 w 637"/>
                  <a:gd name="T1" fmla="*/ 199 h 324"/>
                  <a:gd name="T2" fmla="*/ 326 w 637"/>
                  <a:gd name="T3" fmla="*/ 228 h 324"/>
                  <a:gd name="T4" fmla="*/ 637 w 637"/>
                  <a:gd name="T5" fmla="*/ 324 h 324"/>
                  <a:gd name="T6" fmla="*/ 409 w 637"/>
                  <a:gd name="T7" fmla="*/ 98 h 324"/>
                  <a:gd name="T8" fmla="*/ 287 w 637"/>
                  <a:gd name="T9" fmla="*/ 125 h 324"/>
                  <a:gd name="T10" fmla="*/ 161 w 637"/>
                  <a:gd name="T11" fmla="*/ 0 h 324"/>
                  <a:gd name="T12" fmla="*/ 0 w 637"/>
                  <a:gd name="T13" fmla="*/ 35 h 324"/>
                  <a:gd name="T14" fmla="*/ 77 w 637"/>
                  <a:gd name="T15" fmla="*/ 129 h 324"/>
                  <a:gd name="T16" fmla="*/ 303 w 637"/>
                  <a:gd name="T17" fmla="*/ 199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7" h="324">
                    <a:moveTo>
                      <a:pt x="303" y="199"/>
                    </a:moveTo>
                    <a:lnTo>
                      <a:pt x="326" y="228"/>
                    </a:lnTo>
                    <a:lnTo>
                      <a:pt x="637" y="324"/>
                    </a:lnTo>
                    <a:lnTo>
                      <a:pt x="409" y="98"/>
                    </a:lnTo>
                    <a:lnTo>
                      <a:pt x="287" y="125"/>
                    </a:lnTo>
                    <a:lnTo>
                      <a:pt x="161" y="0"/>
                    </a:lnTo>
                    <a:lnTo>
                      <a:pt x="0" y="35"/>
                    </a:lnTo>
                    <a:lnTo>
                      <a:pt x="77" y="129"/>
                    </a:lnTo>
                    <a:lnTo>
                      <a:pt x="303" y="199"/>
                    </a:lnTo>
                    <a:close/>
                  </a:path>
                </a:pathLst>
              </a:custGeom>
              <a:solidFill>
                <a:srgbClr val="3B7AC1"/>
              </a:solidFill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45720" tIns="45720" rIns="4572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9" name="Freeform 818">
                <a:extLst>
                  <a:ext uri="{FF2B5EF4-FFF2-40B4-BE49-F238E27FC236}">
                    <a16:creationId xmlns:a16="http://schemas.microsoft.com/office/drawing/2014/main" id="{5314FB66-169F-41E9-A20B-D58704675A0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339097" y="3981258"/>
                <a:ext cx="108474" cy="108109"/>
              </a:xfrm>
              <a:custGeom>
                <a:avLst/>
                <a:gdLst>
                  <a:gd name="T0" fmla="*/ 351 w 439"/>
                  <a:gd name="T1" fmla="*/ 0 h 434"/>
                  <a:gd name="T2" fmla="*/ 305 w 439"/>
                  <a:gd name="T3" fmla="*/ 47 h 434"/>
                  <a:gd name="T4" fmla="*/ 262 w 439"/>
                  <a:gd name="T5" fmla="*/ 92 h 434"/>
                  <a:gd name="T6" fmla="*/ 221 w 439"/>
                  <a:gd name="T7" fmla="*/ 135 h 434"/>
                  <a:gd name="T8" fmla="*/ 184 w 439"/>
                  <a:gd name="T9" fmla="*/ 175 h 434"/>
                  <a:gd name="T10" fmla="*/ 150 w 439"/>
                  <a:gd name="T11" fmla="*/ 213 h 434"/>
                  <a:gd name="T12" fmla="*/ 120 w 439"/>
                  <a:gd name="T13" fmla="*/ 249 h 434"/>
                  <a:gd name="T14" fmla="*/ 92 w 439"/>
                  <a:gd name="T15" fmla="*/ 281 h 434"/>
                  <a:gd name="T16" fmla="*/ 68 w 439"/>
                  <a:gd name="T17" fmla="*/ 312 h 434"/>
                  <a:gd name="T18" fmla="*/ 47 w 439"/>
                  <a:gd name="T19" fmla="*/ 339 h 434"/>
                  <a:gd name="T20" fmla="*/ 31 w 439"/>
                  <a:gd name="T21" fmla="*/ 363 h 434"/>
                  <a:gd name="T22" fmla="*/ 16 w 439"/>
                  <a:gd name="T23" fmla="*/ 383 h 434"/>
                  <a:gd name="T24" fmla="*/ 8 w 439"/>
                  <a:gd name="T25" fmla="*/ 402 h 434"/>
                  <a:gd name="T26" fmla="*/ 2 w 439"/>
                  <a:gd name="T27" fmla="*/ 416 h 434"/>
                  <a:gd name="T28" fmla="*/ 0 w 439"/>
                  <a:gd name="T29" fmla="*/ 426 h 434"/>
                  <a:gd name="T30" fmla="*/ 3 w 439"/>
                  <a:gd name="T31" fmla="*/ 432 h 434"/>
                  <a:gd name="T32" fmla="*/ 10 w 439"/>
                  <a:gd name="T33" fmla="*/ 434 h 434"/>
                  <a:gd name="T34" fmla="*/ 20 w 439"/>
                  <a:gd name="T35" fmla="*/ 433 h 434"/>
                  <a:gd name="T36" fmla="*/ 34 w 439"/>
                  <a:gd name="T37" fmla="*/ 428 h 434"/>
                  <a:gd name="T38" fmla="*/ 52 w 439"/>
                  <a:gd name="T39" fmla="*/ 418 h 434"/>
                  <a:gd name="T40" fmla="*/ 72 w 439"/>
                  <a:gd name="T41" fmla="*/ 405 h 434"/>
                  <a:gd name="T42" fmla="*/ 98 w 439"/>
                  <a:gd name="T43" fmla="*/ 389 h 434"/>
                  <a:gd name="T44" fmla="*/ 125 w 439"/>
                  <a:gd name="T45" fmla="*/ 368 h 434"/>
                  <a:gd name="T46" fmla="*/ 155 w 439"/>
                  <a:gd name="T47" fmla="*/ 344 h 434"/>
                  <a:gd name="T48" fmla="*/ 189 w 439"/>
                  <a:gd name="T49" fmla="*/ 317 h 434"/>
                  <a:gd name="T50" fmla="*/ 224 w 439"/>
                  <a:gd name="T51" fmla="*/ 287 h 434"/>
                  <a:gd name="T52" fmla="*/ 262 w 439"/>
                  <a:gd name="T53" fmla="*/ 253 h 434"/>
                  <a:gd name="T54" fmla="*/ 304 w 439"/>
                  <a:gd name="T55" fmla="*/ 216 h 434"/>
                  <a:gd name="T56" fmla="*/ 346 w 439"/>
                  <a:gd name="T57" fmla="*/ 176 h 434"/>
                  <a:gd name="T58" fmla="*/ 391 w 439"/>
                  <a:gd name="T59" fmla="*/ 134 h 434"/>
                  <a:gd name="T60" fmla="*/ 439 w 439"/>
                  <a:gd name="T61" fmla="*/ 88 h 434"/>
                  <a:gd name="T62" fmla="*/ 351 w 439"/>
                  <a:gd name="T63" fmla="*/ 0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9" h="434">
                    <a:moveTo>
                      <a:pt x="351" y="0"/>
                    </a:moveTo>
                    <a:lnTo>
                      <a:pt x="305" y="47"/>
                    </a:lnTo>
                    <a:lnTo>
                      <a:pt x="262" y="92"/>
                    </a:lnTo>
                    <a:lnTo>
                      <a:pt x="221" y="135"/>
                    </a:lnTo>
                    <a:lnTo>
                      <a:pt x="184" y="175"/>
                    </a:lnTo>
                    <a:lnTo>
                      <a:pt x="150" y="213"/>
                    </a:lnTo>
                    <a:lnTo>
                      <a:pt x="120" y="249"/>
                    </a:lnTo>
                    <a:lnTo>
                      <a:pt x="92" y="281"/>
                    </a:lnTo>
                    <a:lnTo>
                      <a:pt x="68" y="312"/>
                    </a:lnTo>
                    <a:lnTo>
                      <a:pt x="47" y="339"/>
                    </a:lnTo>
                    <a:lnTo>
                      <a:pt x="31" y="363"/>
                    </a:lnTo>
                    <a:lnTo>
                      <a:pt x="16" y="383"/>
                    </a:lnTo>
                    <a:lnTo>
                      <a:pt x="8" y="402"/>
                    </a:lnTo>
                    <a:lnTo>
                      <a:pt x="2" y="416"/>
                    </a:lnTo>
                    <a:lnTo>
                      <a:pt x="0" y="426"/>
                    </a:lnTo>
                    <a:lnTo>
                      <a:pt x="3" y="432"/>
                    </a:lnTo>
                    <a:lnTo>
                      <a:pt x="10" y="434"/>
                    </a:lnTo>
                    <a:lnTo>
                      <a:pt x="20" y="433"/>
                    </a:lnTo>
                    <a:lnTo>
                      <a:pt x="34" y="428"/>
                    </a:lnTo>
                    <a:lnTo>
                      <a:pt x="52" y="418"/>
                    </a:lnTo>
                    <a:lnTo>
                      <a:pt x="72" y="405"/>
                    </a:lnTo>
                    <a:lnTo>
                      <a:pt x="98" y="389"/>
                    </a:lnTo>
                    <a:lnTo>
                      <a:pt x="125" y="368"/>
                    </a:lnTo>
                    <a:lnTo>
                      <a:pt x="155" y="344"/>
                    </a:lnTo>
                    <a:lnTo>
                      <a:pt x="189" y="317"/>
                    </a:lnTo>
                    <a:lnTo>
                      <a:pt x="224" y="287"/>
                    </a:lnTo>
                    <a:lnTo>
                      <a:pt x="262" y="253"/>
                    </a:lnTo>
                    <a:lnTo>
                      <a:pt x="304" y="216"/>
                    </a:lnTo>
                    <a:lnTo>
                      <a:pt x="346" y="176"/>
                    </a:lnTo>
                    <a:lnTo>
                      <a:pt x="391" y="134"/>
                    </a:lnTo>
                    <a:lnTo>
                      <a:pt x="439" y="88"/>
                    </a:lnTo>
                    <a:lnTo>
                      <a:pt x="351" y="0"/>
                    </a:lnTo>
                    <a:close/>
                  </a:path>
                </a:pathLst>
              </a:custGeom>
              <a:solidFill>
                <a:srgbClr val="3B7AC1"/>
              </a:solidFill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45720" tIns="45720" rIns="4572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0" name="Freeform 819">
                <a:extLst>
                  <a:ext uri="{FF2B5EF4-FFF2-40B4-BE49-F238E27FC236}">
                    <a16:creationId xmlns:a16="http://schemas.microsoft.com/office/drawing/2014/main" id="{23178E84-CCD8-4687-A424-74EF6FF49958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402374" y="4006033"/>
                <a:ext cx="110734" cy="110362"/>
              </a:xfrm>
              <a:custGeom>
                <a:avLst/>
                <a:gdLst>
                  <a:gd name="T0" fmla="*/ 350 w 439"/>
                  <a:gd name="T1" fmla="*/ 0 h 436"/>
                  <a:gd name="T2" fmla="*/ 305 w 439"/>
                  <a:gd name="T3" fmla="*/ 47 h 436"/>
                  <a:gd name="T4" fmla="*/ 261 w 439"/>
                  <a:gd name="T5" fmla="*/ 93 h 436"/>
                  <a:gd name="T6" fmla="*/ 222 w 439"/>
                  <a:gd name="T7" fmla="*/ 135 h 436"/>
                  <a:gd name="T8" fmla="*/ 185 w 439"/>
                  <a:gd name="T9" fmla="*/ 175 h 436"/>
                  <a:gd name="T10" fmla="*/ 151 w 439"/>
                  <a:gd name="T11" fmla="*/ 213 h 436"/>
                  <a:gd name="T12" fmla="*/ 120 w 439"/>
                  <a:gd name="T13" fmla="*/ 249 h 436"/>
                  <a:gd name="T14" fmla="*/ 92 w 439"/>
                  <a:gd name="T15" fmla="*/ 282 h 436"/>
                  <a:gd name="T16" fmla="*/ 68 w 439"/>
                  <a:gd name="T17" fmla="*/ 312 h 436"/>
                  <a:gd name="T18" fmla="*/ 48 w 439"/>
                  <a:gd name="T19" fmla="*/ 339 h 436"/>
                  <a:gd name="T20" fmla="*/ 30 w 439"/>
                  <a:gd name="T21" fmla="*/ 363 h 436"/>
                  <a:gd name="T22" fmla="*/ 17 w 439"/>
                  <a:gd name="T23" fmla="*/ 385 h 436"/>
                  <a:gd name="T24" fmla="*/ 7 w 439"/>
                  <a:gd name="T25" fmla="*/ 402 h 436"/>
                  <a:gd name="T26" fmla="*/ 1 w 439"/>
                  <a:gd name="T27" fmla="*/ 416 h 436"/>
                  <a:gd name="T28" fmla="*/ 0 w 439"/>
                  <a:gd name="T29" fmla="*/ 426 h 436"/>
                  <a:gd name="T30" fmla="*/ 3 w 439"/>
                  <a:gd name="T31" fmla="*/ 432 h 436"/>
                  <a:gd name="T32" fmla="*/ 9 w 439"/>
                  <a:gd name="T33" fmla="*/ 436 h 436"/>
                  <a:gd name="T34" fmla="*/ 20 w 439"/>
                  <a:gd name="T35" fmla="*/ 433 h 436"/>
                  <a:gd name="T36" fmla="*/ 34 w 439"/>
                  <a:gd name="T37" fmla="*/ 428 h 436"/>
                  <a:gd name="T38" fmla="*/ 52 w 439"/>
                  <a:gd name="T39" fmla="*/ 418 h 436"/>
                  <a:gd name="T40" fmla="*/ 73 w 439"/>
                  <a:gd name="T41" fmla="*/ 405 h 436"/>
                  <a:gd name="T42" fmla="*/ 97 w 439"/>
                  <a:gd name="T43" fmla="*/ 389 h 436"/>
                  <a:gd name="T44" fmla="*/ 124 w 439"/>
                  <a:gd name="T45" fmla="*/ 368 h 436"/>
                  <a:gd name="T46" fmla="*/ 155 w 439"/>
                  <a:gd name="T47" fmla="*/ 344 h 436"/>
                  <a:gd name="T48" fmla="*/ 188 w 439"/>
                  <a:gd name="T49" fmla="*/ 317 h 436"/>
                  <a:gd name="T50" fmla="*/ 224 w 439"/>
                  <a:gd name="T51" fmla="*/ 287 h 436"/>
                  <a:gd name="T52" fmla="*/ 262 w 439"/>
                  <a:gd name="T53" fmla="*/ 253 h 436"/>
                  <a:gd name="T54" fmla="*/ 303 w 439"/>
                  <a:gd name="T55" fmla="*/ 216 h 436"/>
                  <a:gd name="T56" fmla="*/ 347 w 439"/>
                  <a:gd name="T57" fmla="*/ 176 h 436"/>
                  <a:gd name="T58" fmla="*/ 392 w 439"/>
                  <a:gd name="T59" fmla="*/ 134 h 436"/>
                  <a:gd name="T60" fmla="*/ 439 w 439"/>
                  <a:gd name="T61" fmla="*/ 88 h 436"/>
                  <a:gd name="T62" fmla="*/ 350 w 439"/>
                  <a:gd name="T63" fmla="*/ 0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9" h="436">
                    <a:moveTo>
                      <a:pt x="350" y="0"/>
                    </a:moveTo>
                    <a:lnTo>
                      <a:pt x="305" y="47"/>
                    </a:lnTo>
                    <a:lnTo>
                      <a:pt x="261" y="93"/>
                    </a:lnTo>
                    <a:lnTo>
                      <a:pt x="222" y="135"/>
                    </a:lnTo>
                    <a:lnTo>
                      <a:pt x="185" y="175"/>
                    </a:lnTo>
                    <a:lnTo>
                      <a:pt x="151" y="213"/>
                    </a:lnTo>
                    <a:lnTo>
                      <a:pt x="120" y="249"/>
                    </a:lnTo>
                    <a:lnTo>
                      <a:pt x="92" y="282"/>
                    </a:lnTo>
                    <a:lnTo>
                      <a:pt x="68" y="312"/>
                    </a:lnTo>
                    <a:lnTo>
                      <a:pt x="48" y="339"/>
                    </a:lnTo>
                    <a:lnTo>
                      <a:pt x="30" y="363"/>
                    </a:lnTo>
                    <a:lnTo>
                      <a:pt x="17" y="385"/>
                    </a:lnTo>
                    <a:lnTo>
                      <a:pt x="7" y="402"/>
                    </a:lnTo>
                    <a:lnTo>
                      <a:pt x="1" y="416"/>
                    </a:lnTo>
                    <a:lnTo>
                      <a:pt x="0" y="426"/>
                    </a:lnTo>
                    <a:lnTo>
                      <a:pt x="3" y="432"/>
                    </a:lnTo>
                    <a:lnTo>
                      <a:pt x="9" y="436"/>
                    </a:lnTo>
                    <a:lnTo>
                      <a:pt x="20" y="433"/>
                    </a:lnTo>
                    <a:lnTo>
                      <a:pt x="34" y="428"/>
                    </a:lnTo>
                    <a:lnTo>
                      <a:pt x="52" y="418"/>
                    </a:lnTo>
                    <a:lnTo>
                      <a:pt x="73" y="405"/>
                    </a:lnTo>
                    <a:lnTo>
                      <a:pt x="97" y="389"/>
                    </a:lnTo>
                    <a:lnTo>
                      <a:pt x="124" y="368"/>
                    </a:lnTo>
                    <a:lnTo>
                      <a:pt x="155" y="344"/>
                    </a:lnTo>
                    <a:lnTo>
                      <a:pt x="188" y="317"/>
                    </a:lnTo>
                    <a:lnTo>
                      <a:pt x="224" y="287"/>
                    </a:lnTo>
                    <a:lnTo>
                      <a:pt x="262" y="253"/>
                    </a:lnTo>
                    <a:lnTo>
                      <a:pt x="303" y="216"/>
                    </a:lnTo>
                    <a:lnTo>
                      <a:pt x="347" y="176"/>
                    </a:lnTo>
                    <a:lnTo>
                      <a:pt x="392" y="134"/>
                    </a:lnTo>
                    <a:lnTo>
                      <a:pt x="439" y="88"/>
                    </a:lnTo>
                    <a:lnTo>
                      <a:pt x="350" y="0"/>
                    </a:lnTo>
                    <a:close/>
                  </a:path>
                </a:pathLst>
              </a:custGeom>
              <a:solidFill>
                <a:srgbClr val="3B7AC1"/>
              </a:solidFill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45720" tIns="45720" rIns="4572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1" name="Freeform 820">
                <a:extLst>
                  <a:ext uri="{FF2B5EF4-FFF2-40B4-BE49-F238E27FC236}">
                    <a16:creationId xmlns:a16="http://schemas.microsoft.com/office/drawing/2014/main" id="{64E9684E-7E78-46EC-9E62-14D406DBB66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296160" y="3981258"/>
                <a:ext cx="291524" cy="171173"/>
              </a:xfrm>
              <a:custGeom>
                <a:avLst/>
                <a:gdLst>
                  <a:gd name="T0" fmla="*/ 1164 w 1164"/>
                  <a:gd name="T1" fmla="*/ 310 h 684"/>
                  <a:gd name="T2" fmla="*/ 172 w 1164"/>
                  <a:gd name="T3" fmla="*/ 0 h 684"/>
                  <a:gd name="T4" fmla="*/ 0 w 1164"/>
                  <a:gd name="T5" fmla="*/ 171 h 684"/>
                  <a:gd name="T6" fmla="*/ 797 w 1164"/>
                  <a:gd name="T7" fmla="*/ 684 h 684"/>
                  <a:gd name="T8" fmla="*/ 1164 w 1164"/>
                  <a:gd name="T9" fmla="*/ 310 h 6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4" h="684">
                    <a:moveTo>
                      <a:pt x="1164" y="310"/>
                    </a:moveTo>
                    <a:lnTo>
                      <a:pt x="172" y="0"/>
                    </a:lnTo>
                    <a:lnTo>
                      <a:pt x="0" y="171"/>
                    </a:lnTo>
                    <a:lnTo>
                      <a:pt x="797" y="684"/>
                    </a:lnTo>
                    <a:lnTo>
                      <a:pt x="1164" y="310"/>
                    </a:lnTo>
                    <a:close/>
                  </a:path>
                </a:pathLst>
              </a:custGeom>
              <a:solidFill>
                <a:srgbClr val="3B7AC1"/>
              </a:solidFill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45720" tIns="45720" rIns="4572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2" name="Freeform 821">
                <a:extLst>
                  <a:ext uri="{FF2B5EF4-FFF2-40B4-BE49-F238E27FC236}">
                    <a16:creationId xmlns:a16="http://schemas.microsoft.com/office/drawing/2014/main" id="{CB9F1471-18FD-48B0-BCFA-EA8BF9833B8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617062" y="4256036"/>
                <a:ext cx="110734" cy="108109"/>
              </a:xfrm>
              <a:custGeom>
                <a:avLst/>
                <a:gdLst>
                  <a:gd name="T0" fmla="*/ 438 w 438"/>
                  <a:gd name="T1" fmla="*/ 87 h 434"/>
                  <a:gd name="T2" fmla="*/ 391 w 438"/>
                  <a:gd name="T3" fmla="*/ 132 h 434"/>
                  <a:gd name="T4" fmla="*/ 346 w 438"/>
                  <a:gd name="T5" fmla="*/ 176 h 434"/>
                  <a:gd name="T6" fmla="*/ 302 w 438"/>
                  <a:gd name="T7" fmla="*/ 215 h 434"/>
                  <a:gd name="T8" fmla="*/ 262 w 438"/>
                  <a:gd name="T9" fmla="*/ 252 h 434"/>
                  <a:gd name="T10" fmla="*/ 223 w 438"/>
                  <a:gd name="T11" fmla="*/ 285 h 434"/>
                  <a:gd name="T12" fmla="*/ 187 w 438"/>
                  <a:gd name="T13" fmla="*/ 316 h 434"/>
                  <a:gd name="T14" fmla="*/ 154 w 438"/>
                  <a:gd name="T15" fmla="*/ 343 h 434"/>
                  <a:gd name="T16" fmla="*/ 124 w 438"/>
                  <a:gd name="T17" fmla="*/ 367 h 434"/>
                  <a:gd name="T18" fmla="*/ 96 w 438"/>
                  <a:gd name="T19" fmla="*/ 387 h 434"/>
                  <a:gd name="T20" fmla="*/ 72 w 438"/>
                  <a:gd name="T21" fmla="*/ 404 h 434"/>
                  <a:gd name="T22" fmla="*/ 51 w 438"/>
                  <a:gd name="T23" fmla="*/ 418 h 434"/>
                  <a:gd name="T24" fmla="*/ 33 w 438"/>
                  <a:gd name="T25" fmla="*/ 426 h 434"/>
                  <a:gd name="T26" fmla="*/ 19 w 438"/>
                  <a:gd name="T27" fmla="*/ 432 h 434"/>
                  <a:gd name="T28" fmla="*/ 8 w 438"/>
                  <a:gd name="T29" fmla="*/ 434 h 434"/>
                  <a:gd name="T30" fmla="*/ 2 w 438"/>
                  <a:gd name="T31" fmla="*/ 431 h 434"/>
                  <a:gd name="T32" fmla="*/ 0 w 438"/>
                  <a:gd name="T33" fmla="*/ 424 h 434"/>
                  <a:gd name="T34" fmla="*/ 1 w 438"/>
                  <a:gd name="T35" fmla="*/ 414 h 434"/>
                  <a:gd name="T36" fmla="*/ 6 w 438"/>
                  <a:gd name="T37" fmla="*/ 400 h 434"/>
                  <a:gd name="T38" fmla="*/ 16 w 438"/>
                  <a:gd name="T39" fmla="*/ 383 h 434"/>
                  <a:gd name="T40" fmla="*/ 29 w 438"/>
                  <a:gd name="T41" fmla="*/ 362 h 434"/>
                  <a:gd name="T42" fmla="*/ 46 w 438"/>
                  <a:gd name="T43" fmla="*/ 338 h 434"/>
                  <a:gd name="T44" fmla="*/ 67 w 438"/>
                  <a:gd name="T45" fmla="*/ 310 h 434"/>
                  <a:gd name="T46" fmla="*/ 91 w 438"/>
                  <a:gd name="T47" fmla="*/ 281 h 434"/>
                  <a:gd name="T48" fmla="*/ 118 w 438"/>
                  <a:gd name="T49" fmla="*/ 247 h 434"/>
                  <a:gd name="T50" fmla="*/ 149 w 438"/>
                  <a:gd name="T51" fmla="*/ 213 h 434"/>
                  <a:gd name="T52" fmla="*/ 183 w 438"/>
                  <a:gd name="T53" fmla="*/ 175 h 434"/>
                  <a:gd name="T54" fmla="*/ 220 w 438"/>
                  <a:gd name="T55" fmla="*/ 133 h 434"/>
                  <a:gd name="T56" fmla="*/ 261 w 438"/>
                  <a:gd name="T57" fmla="*/ 91 h 434"/>
                  <a:gd name="T58" fmla="*/ 303 w 438"/>
                  <a:gd name="T59" fmla="*/ 47 h 434"/>
                  <a:gd name="T60" fmla="*/ 349 w 438"/>
                  <a:gd name="T61" fmla="*/ 0 h 434"/>
                  <a:gd name="T62" fmla="*/ 438 w 438"/>
                  <a:gd name="T63" fmla="*/ 87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8" h="434">
                    <a:moveTo>
                      <a:pt x="438" y="87"/>
                    </a:moveTo>
                    <a:lnTo>
                      <a:pt x="391" y="132"/>
                    </a:lnTo>
                    <a:lnTo>
                      <a:pt x="346" y="176"/>
                    </a:lnTo>
                    <a:lnTo>
                      <a:pt x="302" y="215"/>
                    </a:lnTo>
                    <a:lnTo>
                      <a:pt x="262" y="252"/>
                    </a:lnTo>
                    <a:lnTo>
                      <a:pt x="223" y="285"/>
                    </a:lnTo>
                    <a:lnTo>
                      <a:pt x="187" y="316"/>
                    </a:lnTo>
                    <a:lnTo>
                      <a:pt x="154" y="343"/>
                    </a:lnTo>
                    <a:lnTo>
                      <a:pt x="124" y="367"/>
                    </a:lnTo>
                    <a:lnTo>
                      <a:pt x="96" y="387"/>
                    </a:lnTo>
                    <a:lnTo>
                      <a:pt x="72" y="404"/>
                    </a:lnTo>
                    <a:lnTo>
                      <a:pt x="51" y="418"/>
                    </a:lnTo>
                    <a:lnTo>
                      <a:pt x="33" y="426"/>
                    </a:lnTo>
                    <a:lnTo>
                      <a:pt x="19" y="432"/>
                    </a:lnTo>
                    <a:lnTo>
                      <a:pt x="8" y="434"/>
                    </a:lnTo>
                    <a:lnTo>
                      <a:pt x="2" y="431"/>
                    </a:lnTo>
                    <a:lnTo>
                      <a:pt x="0" y="424"/>
                    </a:lnTo>
                    <a:lnTo>
                      <a:pt x="1" y="414"/>
                    </a:lnTo>
                    <a:lnTo>
                      <a:pt x="6" y="400"/>
                    </a:lnTo>
                    <a:lnTo>
                      <a:pt x="16" y="383"/>
                    </a:lnTo>
                    <a:lnTo>
                      <a:pt x="29" y="362"/>
                    </a:lnTo>
                    <a:lnTo>
                      <a:pt x="46" y="338"/>
                    </a:lnTo>
                    <a:lnTo>
                      <a:pt x="67" y="310"/>
                    </a:lnTo>
                    <a:lnTo>
                      <a:pt x="91" y="281"/>
                    </a:lnTo>
                    <a:lnTo>
                      <a:pt x="118" y="247"/>
                    </a:lnTo>
                    <a:lnTo>
                      <a:pt x="149" y="213"/>
                    </a:lnTo>
                    <a:lnTo>
                      <a:pt x="183" y="175"/>
                    </a:lnTo>
                    <a:lnTo>
                      <a:pt x="220" y="133"/>
                    </a:lnTo>
                    <a:lnTo>
                      <a:pt x="261" y="91"/>
                    </a:lnTo>
                    <a:lnTo>
                      <a:pt x="303" y="47"/>
                    </a:lnTo>
                    <a:lnTo>
                      <a:pt x="349" y="0"/>
                    </a:lnTo>
                    <a:lnTo>
                      <a:pt x="438" y="87"/>
                    </a:lnTo>
                    <a:close/>
                  </a:path>
                </a:pathLst>
              </a:custGeom>
              <a:solidFill>
                <a:srgbClr val="3B7AC1"/>
              </a:solidFill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45720" tIns="45720" rIns="4572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3" name="Freeform 822">
                <a:extLst>
                  <a:ext uri="{FF2B5EF4-FFF2-40B4-BE49-F238E27FC236}">
                    <a16:creationId xmlns:a16="http://schemas.microsoft.com/office/drawing/2014/main" id="{16C8E37A-C9D9-48F7-9A53-F40B0C45B60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592203" y="4192973"/>
                <a:ext cx="108474" cy="108109"/>
              </a:xfrm>
              <a:custGeom>
                <a:avLst/>
                <a:gdLst>
                  <a:gd name="T0" fmla="*/ 438 w 438"/>
                  <a:gd name="T1" fmla="*/ 88 h 434"/>
                  <a:gd name="T2" fmla="*/ 391 w 438"/>
                  <a:gd name="T3" fmla="*/ 134 h 434"/>
                  <a:gd name="T4" fmla="*/ 345 w 438"/>
                  <a:gd name="T5" fmla="*/ 176 h 434"/>
                  <a:gd name="T6" fmla="*/ 302 w 438"/>
                  <a:gd name="T7" fmla="*/ 215 h 434"/>
                  <a:gd name="T8" fmla="*/ 262 w 438"/>
                  <a:gd name="T9" fmla="*/ 252 h 434"/>
                  <a:gd name="T10" fmla="*/ 223 w 438"/>
                  <a:gd name="T11" fmla="*/ 286 h 434"/>
                  <a:gd name="T12" fmla="*/ 187 w 438"/>
                  <a:gd name="T13" fmla="*/ 316 h 434"/>
                  <a:gd name="T14" fmla="*/ 154 w 438"/>
                  <a:gd name="T15" fmla="*/ 343 h 434"/>
                  <a:gd name="T16" fmla="*/ 123 w 438"/>
                  <a:gd name="T17" fmla="*/ 367 h 434"/>
                  <a:gd name="T18" fmla="*/ 96 w 438"/>
                  <a:gd name="T19" fmla="*/ 388 h 434"/>
                  <a:gd name="T20" fmla="*/ 72 w 438"/>
                  <a:gd name="T21" fmla="*/ 405 h 434"/>
                  <a:gd name="T22" fmla="*/ 50 w 438"/>
                  <a:gd name="T23" fmla="*/ 418 h 434"/>
                  <a:gd name="T24" fmla="*/ 32 w 438"/>
                  <a:gd name="T25" fmla="*/ 428 h 434"/>
                  <a:gd name="T26" fmla="*/ 18 w 438"/>
                  <a:gd name="T27" fmla="*/ 433 h 434"/>
                  <a:gd name="T28" fmla="*/ 8 w 438"/>
                  <a:gd name="T29" fmla="*/ 434 h 434"/>
                  <a:gd name="T30" fmla="*/ 2 w 438"/>
                  <a:gd name="T31" fmla="*/ 432 h 434"/>
                  <a:gd name="T32" fmla="*/ 0 w 438"/>
                  <a:gd name="T33" fmla="*/ 426 h 434"/>
                  <a:gd name="T34" fmla="*/ 1 w 438"/>
                  <a:gd name="T35" fmla="*/ 415 h 434"/>
                  <a:gd name="T36" fmla="*/ 6 w 438"/>
                  <a:gd name="T37" fmla="*/ 401 h 434"/>
                  <a:gd name="T38" fmla="*/ 16 w 438"/>
                  <a:gd name="T39" fmla="*/ 383 h 434"/>
                  <a:gd name="T40" fmla="*/ 29 w 438"/>
                  <a:gd name="T41" fmla="*/ 363 h 434"/>
                  <a:gd name="T42" fmla="*/ 46 w 438"/>
                  <a:gd name="T43" fmla="*/ 339 h 434"/>
                  <a:gd name="T44" fmla="*/ 66 w 438"/>
                  <a:gd name="T45" fmla="*/ 312 h 434"/>
                  <a:gd name="T46" fmla="*/ 91 w 438"/>
                  <a:gd name="T47" fmla="*/ 281 h 434"/>
                  <a:gd name="T48" fmla="*/ 118 w 438"/>
                  <a:gd name="T49" fmla="*/ 249 h 434"/>
                  <a:gd name="T50" fmla="*/ 149 w 438"/>
                  <a:gd name="T51" fmla="*/ 213 h 434"/>
                  <a:gd name="T52" fmla="*/ 183 w 438"/>
                  <a:gd name="T53" fmla="*/ 175 h 434"/>
                  <a:gd name="T54" fmla="*/ 220 w 438"/>
                  <a:gd name="T55" fmla="*/ 135 h 434"/>
                  <a:gd name="T56" fmla="*/ 260 w 438"/>
                  <a:gd name="T57" fmla="*/ 91 h 434"/>
                  <a:gd name="T58" fmla="*/ 303 w 438"/>
                  <a:gd name="T59" fmla="*/ 47 h 434"/>
                  <a:gd name="T60" fmla="*/ 349 w 438"/>
                  <a:gd name="T61" fmla="*/ 0 h 434"/>
                  <a:gd name="T62" fmla="*/ 438 w 438"/>
                  <a:gd name="T63" fmla="*/ 88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8" h="434">
                    <a:moveTo>
                      <a:pt x="438" y="88"/>
                    </a:moveTo>
                    <a:lnTo>
                      <a:pt x="391" y="134"/>
                    </a:lnTo>
                    <a:lnTo>
                      <a:pt x="345" y="176"/>
                    </a:lnTo>
                    <a:lnTo>
                      <a:pt x="302" y="215"/>
                    </a:lnTo>
                    <a:lnTo>
                      <a:pt x="262" y="252"/>
                    </a:lnTo>
                    <a:lnTo>
                      <a:pt x="223" y="286"/>
                    </a:lnTo>
                    <a:lnTo>
                      <a:pt x="187" y="316"/>
                    </a:lnTo>
                    <a:lnTo>
                      <a:pt x="154" y="343"/>
                    </a:lnTo>
                    <a:lnTo>
                      <a:pt x="123" y="367"/>
                    </a:lnTo>
                    <a:lnTo>
                      <a:pt x="96" y="388"/>
                    </a:lnTo>
                    <a:lnTo>
                      <a:pt x="72" y="405"/>
                    </a:lnTo>
                    <a:lnTo>
                      <a:pt x="50" y="418"/>
                    </a:lnTo>
                    <a:lnTo>
                      <a:pt x="32" y="428"/>
                    </a:lnTo>
                    <a:lnTo>
                      <a:pt x="18" y="433"/>
                    </a:lnTo>
                    <a:lnTo>
                      <a:pt x="8" y="434"/>
                    </a:lnTo>
                    <a:lnTo>
                      <a:pt x="2" y="432"/>
                    </a:lnTo>
                    <a:lnTo>
                      <a:pt x="0" y="426"/>
                    </a:lnTo>
                    <a:lnTo>
                      <a:pt x="1" y="415"/>
                    </a:lnTo>
                    <a:lnTo>
                      <a:pt x="6" y="401"/>
                    </a:lnTo>
                    <a:lnTo>
                      <a:pt x="16" y="383"/>
                    </a:lnTo>
                    <a:lnTo>
                      <a:pt x="29" y="363"/>
                    </a:lnTo>
                    <a:lnTo>
                      <a:pt x="46" y="339"/>
                    </a:lnTo>
                    <a:lnTo>
                      <a:pt x="66" y="312"/>
                    </a:lnTo>
                    <a:lnTo>
                      <a:pt x="91" y="281"/>
                    </a:lnTo>
                    <a:lnTo>
                      <a:pt x="118" y="249"/>
                    </a:lnTo>
                    <a:lnTo>
                      <a:pt x="149" y="213"/>
                    </a:lnTo>
                    <a:lnTo>
                      <a:pt x="183" y="175"/>
                    </a:lnTo>
                    <a:lnTo>
                      <a:pt x="220" y="135"/>
                    </a:lnTo>
                    <a:lnTo>
                      <a:pt x="260" y="91"/>
                    </a:lnTo>
                    <a:lnTo>
                      <a:pt x="303" y="47"/>
                    </a:lnTo>
                    <a:lnTo>
                      <a:pt x="349" y="0"/>
                    </a:lnTo>
                    <a:lnTo>
                      <a:pt x="438" y="88"/>
                    </a:lnTo>
                    <a:close/>
                  </a:path>
                </a:pathLst>
              </a:custGeom>
              <a:solidFill>
                <a:srgbClr val="3B7AC1"/>
              </a:solidFill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45720" tIns="45720" rIns="4572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4" name="Freeform 823">
                <a:extLst>
                  <a:ext uri="{FF2B5EF4-FFF2-40B4-BE49-F238E27FC236}">
                    <a16:creationId xmlns:a16="http://schemas.microsoft.com/office/drawing/2014/main" id="{6D4C312A-D3CB-479C-9DDC-5931FCF66E5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553786" y="4118647"/>
                <a:ext cx="174010" cy="288292"/>
              </a:xfrm>
              <a:custGeom>
                <a:avLst/>
                <a:gdLst>
                  <a:gd name="T0" fmla="*/ 378 w 690"/>
                  <a:gd name="T1" fmla="*/ 0 h 1152"/>
                  <a:gd name="T2" fmla="*/ 690 w 690"/>
                  <a:gd name="T3" fmla="*/ 982 h 1152"/>
                  <a:gd name="T4" fmla="*/ 518 w 690"/>
                  <a:gd name="T5" fmla="*/ 1152 h 1152"/>
                  <a:gd name="T6" fmla="*/ 0 w 690"/>
                  <a:gd name="T7" fmla="*/ 363 h 1152"/>
                  <a:gd name="T8" fmla="*/ 378 w 690"/>
                  <a:gd name="T9" fmla="*/ 0 h 1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0" h="1152">
                    <a:moveTo>
                      <a:pt x="378" y="0"/>
                    </a:moveTo>
                    <a:lnTo>
                      <a:pt x="690" y="982"/>
                    </a:lnTo>
                    <a:lnTo>
                      <a:pt x="518" y="1152"/>
                    </a:lnTo>
                    <a:lnTo>
                      <a:pt x="0" y="363"/>
                    </a:lnTo>
                    <a:lnTo>
                      <a:pt x="378" y="0"/>
                    </a:lnTo>
                    <a:close/>
                  </a:path>
                </a:pathLst>
              </a:custGeom>
              <a:solidFill>
                <a:srgbClr val="3B7AC1"/>
              </a:solidFill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45720" tIns="45720" rIns="4572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5" name="Freeform 824">
                <a:extLst>
                  <a:ext uri="{FF2B5EF4-FFF2-40B4-BE49-F238E27FC236}">
                    <a16:creationId xmlns:a16="http://schemas.microsoft.com/office/drawing/2014/main" id="{6182D63C-2B0E-4085-8C55-78BC5D0F9D6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260002" y="4260541"/>
                <a:ext cx="133333" cy="72073"/>
              </a:xfrm>
              <a:custGeom>
                <a:avLst/>
                <a:gdLst>
                  <a:gd name="T0" fmla="*/ 527 w 527"/>
                  <a:gd name="T1" fmla="*/ 91 h 287"/>
                  <a:gd name="T2" fmla="*/ 72 w 527"/>
                  <a:gd name="T3" fmla="*/ 0 h 287"/>
                  <a:gd name="T4" fmla="*/ 0 w 527"/>
                  <a:gd name="T5" fmla="*/ 71 h 287"/>
                  <a:gd name="T6" fmla="*/ 401 w 527"/>
                  <a:gd name="T7" fmla="*/ 287 h 287"/>
                  <a:gd name="T8" fmla="*/ 527 w 527"/>
                  <a:gd name="T9" fmla="*/ 91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7" h="287">
                    <a:moveTo>
                      <a:pt x="527" y="91"/>
                    </a:moveTo>
                    <a:lnTo>
                      <a:pt x="72" y="0"/>
                    </a:lnTo>
                    <a:lnTo>
                      <a:pt x="0" y="71"/>
                    </a:lnTo>
                    <a:lnTo>
                      <a:pt x="401" y="287"/>
                    </a:lnTo>
                    <a:lnTo>
                      <a:pt x="527" y="91"/>
                    </a:lnTo>
                    <a:close/>
                  </a:path>
                </a:pathLst>
              </a:custGeom>
              <a:solidFill>
                <a:srgbClr val="3B7AC1"/>
              </a:solidFill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45720" tIns="45720" rIns="4572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6" name="Freeform 825">
                <a:extLst>
                  <a:ext uri="{FF2B5EF4-FFF2-40B4-BE49-F238E27FC236}">
                    <a16:creationId xmlns:a16="http://schemas.microsoft.com/office/drawing/2014/main" id="{651BE979-ED23-458E-865D-234060570D4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372996" y="4312343"/>
                <a:ext cx="72316" cy="130632"/>
              </a:xfrm>
              <a:custGeom>
                <a:avLst/>
                <a:gdLst>
                  <a:gd name="T0" fmla="*/ 197 w 289"/>
                  <a:gd name="T1" fmla="*/ 0 h 521"/>
                  <a:gd name="T2" fmla="*/ 289 w 289"/>
                  <a:gd name="T3" fmla="*/ 451 h 521"/>
                  <a:gd name="T4" fmla="*/ 218 w 289"/>
                  <a:gd name="T5" fmla="*/ 521 h 521"/>
                  <a:gd name="T6" fmla="*/ 0 w 289"/>
                  <a:gd name="T7" fmla="*/ 125 h 521"/>
                  <a:gd name="T8" fmla="*/ 197 w 289"/>
                  <a:gd name="T9" fmla="*/ 0 h 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9" h="521">
                    <a:moveTo>
                      <a:pt x="197" y="0"/>
                    </a:moveTo>
                    <a:lnTo>
                      <a:pt x="289" y="451"/>
                    </a:lnTo>
                    <a:lnTo>
                      <a:pt x="218" y="521"/>
                    </a:lnTo>
                    <a:lnTo>
                      <a:pt x="0" y="125"/>
                    </a:lnTo>
                    <a:lnTo>
                      <a:pt x="197" y="0"/>
                    </a:lnTo>
                    <a:close/>
                  </a:path>
                </a:pathLst>
              </a:custGeom>
              <a:solidFill>
                <a:srgbClr val="3B7AC1"/>
              </a:solidFill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45720" tIns="45720" rIns="4572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7" name="Freeform 826">
                <a:extLst>
                  <a:ext uri="{FF2B5EF4-FFF2-40B4-BE49-F238E27FC236}">
                    <a16:creationId xmlns:a16="http://schemas.microsoft.com/office/drawing/2014/main" id="{941C21C0-E6C1-4BFE-8F68-77B3642C2DE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341357" y="3915942"/>
                <a:ext cx="451975" cy="445951"/>
              </a:xfrm>
              <a:custGeom>
                <a:avLst/>
                <a:gdLst>
                  <a:gd name="T0" fmla="*/ 15 w 1795"/>
                  <a:gd name="T1" fmla="*/ 1777 h 1777"/>
                  <a:gd name="T2" fmla="*/ 45 w 1795"/>
                  <a:gd name="T3" fmla="*/ 1774 h 1777"/>
                  <a:gd name="T4" fmla="*/ 91 w 1795"/>
                  <a:gd name="T5" fmla="*/ 1755 h 1777"/>
                  <a:gd name="T6" fmla="*/ 152 w 1795"/>
                  <a:gd name="T7" fmla="*/ 1722 h 1777"/>
                  <a:gd name="T8" fmla="*/ 223 w 1795"/>
                  <a:gd name="T9" fmla="*/ 1674 h 1777"/>
                  <a:gd name="T10" fmla="*/ 307 w 1795"/>
                  <a:gd name="T11" fmla="*/ 1614 h 1777"/>
                  <a:gd name="T12" fmla="*/ 401 w 1795"/>
                  <a:gd name="T13" fmla="*/ 1544 h 1777"/>
                  <a:gd name="T14" fmla="*/ 502 w 1795"/>
                  <a:gd name="T15" fmla="*/ 1463 h 1777"/>
                  <a:gd name="T16" fmla="*/ 612 w 1795"/>
                  <a:gd name="T17" fmla="*/ 1373 h 1777"/>
                  <a:gd name="T18" fmla="*/ 727 w 1795"/>
                  <a:gd name="T19" fmla="*/ 1275 h 1777"/>
                  <a:gd name="T20" fmla="*/ 848 w 1795"/>
                  <a:gd name="T21" fmla="*/ 1172 h 1777"/>
                  <a:gd name="T22" fmla="*/ 971 w 1795"/>
                  <a:gd name="T23" fmla="*/ 1063 h 1777"/>
                  <a:gd name="T24" fmla="*/ 1097 w 1795"/>
                  <a:gd name="T25" fmla="*/ 950 h 1777"/>
                  <a:gd name="T26" fmla="*/ 1223 w 1795"/>
                  <a:gd name="T27" fmla="*/ 834 h 1777"/>
                  <a:gd name="T28" fmla="*/ 1349 w 1795"/>
                  <a:gd name="T29" fmla="*/ 715 h 1777"/>
                  <a:gd name="T30" fmla="*/ 1473 w 1795"/>
                  <a:gd name="T31" fmla="*/ 597 h 1777"/>
                  <a:gd name="T32" fmla="*/ 1593 w 1795"/>
                  <a:gd name="T33" fmla="*/ 479 h 1777"/>
                  <a:gd name="T34" fmla="*/ 1661 w 1795"/>
                  <a:gd name="T35" fmla="*/ 404 h 1777"/>
                  <a:gd name="T36" fmla="*/ 1716 w 1795"/>
                  <a:gd name="T37" fmla="*/ 329 h 1777"/>
                  <a:gd name="T38" fmla="*/ 1758 w 1795"/>
                  <a:gd name="T39" fmla="*/ 255 h 1777"/>
                  <a:gd name="T40" fmla="*/ 1784 w 1795"/>
                  <a:gd name="T41" fmla="*/ 186 h 1777"/>
                  <a:gd name="T42" fmla="*/ 1795 w 1795"/>
                  <a:gd name="T43" fmla="*/ 123 h 1777"/>
                  <a:gd name="T44" fmla="*/ 1789 w 1795"/>
                  <a:gd name="T45" fmla="*/ 71 h 1777"/>
                  <a:gd name="T46" fmla="*/ 1766 w 1795"/>
                  <a:gd name="T47" fmla="*/ 31 h 1777"/>
                  <a:gd name="T48" fmla="*/ 1725 w 1795"/>
                  <a:gd name="T49" fmla="*/ 7 h 1777"/>
                  <a:gd name="T50" fmla="*/ 1671 w 1795"/>
                  <a:gd name="T51" fmla="*/ 0 h 1777"/>
                  <a:gd name="T52" fmla="*/ 1609 w 1795"/>
                  <a:gd name="T53" fmla="*/ 11 h 1777"/>
                  <a:gd name="T54" fmla="*/ 1539 w 1795"/>
                  <a:gd name="T55" fmla="*/ 38 h 1777"/>
                  <a:gd name="T56" fmla="*/ 1464 w 1795"/>
                  <a:gd name="T57" fmla="*/ 78 h 1777"/>
                  <a:gd name="T58" fmla="*/ 1387 w 1795"/>
                  <a:gd name="T59" fmla="*/ 134 h 1777"/>
                  <a:gd name="T60" fmla="*/ 1313 w 1795"/>
                  <a:gd name="T61" fmla="*/ 201 h 1777"/>
                  <a:gd name="T62" fmla="*/ 1193 w 1795"/>
                  <a:gd name="T63" fmla="*/ 320 h 1777"/>
                  <a:gd name="T64" fmla="*/ 1074 w 1795"/>
                  <a:gd name="T65" fmla="*/ 442 h 1777"/>
                  <a:gd name="T66" fmla="*/ 954 w 1795"/>
                  <a:gd name="T67" fmla="*/ 567 h 1777"/>
                  <a:gd name="T68" fmla="*/ 837 w 1795"/>
                  <a:gd name="T69" fmla="*/ 692 h 1777"/>
                  <a:gd name="T70" fmla="*/ 723 w 1795"/>
                  <a:gd name="T71" fmla="*/ 816 h 1777"/>
                  <a:gd name="T72" fmla="*/ 612 w 1795"/>
                  <a:gd name="T73" fmla="*/ 938 h 1777"/>
                  <a:gd name="T74" fmla="*/ 508 w 1795"/>
                  <a:gd name="T75" fmla="*/ 1057 h 1777"/>
                  <a:gd name="T76" fmla="*/ 409 w 1795"/>
                  <a:gd name="T77" fmla="*/ 1171 h 1777"/>
                  <a:gd name="T78" fmla="*/ 318 w 1795"/>
                  <a:gd name="T79" fmla="*/ 1280 h 1777"/>
                  <a:gd name="T80" fmla="*/ 237 w 1795"/>
                  <a:gd name="T81" fmla="*/ 1381 h 1777"/>
                  <a:gd name="T82" fmla="*/ 166 w 1795"/>
                  <a:gd name="T83" fmla="*/ 1474 h 1777"/>
                  <a:gd name="T84" fmla="*/ 106 w 1795"/>
                  <a:gd name="T85" fmla="*/ 1557 h 1777"/>
                  <a:gd name="T86" fmla="*/ 57 w 1795"/>
                  <a:gd name="T87" fmla="*/ 1628 h 1777"/>
                  <a:gd name="T88" fmla="*/ 23 w 1795"/>
                  <a:gd name="T89" fmla="*/ 1687 h 1777"/>
                  <a:gd name="T90" fmla="*/ 4 w 1795"/>
                  <a:gd name="T91" fmla="*/ 1732 h 1777"/>
                  <a:gd name="T92" fmla="*/ 1 w 1795"/>
                  <a:gd name="T93" fmla="*/ 1763 h 17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795" h="1777">
                    <a:moveTo>
                      <a:pt x="6" y="1771"/>
                    </a:moveTo>
                    <a:lnTo>
                      <a:pt x="15" y="1777"/>
                    </a:lnTo>
                    <a:lnTo>
                      <a:pt x="29" y="1777"/>
                    </a:lnTo>
                    <a:lnTo>
                      <a:pt x="45" y="1774"/>
                    </a:lnTo>
                    <a:lnTo>
                      <a:pt x="67" y="1766"/>
                    </a:lnTo>
                    <a:lnTo>
                      <a:pt x="91" y="1755"/>
                    </a:lnTo>
                    <a:lnTo>
                      <a:pt x="120" y="1740"/>
                    </a:lnTo>
                    <a:lnTo>
                      <a:pt x="152" y="1722"/>
                    </a:lnTo>
                    <a:lnTo>
                      <a:pt x="186" y="1699"/>
                    </a:lnTo>
                    <a:lnTo>
                      <a:pt x="223" y="1674"/>
                    </a:lnTo>
                    <a:lnTo>
                      <a:pt x="263" y="1646"/>
                    </a:lnTo>
                    <a:lnTo>
                      <a:pt x="307" y="1614"/>
                    </a:lnTo>
                    <a:lnTo>
                      <a:pt x="352" y="1580"/>
                    </a:lnTo>
                    <a:lnTo>
                      <a:pt x="401" y="1544"/>
                    </a:lnTo>
                    <a:lnTo>
                      <a:pt x="450" y="1504"/>
                    </a:lnTo>
                    <a:lnTo>
                      <a:pt x="502" y="1463"/>
                    </a:lnTo>
                    <a:lnTo>
                      <a:pt x="556" y="1419"/>
                    </a:lnTo>
                    <a:lnTo>
                      <a:pt x="612" y="1373"/>
                    </a:lnTo>
                    <a:lnTo>
                      <a:pt x="669" y="1325"/>
                    </a:lnTo>
                    <a:lnTo>
                      <a:pt x="727" y="1275"/>
                    </a:lnTo>
                    <a:lnTo>
                      <a:pt x="786" y="1224"/>
                    </a:lnTo>
                    <a:lnTo>
                      <a:pt x="848" y="1172"/>
                    </a:lnTo>
                    <a:lnTo>
                      <a:pt x="909" y="1118"/>
                    </a:lnTo>
                    <a:lnTo>
                      <a:pt x="971" y="1063"/>
                    </a:lnTo>
                    <a:lnTo>
                      <a:pt x="1033" y="1006"/>
                    </a:lnTo>
                    <a:lnTo>
                      <a:pt x="1097" y="950"/>
                    </a:lnTo>
                    <a:lnTo>
                      <a:pt x="1159" y="892"/>
                    </a:lnTo>
                    <a:lnTo>
                      <a:pt x="1223" y="834"/>
                    </a:lnTo>
                    <a:lnTo>
                      <a:pt x="1286" y="775"/>
                    </a:lnTo>
                    <a:lnTo>
                      <a:pt x="1349" y="715"/>
                    </a:lnTo>
                    <a:lnTo>
                      <a:pt x="1410" y="656"/>
                    </a:lnTo>
                    <a:lnTo>
                      <a:pt x="1473" y="597"/>
                    </a:lnTo>
                    <a:lnTo>
                      <a:pt x="1533" y="537"/>
                    </a:lnTo>
                    <a:lnTo>
                      <a:pt x="1593" y="479"/>
                    </a:lnTo>
                    <a:lnTo>
                      <a:pt x="1628" y="442"/>
                    </a:lnTo>
                    <a:lnTo>
                      <a:pt x="1661" y="404"/>
                    </a:lnTo>
                    <a:lnTo>
                      <a:pt x="1690" y="366"/>
                    </a:lnTo>
                    <a:lnTo>
                      <a:pt x="1716" y="329"/>
                    </a:lnTo>
                    <a:lnTo>
                      <a:pt x="1739" y="291"/>
                    </a:lnTo>
                    <a:lnTo>
                      <a:pt x="1758" y="255"/>
                    </a:lnTo>
                    <a:lnTo>
                      <a:pt x="1773" y="219"/>
                    </a:lnTo>
                    <a:lnTo>
                      <a:pt x="1784" y="186"/>
                    </a:lnTo>
                    <a:lnTo>
                      <a:pt x="1792" y="153"/>
                    </a:lnTo>
                    <a:lnTo>
                      <a:pt x="1795" y="123"/>
                    </a:lnTo>
                    <a:lnTo>
                      <a:pt x="1794" y="96"/>
                    </a:lnTo>
                    <a:lnTo>
                      <a:pt x="1789" y="71"/>
                    </a:lnTo>
                    <a:lnTo>
                      <a:pt x="1780" y="49"/>
                    </a:lnTo>
                    <a:lnTo>
                      <a:pt x="1766" y="31"/>
                    </a:lnTo>
                    <a:lnTo>
                      <a:pt x="1747" y="16"/>
                    </a:lnTo>
                    <a:lnTo>
                      <a:pt x="1725" y="7"/>
                    </a:lnTo>
                    <a:lnTo>
                      <a:pt x="1700" y="1"/>
                    </a:lnTo>
                    <a:lnTo>
                      <a:pt x="1671" y="0"/>
                    </a:lnTo>
                    <a:lnTo>
                      <a:pt x="1642" y="5"/>
                    </a:lnTo>
                    <a:lnTo>
                      <a:pt x="1609" y="11"/>
                    </a:lnTo>
                    <a:lnTo>
                      <a:pt x="1575" y="23"/>
                    </a:lnTo>
                    <a:lnTo>
                      <a:pt x="1539" y="38"/>
                    </a:lnTo>
                    <a:lnTo>
                      <a:pt x="1501" y="57"/>
                    </a:lnTo>
                    <a:lnTo>
                      <a:pt x="1464" y="78"/>
                    </a:lnTo>
                    <a:lnTo>
                      <a:pt x="1426" y="104"/>
                    </a:lnTo>
                    <a:lnTo>
                      <a:pt x="1387" y="134"/>
                    </a:lnTo>
                    <a:lnTo>
                      <a:pt x="1350" y="165"/>
                    </a:lnTo>
                    <a:lnTo>
                      <a:pt x="1313" y="201"/>
                    </a:lnTo>
                    <a:lnTo>
                      <a:pt x="1252" y="260"/>
                    </a:lnTo>
                    <a:lnTo>
                      <a:pt x="1193" y="320"/>
                    </a:lnTo>
                    <a:lnTo>
                      <a:pt x="1133" y="381"/>
                    </a:lnTo>
                    <a:lnTo>
                      <a:pt x="1074" y="442"/>
                    </a:lnTo>
                    <a:lnTo>
                      <a:pt x="1013" y="505"/>
                    </a:lnTo>
                    <a:lnTo>
                      <a:pt x="954" y="567"/>
                    </a:lnTo>
                    <a:lnTo>
                      <a:pt x="895" y="630"/>
                    </a:lnTo>
                    <a:lnTo>
                      <a:pt x="837" y="692"/>
                    </a:lnTo>
                    <a:lnTo>
                      <a:pt x="779" y="755"/>
                    </a:lnTo>
                    <a:lnTo>
                      <a:pt x="723" y="816"/>
                    </a:lnTo>
                    <a:lnTo>
                      <a:pt x="667" y="877"/>
                    </a:lnTo>
                    <a:lnTo>
                      <a:pt x="612" y="938"/>
                    </a:lnTo>
                    <a:lnTo>
                      <a:pt x="560" y="999"/>
                    </a:lnTo>
                    <a:lnTo>
                      <a:pt x="508" y="1057"/>
                    </a:lnTo>
                    <a:lnTo>
                      <a:pt x="458" y="1115"/>
                    </a:lnTo>
                    <a:lnTo>
                      <a:pt x="409" y="1171"/>
                    </a:lnTo>
                    <a:lnTo>
                      <a:pt x="363" y="1227"/>
                    </a:lnTo>
                    <a:lnTo>
                      <a:pt x="318" y="1280"/>
                    </a:lnTo>
                    <a:lnTo>
                      <a:pt x="277" y="1332"/>
                    </a:lnTo>
                    <a:lnTo>
                      <a:pt x="237" y="1381"/>
                    </a:lnTo>
                    <a:lnTo>
                      <a:pt x="200" y="1429"/>
                    </a:lnTo>
                    <a:lnTo>
                      <a:pt x="166" y="1474"/>
                    </a:lnTo>
                    <a:lnTo>
                      <a:pt x="134" y="1516"/>
                    </a:lnTo>
                    <a:lnTo>
                      <a:pt x="106" y="1557"/>
                    </a:lnTo>
                    <a:lnTo>
                      <a:pt x="79" y="1593"/>
                    </a:lnTo>
                    <a:lnTo>
                      <a:pt x="57" y="1628"/>
                    </a:lnTo>
                    <a:lnTo>
                      <a:pt x="39" y="1660"/>
                    </a:lnTo>
                    <a:lnTo>
                      <a:pt x="23" y="1687"/>
                    </a:lnTo>
                    <a:lnTo>
                      <a:pt x="11" y="1712"/>
                    </a:lnTo>
                    <a:lnTo>
                      <a:pt x="4" y="1732"/>
                    </a:lnTo>
                    <a:lnTo>
                      <a:pt x="0" y="1750"/>
                    </a:lnTo>
                    <a:lnTo>
                      <a:pt x="1" y="1763"/>
                    </a:lnTo>
                    <a:lnTo>
                      <a:pt x="6" y="1771"/>
                    </a:lnTo>
                    <a:close/>
                  </a:path>
                </a:pathLst>
              </a:custGeom>
              <a:solidFill>
                <a:srgbClr val="3B7AC1"/>
              </a:solidFill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45720" tIns="45720" rIns="4572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28" name="Freeform 827">
                <a:extLst>
                  <a:ext uri="{FF2B5EF4-FFF2-40B4-BE49-F238E27FC236}">
                    <a16:creationId xmlns:a16="http://schemas.microsoft.com/office/drawing/2014/main" id="{AF90E403-3750-40C8-A3FC-FBE3ABAC390C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700677" y="3956483"/>
                <a:ext cx="51977" cy="51802"/>
              </a:xfrm>
              <a:custGeom>
                <a:avLst/>
                <a:gdLst>
                  <a:gd name="T0" fmla="*/ 0 w 211"/>
                  <a:gd name="T1" fmla="*/ 37 h 209"/>
                  <a:gd name="T2" fmla="*/ 174 w 211"/>
                  <a:gd name="T3" fmla="*/ 209 h 209"/>
                  <a:gd name="T4" fmla="*/ 211 w 211"/>
                  <a:gd name="T5" fmla="*/ 172 h 209"/>
                  <a:gd name="T6" fmla="*/ 210 w 211"/>
                  <a:gd name="T7" fmla="*/ 169 h 209"/>
                  <a:gd name="T8" fmla="*/ 208 w 211"/>
                  <a:gd name="T9" fmla="*/ 159 h 209"/>
                  <a:gd name="T10" fmla="*/ 204 w 211"/>
                  <a:gd name="T11" fmla="*/ 144 h 209"/>
                  <a:gd name="T12" fmla="*/ 196 w 211"/>
                  <a:gd name="T13" fmla="*/ 125 h 209"/>
                  <a:gd name="T14" fmla="*/ 185 w 211"/>
                  <a:gd name="T15" fmla="*/ 105 h 209"/>
                  <a:gd name="T16" fmla="*/ 170 w 211"/>
                  <a:gd name="T17" fmla="*/ 82 h 209"/>
                  <a:gd name="T18" fmla="*/ 149 w 211"/>
                  <a:gd name="T19" fmla="*/ 58 h 209"/>
                  <a:gd name="T20" fmla="*/ 130 w 211"/>
                  <a:gd name="T21" fmla="*/ 42 h 209"/>
                  <a:gd name="T22" fmla="*/ 112 w 211"/>
                  <a:gd name="T23" fmla="*/ 29 h 209"/>
                  <a:gd name="T24" fmla="*/ 93 w 211"/>
                  <a:gd name="T25" fmla="*/ 19 h 209"/>
                  <a:gd name="T26" fmla="*/ 75 w 211"/>
                  <a:gd name="T27" fmla="*/ 11 h 209"/>
                  <a:gd name="T28" fmla="*/ 60 w 211"/>
                  <a:gd name="T29" fmla="*/ 6 h 209"/>
                  <a:gd name="T30" fmla="*/ 48 w 211"/>
                  <a:gd name="T31" fmla="*/ 3 h 209"/>
                  <a:gd name="T32" fmla="*/ 40 w 211"/>
                  <a:gd name="T33" fmla="*/ 0 h 209"/>
                  <a:gd name="T34" fmla="*/ 38 w 211"/>
                  <a:gd name="T35" fmla="*/ 0 h 209"/>
                  <a:gd name="T36" fmla="*/ 0 w 211"/>
                  <a:gd name="T37" fmla="*/ 37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11" h="209">
                    <a:moveTo>
                      <a:pt x="0" y="37"/>
                    </a:moveTo>
                    <a:lnTo>
                      <a:pt x="174" y="209"/>
                    </a:lnTo>
                    <a:lnTo>
                      <a:pt x="211" y="172"/>
                    </a:lnTo>
                    <a:lnTo>
                      <a:pt x="210" y="169"/>
                    </a:lnTo>
                    <a:lnTo>
                      <a:pt x="208" y="159"/>
                    </a:lnTo>
                    <a:lnTo>
                      <a:pt x="204" y="144"/>
                    </a:lnTo>
                    <a:lnTo>
                      <a:pt x="196" y="125"/>
                    </a:lnTo>
                    <a:lnTo>
                      <a:pt x="185" y="105"/>
                    </a:lnTo>
                    <a:lnTo>
                      <a:pt x="170" y="82"/>
                    </a:lnTo>
                    <a:lnTo>
                      <a:pt x="149" y="58"/>
                    </a:lnTo>
                    <a:lnTo>
                      <a:pt x="130" y="42"/>
                    </a:lnTo>
                    <a:lnTo>
                      <a:pt x="112" y="29"/>
                    </a:lnTo>
                    <a:lnTo>
                      <a:pt x="93" y="19"/>
                    </a:lnTo>
                    <a:lnTo>
                      <a:pt x="75" y="11"/>
                    </a:lnTo>
                    <a:lnTo>
                      <a:pt x="60" y="6"/>
                    </a:lnTo>
                    <a:lnTo>
                      <a:pt x="48" y="3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0" y="37"/>
                    </a:lnTo>
                    <a:close/>
                  </a:path>
                </a:pathLst>
              </a:custGeom>
              <a:solidFill>
                <a:srgbClr val="3B7AC1"/>
              </a:solidFill>
              <a:ln w="63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45720" tIns="45720" rIns="45720" bIns="4572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9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29" name="Group 428">
            <a:extLst>
              <a:ext uri="{FF2B5EF4-FFF2-40B4-BE49-F238E27FC236}">
                <a16:creationId xmlns:a16="http://schemas.microsoft.com/office/drawing/2014/main" id="{C97DFDA6-CC5E-4F36-A265-41FE15CBEFB3}"/>
              </a:ext>
            </a:extLst>
          </p:cNvPr>
          <p:cNvGrpSpPr/>
          <p:nvPr/>
        </p:nvGrpSpPr>
        <p:grpSpPr bwMode="gray">
          <a:xfrm>
            <a:off x="1464316" y="5835395"/>
            <a:ext cx="1004120" cy="186416"/>
            <a:chOff x="845325" y="5090116"/>
            <a:chExt cx="1004120" cy="186416"/>
          </a:xfrm>
        </p:grpSpPr>
        <p:pic>
          <p:nvPicPr>
            <p:cNvPr id="430" name="Picture 2" descr="Image result for revenue icon rupee">
              <a:extLst>
                <a:ext uri="{FF2B5EF4-FFF2-40B4-BE49-F238E27FC236}">
                  <a16:creationId xmlns:a16="http://schemas.microsoft.com/office/drawing/2014/main" id="{2E2E2794-7CC0-45E8-B399-2A037733D8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rgbClr val="C9C9C9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845325" y="5090116"/>
              <a:ext cx="279626" cy="186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1" name="TextBox 430">
              <a:extLst>
                <a:ext uri="{FF2B5EF4-FFF2-40B4-BE49-F238E27FC236}">
                  <a16:creationId xmlns:a16="http://schemas.microsoft.com/office/drawing/2014/main" id="{CF3C2AA8-826B-4C10-898B-E6F24AEC3374}"/>
                </a:ext>
              </a:extLst>
            </p:cNvPr>
            <p:cNvSpPr txBox="1"/>
            <p:nvPr/>
          </p:nvSpPr>
          <p:spPr bwMode="gray">
            <a:xfrm>
              <a:off x="1092430" y="5106380"/>
              <a:ext cx="75701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C9C9C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36.99%</a:t>
              </a:r>
            </a:p>
          </p:txBody>
        </p:sp>
      </p:grpSp>
      <p:grpSp>
        <p:nvGrpSpPr>
          <p:cNvPr id="432" name="Group 431">
            <a:extLst>
              <a:ext uri="{FF2B5EF4-FFF2-40B4-BE49-F238E27FC236}">
                <a16:creationId xmlns:a16="http://schemas.microsoft.com/office/drawing/2014/main" id="{406FCDA6-73F8-4CFC-A4E4-6C181CB66EF2}"/>
              </a:ext>
            </a:extLst>
          </p:cNvPr>
          <p:cNvGrpSpPr/>
          <p:nvPr/>
        </p:nvGrpSpPr>
        <p:grpSpPr bwMode="gray">
          <a:xfrm>
            <a:off x="1521625" y="6100140"/>
            <a:ext cx="946811" cy="176473"/>
            <a:chOff x="902634" y="5330930"/>
            <a:chExt cx="946811" cy="176473"/>
          </a:xfrm>
        </p:grpSpPr>
        <p:pic>
          <p:nvPicPr>
            <p:cNvPr id="433" name="Picture 4" descr="Image result for pie chart icon">
              <a:extLst>
                <a:ext uri="{FF2B5EF4-FFF2-40B4-BE49-F238E27FC236}">
                  <a16:creationId xmlns:a16="http://schemas.microsoft.com/office/drawing/2014/main" id="{C4D9520D-7354-4442-8691-D27E95A8741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gray">
            <a:xfrm>
              <a:off x="902634" y="5330930"/>
              <a:ext cx="165009" cy="176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4" name="TextBox 433">
              <a:extLst>
                <a:ext uri="{FF2B5EF4-FFF2-40B4-BE49-F238E27FC236}">
                  <a16:creationId xmlns:a16="http://schemas.microsoft.com/office/drawing/2014/main" id="{0AA79C4F-0914-4A0E-B71F-8C0A9C4A9387}"/>
                </a:ext>
              </a:extLst>
            </p:cNvPr>
            <p:cNvSpPr txBox="1"/>
            <p:nvPr/>
          </p:nvSpPr>
          <p:spPr bwMode="gray">
            <a:xfrm>
              <a:off x="1092430" y="5342222"/>
              <a:ext cx="75701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000" dirty="0">
                  <a:solidFill>
                    <a:srgbClr val="000000"/>
                  </a:solidFill>
                  <a:latin typeface="Arial"/>
                  <a:ea typeface="+mn-ea"/>
                  <a:cs typeface="+mn-cs"/>
                </a:rPr>
                <a:t>99.99%</a:t>
              </a:r>
            </a:p>
          </p:txBody>
        </p:sp>
      </p:grpSp>
      <p:sp>
        <p:nvSpPr>
          <p:cNvPr id="435" name="Freeform 249">
            <a:extLst>
              <a:ext uri="{FF2B5EF4-FFF2-40B4-BE49-F238E27FC236}">
                <a16:creationId xmlns:a16="http://schemas.microsoft.com/office/drawing/2014/main" id="{680AA3FB-E14B-4A4B-8D70-A17DA9D82A67}"/>
              </a:ext>
            </a:extLst>
          </p:cNvPr>
          <p:cNvSpPr/>
          <p:nvPr/>
        </p:nvSpPr>
        <p:spPr bwMode="gray">
          <a:xfrm>
            <a:off x="1682427" y="3663514"/>
            <a:ext cx="2477798" cy="1394422"/>
          </a:xfrm>
          <a:custGeom>
            <a:avLst/>
            <a:gdLst>
              <a:gd name="connsiteX0" fmla="*/ 0 w 3309937"/>
              <a:gd name="connsiteY0" fmla="*/ 766763 h 1847850"/>
              <a:gd name="connsiteX1" fmla="*/ 2552700 w 3309937"/>
              <a:gd name="connsiteY1" fmla="*/ 771525 h 1847850"/>
              <a:gd name="connsiteX2" fmla="*/ 2552700 w 3309937"/>
              <a:gd name="connsiteY2" fmla="*/ 1847850 h 1847850"/>
              <a:gd name="connsiteX3" fmla="*/ 3309937 w 3309937"/>
              <a:gd name="connsiteY3" fmla="*/ 119063 h 1847850"/>
              <a:gd name="connsiteX4" fmla="*/ 3186112 w 3309937"/>
              <a:gd name="connsiteY4" fmla="*/ 114300 h 1847850"/>
              <a:gd name="connsiteX5" fmla="*/ 3200400 w 3309937"/>
              <a:gd name="connsiteY5" fmla="*/ 0 h 1847850"/>
              <a:gd name="connsiteX6" fmla="*/ 0 w 3309937"/>
              <a:gd name="connsiteY6" fmla="*/ 766763 h 1847850"/>
              <a:gd name="connsiteX0" fmla="*/ 0 w 3309937"/>
              <a:gd name="connsiteY0" fmla="*/ 766763 h 1847850"/>
              <a:gd name="connsiteX1" fmla="*/ 2552700 w 3309937"/>
              <a:gd name="connsiteY1" fmla="*/ 771525 h 1847850"/>
              <a:gd name="connsiteX2" fmla="*/ 2552700 w 3309937"/>
              <a:gd name="connsiteY2" fmla="*/ 1847850 h 1847850"/>
              <a:gd name="connsiteX3" fmla="*/ 3309937 w 3309937"/>
              <a:gd name="connsiteY3" fmla="*/ 119063 h 1847850"/>
              <a:gd name="connsiteX4" fmla="*/ 3214687 w 3309937"/>
              <a:gd name="connsiteY4" fmla="*/ 121444 h 1847850"/>
              <a:gd name="connsiteX5" fmla="*/ 3200400 w 3309937"/>
              <a:gd name="connsiteY5" fmla="*/ 0 h 1847850"/>
              <a:gd name="connsiteX6" fmla="*/ 0 w 3309937"/>
              <a:gd name="connsiteY6" fmla="*/ 766763 h 1847850"/>
              <a:gd name="connsiteX0" fmla="*/ 0 w 3309937"/>
              <a:gd name="connsiteY0" fmla="*/ 766763 h 1847850"/>
              <a:gd name="connsiteX1" fmla="*/ 2552700 w 3309937"/>
              <a:gd name="connsiteY1" fmla="*/ 771525 h 1847850"/>
              <a:gd name="connsiteX2" fmla="*/ 2552700 w 3309937"/>
              <a:gd name="connsiteY2" fmla="*/ 1847850 h 1847850"/>
              <a:gd name="connsiteX3" fmla="*/ 3309937 w 3309937"/>
              <a:gd name="connsiteY3" fmla="*/ 119063 h 1847850"/>
              <a:gd name="connsiteX4" fmla="*/ 3202781 w 3309937"/>
              <a:gd name="connsiteY4" fmla="*/ 114300 h 1847850"/>
              <a:gd name="connsiteX5" fmla="*/ 3200400 w 3309937"/>
              <a:gd name="connsiteY5" fmla="*/ 0 h 1847850"/>
              <a:gd name="connsiteX6" fmla="*/ 0 w 3309937"/>
              <a:gd name="connsiteY6" fmla="*/ 766763 h 1847850"/>
              <a:gd name="connsiteX0" fmla="*/ 0 w 3309937"/>
              <a:gd name="connsiteY0" fmla="*/ 757238 h 1838325"/>
              <a:gd name="connsiteX1" fmla="*/ 2552700 w 3309937"/>
              <a:gd name="connsiteY1" fmla="*/ 762000 h 1838325"/>
              <a:gd name="connsiteX2" fmla="*/ 2552700 w 3309937"/>
              <a:gd name="connsiteY2" fmla="*/ 1838325 h 1838325"/>
              <a:gd name="connsiteX3" fmla="*/ 3309937 w 3309937"/>
              <a:gd name="connsiteY3" fmla="*/ 109538 h 1838325"/>
              <a:gd name="connsiteX4" fmla="*/ 3202781 w 3309937"/>
              <a:gd name="connsiteY4" fmla="*/ 104775 h 1838325"/>
              <a:gd name="connsiteX5" fmla="*/ 3207543 w 3309937"/>
              <a:gd name="connsiteY5" fmla="*/ 0 h 1838325"/>
              <a:gd name="connsiteX6" fmla="*/ 0 w 3309937"/>
              <a:gd name="connsiteY6" fmla="*/ 757238 h 1838325"/>
              <a:gd name="connsiteX0" fmla="*/ 0 w 3309937"/>
              <a:gd name="connsiteY0" fmla="*/ 757238 h 1838325"/>
              <a:gd name="connsiteX1" fmla="*/ 2597208 w 3309937"/>
              <a:gd name="connsiteY1" fmla="*/ 1056987 h 1838325"/>
              <a:gd name="connsiteX2" fmla="*/ 2552700 w 3309937"/>
              <a:gd name="connsiteY2" fmla="*/ 1838325 h 1838325"/>
              <a:gd name="connsiteX3" fmla="*/ 3309937 w 3309937"/>
              <a:gd name="connsiteY3" fmla="*/ 109538 h 1838325"/>
              <a:gd name="connsiteX4" fmla="*/ 3202781 w 3309937"/>
              <a:gd name="connsiteY4" fmla="*/ 104775 h 1838325"/>
              <a:gd name="connsiteX5" fmla="*/ 3207543 w 3309937"/>
              <a:gd name="connsiteY5" fmla="*/ 0 h 1838325"/>
              <a:gd name="connsiteX6" fmla="*/ 0 w 3309937"/>
              <a:gd name="connsiteY6" fmla="*/ 757238 h 1838325"/>
              <a:gd name="connsiteX0" fmla="*/ 0 w 3220921"/>
              <a:gd name="connsiteY0" fmla="*/ 1040426 h 1838325"/>
              <a:gd name="connsiteX1" fmla="*/ 2508192 w 3220921"/>
              <a:gd name="connsiteY1" fmla="*/ 1056987 h 1838325"/>
              <a:gd name="connsiteX2" fmla="*/ 2463684 w 3220921"/>
              <a:gd name="connsiteY2" fmla="*/ 1838325 h 1838325"/>
              <a:gd name="connsiteX3" fmla="*/ 3220921 w 3220921"/>
              <a:gd name="connsiteY3" fmla="*/ 109538 h 1838325"/>
              <a:gd name="connsiteX4" fmla="*/ 3113765 w 3220921"/>
              <a:gd name="connsiteY4" fmla="*/ 104775 h 1838325"/>
              <a:gd name="connsiteX5" fmla="*/ 3118527 w 3220921"/>
              <a:gd name="connsiteY5" fmla="*/ 0 h 1838325"/>
              <a:gd name="connsiteX6" fmla="*/ 0 w 3220921"/>
              <a:gd name="connsiteY6" fmla="*/ 1040426 h 1838325"/>
              <a:gd name="connsiteX0" fmla="*/ 0 w 3220921"/>
              <a:gd name="connsiteY0" fmla="*/ 1040426 h 2286706"/>
              <a:gd name="connsiteX1" fmla="*/ 2508192 w 3220921"/>
              <a:gd name="connsiteY1" fmla="*/ 1056987 h 2286706"/>
              <a:gd name="connsiteX2" fmla="*/ 2434012 w 3220921"/>
              <a:gd name="connsiteY2" fmla="*/ 2286706 h 2286706"/>
              <a:gd name="connsiteX3" fmla="*/ 3220921 w 3220921"/>
              <a:gd name="connsiteY3" fmla="*/ 109538 h 2286706"/>
              <a:gd name="connsiteX4" fmla="*/ 3113765 w 3220921"/>
              <a:gd name="connsiteY4" fmla="*/ 104775 h 2286706"/>
              <a:gd name="connsiteX5" fmla="*/ 3118527 w 3220921"/>
              <a:gd name="connsiteY5" fmla="*/ 0 h 2286706"/>
              <a:gd name="connsiteX6" fmla="*/ 0 w 3220921"/>
              <a:gd name="connsiteY6" fmla="*/ 1040426 h 2286706"/>
              <a:gd name="connsiteX0" fmla="*/ 0 w 3220921"/>
              <a:gd name="connsiteY0" fmla="*/ 1040426 h 2286706"/>
              <a:gd name="connsiteX1" fmla="*/ 2463684 w 3220921"/>
              <a:gd name="connsiteY1" fmla="*/ 1045188 h 2286706"/>
              <a:gd name="connsiteX2" fmla="*/ 2434012 w 3220921"/>
              <a:gd name="connsiteY2" fmla="*/ 2286706 h 2286706"/>
              <a:gd name="connsiteX3" fmla="*/ 3220921 w 3220921"/>
              <a:gd name="connsiteY3" fmla="*/ 109538 h 2286706"/>
              <a:gd name="connsiteX4" fmla="*/ 3113765 w 3220921"/>
              <a:gd name="connsiteY4" fmla="*/ 104775 h 2286706"/>
              <a:gd name="connsiteX5" fmla="*/ 3118527 w 3220921"/>
              <a:gd name="connsiteY5" fmla="*/ 0 h 2286706"/>
              <a:gd name="connsiteX6" fmla="*/ 0 w 3220921"/>
              <a:gd name="connsiteY6" fmla="*/ 1040426 h 2286706"/>
              <a:gd name="connsiteX0" fmla="*/ 0 w 3220921"/>
              <a:gd name="connsiteY0" fmla="*/ 1040426 h 2286706"/>
              <a:gd name="connsiteX1" fmla="*/ 2441430 w 3220921"/>
              <a:gd name="connsiteY1" fmla="*/ 1051087 h 2286706"/>
              <a:gd name="connsiteX2" fmla="*/ 2434012 w 3220921"/>
              <a:gd name="connsiteY2" fmla="*/ 2286706 h 2286706"/>
              <a:gd name="connsiteX3" fmla="*/ 3220921 w 3220921"/>
              <a:gd name="connsiteY3" fmla="*/ 109538 h 2286706"/>
              <a:gd name="connsiteX4" fmla="*/ 3113765 w 3220921"/>
              <a:gd name="connsiteY4" fmla="*/ 104775 h 2286706"/>
              <a:gd name="connsiteX5" fmla="*/ 3118527 w 3220921"/>
              <a:gd name="connsiteY5" fmla="*/ 0 h 2286706"/>
              <a:gd name="connsiteX6" fmla="*/ 0 w 3220921"/>
              <a:gd name="connsiteY6" fmla="*/ 1040426 h 2286706"/>
              <a:gd name="connsiteX0" fmla="*/ 0 w 2894530"/>
              <a:gd name="connsiteY0" fmla="*/ 468151 h 2286706"/>
              <a:gd name="connsiteX1" fmla="*/ 2115039 w 2894530"/>
              <a:gd name="connsiteY1" fmla="*/ 1051087 h 2286706"/>
              <a:gd name="connsiteX2" fmla="*/ 2107621 w 2894530"/>
              <a:gd name="connsiteY2" fmla="*/ 2286706 h 2286706"/>
              <a:gd name="connsiteX3" fmla="*/ 2894530 w 2894530"/>
              <a:gd name="connsiteY3" fmla="*/ 109538 h 2286706"/>
              <a:gd name="connsiteX4" fmla="*/ 2787374 w 2894530"/>
              <a:gd name="connsiteY4" fmla="*/ 104775 h 2286706"/>
              <a:gd name="connsiteX5" fmla="*/ 2792136 w 2894530"/>
              <a:gd name="connsiteY5" fmla="*/ 0 h 2286706"/>
              <a:gd name="connsiteX6" fmla="*/ 0 w 2894530"/>
              <a:gd name="connsiteY6" fmla="*/ 468151 h 2286706"/>
              <a:gd name="connsiteX0" fmla="*/ 0 w 2894530"/>
              <a:gd name="connsiteY0" fmla="*/ 468151 h 2286706"/>
              <a:gd name="connsiteX1" fmla="*/ 2515610 w 2894530"/>
              <a:gd name="connsiteY1" fmla="*/ 449313 h 2286706"/>
              <a:gd name="connsiteX2" fmla="*/ 2107621 w 2894530"/>
              <a:gd name="connsiteY2" fmla="*/ 2286706 h 2286706"/>
              <a:gd name="connsiteX3" fmla="*/ 2894530 w 2894530"/>
              <a:gd name="connsiteY3" fmla="*/ 109538 h 2286706"/>
              <a:gd name="connsiteX4" fmla="*/ 2787374 w 2894530"/>
              <a:gd name="connsiteY4" fmla="*/ 104775 h 2286706"/>
              <a:gd name="connsiteX5" fmla="*/ 2792136 w 2894530"/>
              <a:gd name="connsiteY5" fmla="*/ 0 h 2286706"/>
              <a:gd name="connsiteX6" fmla="*/ 0 w 2894530"/>
              <a:gd name="connsiteY6" fmla="*/ 468151 h 2286706"/>
              <a:gd name="connsiteX0" fmla="*/ 0 w 2894530"/>
              <a:gd name="connsiteY0" fmla="*/ 468151 h 1295549"/>
              <a:gd name="connsiteX1" fmla="*/ 2515610 w 2894530"/>
              <a:gd name="connsiteY1" fmla="*/ 449313 h 1295549"/>
              <a:gd name="connsiteX2" fmla="*/ 2500774 w 2894530"/>
              <a:gd name="connsiteY2" fmla="*/ 1295549 h 1295549"/>
              <a:gd name="connsiteX3" fmla="*/ 2894530 w 2894530"/>
              <a:gd name="connsiteY3" fmla="*/ 109538 h 1295549"/>
              <a:gd name="connsiteX4" fmla="*/ 2787374 w 2894530"/>
              <a:gd name="connsiteY4" fmla="*/ 104775 h 1295549"/>
              <a:gd name="connsiteX5" fmla="*/ 2792136 w 2894530"/>
              <a:gd name="connsiteY5" fmla="*/ 0 h 1295549"/>
              <a:gd name="connsiteX6" fmla="*/ 0 w 2894530"/>
              <a:gd name="connsiteY6" fmla="*/ 468151 h 1295549"/>
              <a:gd name="connsiteX0" fmla="*/ 0 w 2894530"/>
              <a:gd name="connsiteY0" fmla="*/ 468151 h 1295549"/>
              <a:gd name="connsiteX1" fmla="*/ 2500774 w 2894530"/>
              <a:gd name="connsiteY1" fmla="*/ 467012 h 1295549"/>
              <a:gd name="connsiteX2" fmla="*/ 2500774 w 2894530"/>
              <a:gd name="connsiteY2" fmla="*/ 1295549 h 1295549"/>
              <a:gd name="connsiteX3" fmla="*/ 2894530 w 2894530"/>
              <a:gd name="connsiteY3" fmla="*/ 109538 h 1295549"/>
              <a:gd name="connsiteX4" fmla="*/ 2787374 w 2894530"/>
              <a:gd name="connsiteY4" fmla="*/ 104775 h 1295549"/>
              <a:gd name="connsiteX5" fmla="*/ 2792136 w 2894530"/>
              <a:gd name="connsiteY5" fmla="*/ 0 h 1295549"/>
              <a:gd name="connsiteX6" fmla="*/ 0 w 2894530"/>
              <a:gd name="connsiteY6" fmla="*/ 468151 h 129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94530" h="1295549">
                <a:moveTo>
                  <a:pt x="0" y="468151"/>
                </a:moveTo>
                <a:lnTo>
                  <a:pt x="2500774" y="467012"/>
                </a:lnTo>
                <a:cubicBezTo>
                  <a:pt x="2498301" y="878885"/>
                  <a:pt x="2503247" y="883676"/>
                  <a:pt x="2500774" y="1295549"/>
                </a:cubicBezTo>
                <a:lnTo>
                  <a:pt x="2894530" y="109538"/>
                </a:lnTo>
                <a:lnTo>
                  <a:pt x="2787374" y="104775"/>
                </a:lnTo>
                <a:cubicBezTo>
                  <a:pt x="2786580" y="66675"/>
                  <a:pt x="2792930" y="38100"/>
                  <a:pt x="2792136" y="0"/>
                </a:cubicBezTo>
                <a:lnTo>
                  <a:pt x="0" y="468151"/>
                </a:lnTo>
                <a:close/>
              </a:path>
            </a:pathLst>
          </a:custGeom>
          <a:solidFill>
            <a:srgbClr val="000000">
              <a:lumMod val="50000"/>
              <a:lumOff val="50000"/>
              <a:alpha val="50196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 dirty="0" smtClean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6" name="Text Box 144">
            <a:extLst>
              <a:ext uri="{FF2B5EF4-FFF2-40B4-BE49-F238E27FC236}">
                <a16:creationId xmlns:a16="http://schemas.microsoft.com/office/drawing/2014/main" id="{7A1AC488-8C50-42B6-99DD-E7C604CBE12E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931465" y="3886219"/>
            <a:ext cx="2873721" cy="1060828"/>
          </a:xfrm>
          <a:prstGeom prst="roundRect">
            <a:avLst>
              <a:gd name="adj" fmla="val 10059"/>
            </a:avLst>
          </a:prstGeom>
          <a:solidFill>
            <a:srgbClr val="FFFFFF"/>
          </a:solidFill>
          <a:ln w="6350" algn="ctr">
            <a:solidFill>
              <a:srgbClr val="000000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/>
        </p:spPr>
        <p:txBody>
          <a:bodyPr wrap="square" lIns="914400" tIns="274320" rIns="45720" bIns="45720">
            <a:noAutofit/>
          </a:bodyPr>
          <a:lstStyle>
            <a:lvl1pPr marL="111125" indent="-111125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9pPr>
          </a:lstStyle>
          <a:p>
            <a:pPr marL="166688" marR="0" lvl="0" indent="-166688" defTabSz="912813" eaLnBrk="0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AA61A"/>
              </a:buClr>
              <a:buSzPct val="90000"/>
              <a:buFont typeface="Wingdings 2" pitchFamily="18" charset="2"/>
              <a:buBlip>
                <a:blip r:embed="rId2"/>
              </a:buBlip>
              <a:tabLst/>
              <a:defRPr/>
            </a:pPr>
            <a:r>
              <a:rPr kumimoji="0" lang="en-US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Important Tourist Gateway</a:t>
            </a:r>
          </a:p>
          <a:p>
            <a:pPr marL="166688" marR="0" lvl="0" indent="-166688" defTabSz="912813" eaLnBrk="0" fontAlgn="auto" latinLnBrk="0" hangingPunct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AA61A"/>
              </a:buClr>
              <a:buSzPct val="90000"/>
              <a:buFont typeface="Wingdings 2" pitchFamily="18" charset="2"/>
              <a:buBlip>
                <a:blip r:embed="rId2"/>
              </a:buBlip>
              <a:tabLst/>
              <a:defRPr/>
            </a:pPr>
            <a:r>
              <a:rPr kumimoji="0" lang="en-US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New airport with higher capacity replacing 2</a:t>
            </a:r>
            <a:r>
              <a:rPr kumimoji="0" lang="en-US" altLang="en-US" sz="9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nd</a:t>
            </a:r>
            <a:r>
              <a:rPr kumimoji="0" lang="en-US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 largest airport in Greece currently serving 6.9mm passengers</a:t>
            </a:r>
          </a:p>
        </p:txBody>
      </p:sp>
      <p:grpSp>
        <p:nvGrpSpPr>
          <p:cNvPr id="437" name="Group 436">
            <a:extLst>
              <a:ext uri="{FF2B5EF4-FFF2-40B4-BE49-F238E27FC236}">
                <a16:creationId xmlns:a16="http://schemas.microsoft.com/office/drawing/2014/main" id="{7CE5F99D-DE81-4F2A-849D-C6764DFF148F}"/>
              </a:ext>
            </a:extLst>
          </p:cNvPr>
          <p:cNvGrpSpPr/>
          <p:nvPr/>
        </p:nvGrpSpPr>
        <p:grpSpPr bwMode="gray">
          <a:xfrm>
            <a:off x="1073617" y="4337899"/>
            <a:ext cx="544689" cy="153888"/>
            <a:chOff x="489792" y="3156473"/>
            <a:chExt cx="544689" cy="153888"/>
          </a:xfrm>
        </p:grpSpPr>
        <p:sp>
          <p:nvSpPr>
            <p:cNvPr id="438" name="TextBox 437">
              <a:extLst>
                <a:ext uri="{FF2B5EF4-FFF2-40B4-BE49-F238E27FC236}">
                  <a16:creationId xmlns:a16="http://schemas.microsoft.com/office/drawing/2014/main" id="{C1FF6F2D-9716-41DB-9B17-8155958521D9}"/>
                </a:ext>
              </a:extLst>
            </p:cNvPr>
            <p:cNvSpPr txBox="1"/>
            <p:nvPr/>
          </p:nvSpPr>
          <p:spPr bwMode="gray">
            <a:xfrm>
              <a:off x="659712" y="3156473"/>
              <a:ext cx="37476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2813" eaLnBrk="0" fontAlgn="auto" latinLnBrk="0" hangingPunct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FAA61A"/>
                </a:buClr>
                <a:buSzPct val="90000"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 pitchFamily="34" charset="0"/>
                  <a:ea typeface="STKaiti" pitchFamily="2" charset="-122"/>
                  <a:cs typeface="Arial" pitchFamily="34" charset="0"/>
                </a:rPr>
                <a:t>15</a:t>
              </a:r>
              <a:r>
                <a:rPr kumimoji="0" lang="en-US" sz="1000" b="0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 pitchFamily="34" charset="0"/>
                  <a:ea typeface="STKaiti" pitchFamily="2" charset="-122"/>
                  <a:cs typeface="Arial" pitchFamily="34" charset="0"/>
                </a:rPr>
                <a:t>2</a:t>
              </a:r>
            </a:p>
          </p:txBody>
        </p:sp>
        <p:grpSp>
          <p:nvGrpSpPr>
            <p:cNvPr id="439" name="Group 438">
              <a:extLst>
                <a:ext uri="{FF2B5EF4-FFF2-40B4-BE49-F238E27FC236}">
                  <a16:creationId xmlns:a16="http://schemas.microsoft.com/office/drawing/2014/main" id="{A04B8513-4526-48D9-A35B-CA20A2DC43E6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 rot="6300000" flipH="1">
              <a:off x="489121" y="3168738"/>
              <a:ext cx="130699" cy="129358"/>
              <a:chOff x="12260002" y="3915942"/>
              <a:chExt cx="533330" cy="527033"/>
            </a:xfrm>
            <a:solidFill>
              <a:srgbClr val="3B7AC1"/>
            </a:solidFill>
          </p:grpSpPr>
          <p:sp>
            <p:nvSpPr>
              <p:cNvPr id="440" name="Freeform 817">
                <a:extLst>
                  <a:ext uri="{FF2B5EF4-FFF2-40B4-BE49-F238E27FC236}">
                    <a16:creationId xmlns:a16="http://schemas.microsoft.com/office/drawing/2014/main" id="{C45000DC-3FF9-47E2-97C7-782359A3598B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409154" y="4003781"/>
                <a:ext cx="158191" cy="81082"/>
              </a:xfrm>
              <a:custGeom>
                <a:avLst/>
                <a:gdLst>
                  <a:gd name="T0" fmla="*/ 303 w 637"/>
                  <a:gd name="T1" fmla="*/ 199 h 324"/>
                  <a:gd name="T2" fmla="*/ 326 w 637"/>
                  <a:gd name="T3" fmla="*/ 228 h 324"/>
                  <a:gd name="T4" fmla="*/ 637 w 637"/>
                  <a:gd name="T5" fmla="*/ 324 h 324"/>
                  <a:gd name="T6" fmla="*/ 409 w 637"/>
                  <a:gd name="T7" fmla="*/ 98 h 324"/>
                  <a:gd name="T8" fmla="*/ 287 w 637"/>
                  <a:gd name="T9" fmla="*/ 125 h 324"/>
                  <a:gd name="T10" fmla="*/ 161 w 637"/>
                  <a:gd name="T11" fmla="*/ 0 h 324"/>
                  <a:gd name="T12" fmla="*/ 0 w 637"/>
                  <a:gd name="T13" fmla="*/ 35 h 324"/>
                  <a:gd name="T14" fmla="*/ 77 w 637"/>
                  <a:gd name="T15" fmla="*/ 129 h 324"/>
                  <a:gd name="T16" fmla="*/ 303 w 637"/>
                  <a:gd name="T17" fmla="*/ 199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7" h="324">
                    <a:moveTo>
                      <a:pt x="303" y="199"/>
                    </a:moveTo>
                    <a:lnTo>
                      <a:pt x="326" y="228"/>
                    </a:lnTo>
                    <a:lnTo>
                      <a:pt x="637" y="324"/>
                    </a:lnTo>
                    <a:lnTo>
                      <a:pt x="409" y="98"/>
                    </a:lnTo>
                    <a:lnTo>
                      <a:pt x="287" y="125"/>
                    </a:lnTo>
                    <a:lnTo>
                      <a:pt x="161" y="0"/>
                    </a:lnTo>
                    <a:lnTo>
                      <a:pt x="0" y="35"/>
                    </a:lnTo>
                    <a:lnTo>
                      <a:pt x="77" y="129"/>
                    </a:lnTo>
                    <a:lnTo>
                      <a:pt x="303" y="199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41" name="Freeform 818">
                <a:extLst>
                  <a:ext uri="{FF2B5EF4-FFF2-40B4-BE49-F238E27FC236}">
                    <a16:creationId xmlns:a16="http://schemas.microsoft.com/office/drawing/2014/main" id="{8799F5C1-22DE-4875-A68F-D3D49C4896B0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339097" y="3981258"/>
                <a:ext cx="108474" cy="108109"/>
              </a:xfrm>
              <a:custGeom>
                <a:avLst/>
                <a:gdLst>
                  <a:gd name="T0" fmla="*/ 351 w 439"/>
                  <a:gd name="T1" fmla="*/ 0 h 434"/>
                  <a:gd name="T2" fmla="*/ 305 w 439"/>
                  <a:gd name="T3" fmla="*/ 47 h 434"/>
                  <a:gd name="T4" fmla="*/ 262 w 439"/>
                  <a:gd name="T5" fmla="*/ 92 h 434"/>
                  <a:gd name="T6" fmla="*/ 221 w 439"/>
                  <a:gd name="T7" fmla="*/ 135 h 434"/>
                  <a:gd name="T8" fmla="*/ 184 w 439"/>
                  <a:gd name="T9" fmla="*/ 175 h 434"/>
                  <a:gd name="T10" fmla="*/ 150 w 439"/>
                  <a:gd name="T11" fmla="*/ 213 h 434"/>
                  <a:gd name="T12" fmla="*/ 120 w 439"/>
                  <a:gd name="T13" fmla="*/ 249 h 434"/>
                  <a:gd name="T14" fmla="*/ 92 w 439"/>
                  <a:gd name="T15" fmla="*/ 281 h 434"/>
                  <a:gd name="T16" fmla="*/ 68 w 439"/>
                  <a:gd name="T17" fmla="*/ 312 h 434"/>
                  <a:gd name="T18" fmla="*/ 47 w 439"/>
                  <a:gd name="T19" fmla="*/ 339 h 434"/>
                  <a:gd name="T20" fmla="*/ 31 w 439"/>
                  <a:gd name="T21" fmla="*/ 363 h 434"/>
                  <a:gd name="T22" fmla="*/ 16 w 439"/>
                  <a:gd name="T23" fmla="*/ 383 h 434"/>
                  <a:gd name="T24" fmla="*/ 8 w 439"/>
                  <a:gd name="T25" fmla="*/ 402 h 434"/>
                  <a:gd name="T26" fmla="*/ 2 w 439"/>
                  <a:gd name="T27" fmla="*/ 416 h 434"/>
                  <a:gd name="T28" fmla="*/ 0 w 439"/>
                  <a:gd name="T29" fmla="*/ 426 h 434"/>
                  <a:gd name="T30" fmla="*/ 3 w 439"/>
                  <a:gd name="T31" fmla="*/ 432 h 434"/>
                  <a:gd name="T32" fmla="*/ 10 w 439"/>
                  <a:gd name="T33" fmla="*/ 434 h 434"/>
                  <a:gd name="T34" fmla="*/ 20 w 439"/>
                  <a:gd name="T35" fmla="*/ 433 h 434"/>
                  <a:gd name="T36" fmla="*/ 34 w 439"/>
                  <a:gd name="T37" fmla="*/ 428 h 434"/>
                  <a:gd name="T38" fmla="*/ 52 w 439"/>
                  <a:gd name="T39" fmla="*/ 418 h 434"/>
                  <a:gd name="T40" fmla="*/ 72 w 439"/>
                  <a:gd name="T41" fmla="*/ 405 h 434"/>
                  <a:gd name="T42" fmla="*/ 98 w 439"/>
                  <a:gd name="T43" fmla="*/ 389 h 434"/>
                  <a:gd name="T44" fmla="*/ 125 w 439"/>
                  <a:gd name="T45" fmla="*/ 368 h 434"/>
                  <a:gd name="T46" fmla="*/ 155 w 439"/>
                  <a:gd name="T47" fmla="*/ 344 h 434"/>
                  <a:gd name="T48" fmla="*/ 189 w 439"/>
                  <a:gd name="T49" fmla="*/ 317 h 434"/>
                  <a:gd name="T50" fmla="*/ 224 w 439"/>
                  <a:gd name="T51" fmla="*/ 287 h 434"/>
                  <a:gd name="T52" fmla="*/ 262 w 439"/>
                  <a:gd name="T53" fmla="*/ 253 h 434"/>
                  <a:gd name="T54" fmla="*/ 304 w 439"/>
                  <a:gd name="T55" fmla="*/ 216 h 434"/>
                  <a:gd name="T56" fmla="*/ 346 w 439"/>
                  <a:gd name="T57" fmla="*/ 176 h 434"/>
                  <a:gd name="T58" fmla="*/ 391 w 439"/>
                  <a:gd name="T59" fmla="*/ 134 h 434"/>
                  <a:gd name="T60" fmla="*/ 439 w 439"/>
                  <a:gd name="T61" fmla="*/ 88 h 434"/>
                  <a:gd name="T62" fmla="*/ 351 w 439"/>
                  <a:gd name="T63" fmla="*/ 0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9" h="434">
                    <a:moveTo>
                      <a:pt x="351" y="0"/>
                    </a:moveTo>
                    <a:lnTo>
                      <a:pt x="305" y="47"/>
                    </a:lnTo>
                    <a:lnTo>
                      <a:pt x="262" y="92"/>
                    </a:lnTo>
                    <a:lnTo>
                      <a:pt x="221" y="135"/>
                    </a:lnTo>
                    <a:lnTo>
                      <a:pt x="184" y="175"/>
                    </a:lnTo>
                    <a:lnTo>
                      <a:pt x="150" y="213"/>
                    </a:lnTo>
                    <a:lnTo>
                      <a:pt x="120" y="249"/>
                    </a:lnTo>
                    <a:lnTo>
                      <a:pt x="92" y="281"/>
                    </a:lnTo>
                    <a:lnTo>
                      <a:pt x="68" y="312"/>
                    </a:lnTo>
                    <a:lnTo>
                      <a:pt x="47" y="339"/>
                    </a:lnTo>
                    <a:lnTo>
                      <a:pt x="31" y="363"/>
                    </a:lnTo>
                    <a:lnTo>
                      <a:pt x="16" y="383"/>
                    </a:lnTo>
                    <a:lnTo>
                      <a:pt x="8" y="402"/>
                    </a:lnTo>
                    <a:lnTo>
                      <a:pt x="2" y="416"/>
                    </a:lnTo>
                    <a:lnTo>
                      <a:pt x="0" y="426"/>
                    </a:lnTo>
                    <a:lnTo>
                      <a:pt x="3" y="432"/>
                    </a:lnTo>
                    <a:lnTo>
                      <a:pt x="10" y="434"/>
                    </a:lnTo>
                    <a:lnTo>
                      <a:pt x="20" y="433"/>
                    </a:lnTo>
                    <a:lnTo>
                      <a:pt x="34" y="428"/>
                    </a:lnTo>
                    <a:lnTo>
                      <a:pt x="52" y="418"/>
                    </a:lnTo>
                    <a:lnTo>
                      <a:pt x="72" y="405"/>
                    </a:lnTo>
                    <a:lnTo>
                      <a:pt x="98" y="389"/>
                    </a:lnTo>
                    <a:lnTo>
                      <a:pt x="125" y="368"/>
                    </a:lnTo>
                    <a:lnTo>
                      <a:pt x="155" y="344"/>
                    </a:lnTo>
                    <a:lnTo>
                      <a:pt x="189" y="317"/>
                    </a:lnTo>
                    <a:lnTo>
                      <a:pt x="224" y="287"/>
                    </a:lnTo>
                    <a:lnTo>
                      <a:pt x="262" y="253"/>
                    </a:lnTo>
                    <a:lnTo>
                      <a:pt x="304" y="216"/>
                    </a:lnTo>
                    <a:lnTo>
                      <a:pt x="346" y="176"/>
                    </a:lnTo>
                    <a:lnTo>
                      <a:pt x="391" y="134"/>
                    </a:lnTo>
                    <a:lnTo>
                      <a:pt x="439" y="88"/>
                    </a:lnTo>
                    <a:lnTo>
                      <a:pt x="35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42" name="Freeform 819">
                <a:extLst>
                  <a:ext uri="{FF2B5EF4-FFF2-40B4-BE49-F238E27FC236}">
                    <a16:creationId xmlns:a16="http://schemas.microsoft.com/office/drawing/2014/main" id="{20CA0857-A346-42F0-8898-AE71F08EF75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402374" y="4006033"/>
                <a:ext cx="110734" cy="110362"/>
              </a:xfrm>
              <a:custGeom>
                <a:avLst/>
                <a:gdLst>
                  <a:gd name="T0" fmla="*/ 350 w 439"/>
                  <a:gd name="T1" fmla="*/ 0 h 436"/>
                  <a:gd name="T2" fmla="*/ 305 w 439"/>
                  <a:gd name="T3" fmla="*/ 47 h 436"/>
                  <a:gd name="T4" fmla="*/ 261 w 439"/>
                  <a:gd name="T5" fmla="*/ 93 h 436"/>
                  <a:gd name="T6" fmla="*/ 222 w 439"/>
                  <a:gd name="T7" fmla="*/ 135 h 436"/>
                  <a:gd name="T8" fmla="*/ 185 w 439"/>
                  <a:gd name="T9" fmla="*/ 175 h 436"/>
                  <a:gd name="T10" fmla="*/ 151 w 439"/>
                  <a:gd name="T11" fmla="*/ 213 h 436"/>
                  <a:gd name="T12" fmla="*/ 120 w 439"/>
                  <a:gd name="T13" fmla="*/ 249 h 436"/>
                  <a:gd name="T14" fmla="*/ 92 w 439"/>
                  <a:gd name="T15" fmla="*/ 282 h 436"/>
                  <a:gd name="T16" fmla="*/ 68 w 439"/>
                  <a:gd name="T17" fmla="*/ 312 h 436"/>
                  <a:gd name="T18" fmla="*/ 48 w 439"/>
                  <a:gd name="T19" fmla="*/ 339 h 436"/>
                  <a:gd name="T20" fmla="*/ 30 w 439"/>
                  <a:gd name="T21" fmla="*/ 363 h 436"/>
                  <a:gd name="T22" fmla="*/ 17 w 439"/>
                  <a:gd name="T23" fmla="*/ 385 h 436"/>
                  <a:gd name="T24" fmla="*/ 7 w 439"/>
                  <a:gd name="T25" fmla="*/ 402 h 436"/>
                  <a:gd name="T26" fmla="*/ 1 w 439"/>
                  <a:gd name="T27" fmla="*/ 416 h 436"/>
                  <a:gd name="T28" fmla="*/ 0 w 439"/>
                  <a:gd name="T29" fmla="*/ 426 h 436"/>
                  <a:gd name="T30" fmla="*/ 3 w 439"/>
                  <a:gd name="T31" fmla="*/ 432 h 436"/>
                  <a:gd name="T32" fmla="*/ 9 w 439"/>
                  <a:gd name="T33" fmla="*/ 436 h 436"/>
                  <a:gd name="T34" fmla="*/ 20 w 439"/>
                  <a:gd name="T35" fmla="*/ 433 h 436"/>
                  <a:gd name="T36" fmla="*/ 34 w 439"/>
                  <a:gd name="T37" fmla="*/ 428 h 436"/>
                  <a:gd name="T38" fmla="*/ 52 w 439"/>
                  <a:gd name="T39" fmla="*/ 418 h 436"/>
                  <a:gd name="T40" fmla="*/ 73 w 439"/>
                  <a:gd name="T41" fmla="*/ 405 h 436"/>
                  <a:gd name="T42" fmla="*/ 97 w 439"/>
                  <a:gd name="T43" fmla="*/ 389 h 436"/>
                  <a:gd name="T44" fmla="*/ 124 w 439"/>
                  <a:gd name="T45" fmla="*/ 368 h 436"/>
                  <a:gd name="T46" fmla="*/ 155 w 439"/>
                  <a:gd name="T47" fmla="*/ 344 h 436"/>
                  <a:gd name="T48" fmla="*/ 188 w 439"/>
                  <a:gd name="T49" fmla="*/ 317 h 436"/>
                  <a:gd name="T50" fmla="*/ 224 w 439"/>
                  <a:gd name="T51" fmla="*/ 287 h 436"/>
                  <a:gd name="T52" fmla="*/ 262 w 439"/>
                  <a:gd name="T53" fmla="*/ 253 h 436"/>
                  <a:gd name="T54" fmla="*/ 303 w 439"/>
                  <a:gd name="T55" fmla="*/ 216 h 436"/>
                  <a:gd name="T56" fmla="*/ 347 w 439"/>
                  <a:gd name="T57" fmla="*/ 176 h 436"/>
                  <a:gd name="T58" fmla="*/ 392 w 439"/>
                  <a:gd name="T59" fmla="*/ 134 h 436"/>
                  <a:gd name="T60" fmla="*/ 439 w 439"/>
                  <a:gd name="T61" fmla="*/ 88 h 436"/>
                  <a:gd name="T62" fmla="*/ 350 w 439"/>
                  <a:gd name="T63" fmla="*/ 0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9" h="436">
                    <a:moveTo>
                      <a:pt x="350" y="0"/>
                    </a:moveTo>
                    <a:lnTo>
                      <a:pt x="305" y="47"/>
                    </a:lnTo>
                    <a:lnTo>
                      <a:pt x="261" y="93"/>
                    </a:lnTo>
                    <a:lnTo>
                      <a:pt x="222" y="135"/>
                    </a:lnTo>
                    <a:lnTo>
                      <a:pt x="185" y="175"/>
                    </a:lnTo>
                    <a:lnTo>
                      <a:pt x="151" y="213"/>
                    </a:lnTo>
                    <a:lnTo>
                      <a:pt x="120" y="249"/>
                    </a:lnTo>
                    <a:lnTo>
                      <a:pt x="92" y="282"/>
                    </a:lnTo>
                    <a:lnTo>
                      <a:pt x="68" y="312"/>
                    </a:lnTo>
                    <a:lnTo>
                      <a:pt x="48" y="339"/>
                    </a:lnTo>
                    <a:lnTo>
                      <a:pt x="30" y="363"/>
                    </a:lnTo>
                    <a:lnTo>
                      <a:pt x="17" y="385"/>
                    </a:lnTo>
                    <a:lnTo>
                      <a:pt x="7" y="402"/>
                    </a:lnTo>
                    <a:lnTo>
                      <a:pt x="1" y="416"/>
                    </a:lnTo>
                    <a:lnTo>
                      <a:pt x="0" y="426"/>
                    </a:lnTo>
                    <a:lnTo>
                      <a:pt x="3" y="432"/>
                    </a:lnTo>
                    <a:lnTo>
                      <a:pt x="9" y="436"/>
                    </a:lnTo>
                    <a:lnTo>
                      <a:pt x="20" y="433"/>
                    </a:lnTo>
                    <a:lnTo>
                      <a:pt x="34" y="428"/>
                    </a:lnTo>
                    <a:lnTo>
                      <a:pt x="52" y="418"/>
                    </a:lnTo>
                    <a:lnTo>
                      <a:pt x="73" y="405"/>
                    </a:lnTo>
                    <a:lnTo>
                      <a:pt x="97" y="389"/>
                    </a:lnTo>
                    <a:lnTo>
                      <a:pt x="124" y="368"/>
                    </a:lnTo>
                    <a:lnTo>
                      <a:pt x="155" y="344"/>
                    </a:lnTo>
                    <a:lnTo>
                      <a:pt x="188" y="317"/>
                    </a:lnTo>
                    <a:lnTo>
                      <a:pt x="224" y="287"/>
                    </a:lnTo>
                    <a:lnTo>
                      <a:pt x="262" y="253"/>
                    </a:lnTo>
                    <a:lnTo>
                      <a:pt x="303" y="216"/>
                    </a:lnTo>
                    <a:lnTo>
                      <a:pt x="347" y="176"/>
                    </a:lnTo>
                    <a:lnTo>
                      <a:pt x="392" y="134"/>
                    </a:lnTo>
                    <a:lnTo>
                      <a:pt x="439" y="88"/>
                    </a:lnTo>
                    <a:lnTo>
                      <a:pt x="3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43" name="Freeform 820">
                <a:extLst>
                  <a:ext uri="{FF2B5EF4-FFF2-40B4-BE49-F238E27FC236}">
                    <a16:creationId xmlns:a16="http://schemas.microsoft.com/office/drawing/2014/main" id="{53320093-D6B9-4CC5-96E9-D1BA5B37939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296160" y="3981258"/>
                <a:ext cx="291524" cy="171173"/>
              </a:xfrm>
              <a:custGeom>
                <a:avLst/>
                <a:gdLst>
                  <a:gd name="T0" fmla="*/ 1164 w 1164"/>
                  <a:gd name="T1" fmla="*/ 310 h 684"/>
                  <a:gd name="T2" fmla="*/ 172 w 1164"/>
                  <a:gd name="T3" fmla="*/ 0 h 684"/>
                  <a:gd name="T4" fmla="*/ 0 w 1164"/>
                  <a:gd name="T5" fmla="*/ 171 h 684"/>
                  <a:gd name="T6" fmla="*/ 797 w 1164"/>
                  <a:gd name="T7" fmla="*/ 684 h 684"/>
                  <a:gd name="T8" fmla="*/ 1164 w 1164"/>
                  <a:gd name="T9" fmla="*/ 310 h 6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4" h="684">
                    <a:moveTo>
                      <a:pt x="1164" y="310"/>
                    </a:moveTo>
                    <a:lnTo>
                      <a:pt x="172" y="0"/>
                    </a:lnTo>
                    <a:lnTo>
                      <a:pt x="0" y="171"/>
                    </a:lnTo>
                    <a:lnTo>
                      <a:pt x="797" y="684"/>
                    </a:lnTo>
                    <a:lnTo>
                      <a:pt x="1164" y="31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44" name="Freeform 821">
                <a:extLst>
                  <a:ext uri="{FF2B5EF4-FFF2-40B4-BE49-F238E27FC236}">
                    <a16:creationId xmlns:a16="http://schemas.microsoft.com/office/drawing/2014/main" id="{904ACDEA-F52D-4A94-9119-D0887A1BE9A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617062" y="4256036"/>
                <a:ext cx="110734" cy="108109"/>
              </a:xfrm>
              <a:custGeom>
                <a:avLst/>
                <a:gdLst>
                  <a:gd name="T0" fmla="*/ 438 w 438"/>
                  <a:gd name="T1" fmla="*/ 87 h 434"/>
                  <a:gd name="T2" fmla="*/ 391 w 438"/>
                  <a:gd name="T3" fmla="*/ 132 h 434"/>
                  <a:gd name="T4" fmla="*/ 346 w 438"/>
                  <a:gd name="T5" fmla="*/ 176 h 434"/>
                  <a:gd name="T6" fmla="*/ 302 w 438"/>
                  <a:gd name="T7" fmla="*/ 215 h 434"/>
                  <a:gd name="T8" fmla="*/ 262 w 438"/>
                  <a:gd name="T9" fmla="*/ 252 h 434"/>
                  <a:gd name="T10" fmla="*/ 223 w 438"/>
                  <a:gd name="T11" fmla="*/ 285 h 434"/>
                  <a:gd name="T12" fmla="*/ 187 w 438"/>
                  <a:gd name="T13" fmla="*/ 316 h 434"/>
                  <a:gd name="T14" fmla="*/ 154 w 438"/>
                  <a:gd name="T15" fmla="*/ 343 h 434"/>
                  <a:gd name="T16" fmla="*/ 124 w 438"/>
                  <a:gd name="T17" fmla="*/ 367 h 434"/>
                  <a:gd name="T18" fmla="*/ 96 w 438"/>
                  <a:gd name="T19" fmla="*/ 387 h 434"/>
                  <a:gd name="T20" fmla="*/ 72 w 438"/>
                  <a:gd name="T21" fmla="*/ 404 h 434"/>
                  <a:gd name="T22" fmla="*/ 51 w 438"/>
                  <a:gd name="T23" fmla="*/ 418 h 434"/>
                  <a:gd name="T24" fmla="*/ 33 w 438"/>
                  <a:gd name="T25" fmla="*/ 426 h 434"/>
                  <a:gd name="T26" fmla="*/ 19 w 438"/>
                  <a:gd name="T27" fmla="*/ 432 h 434"/>
                  <a:gd name="T28" fmla="*/ 8 w 438"/>
                  <a:gd name="T29" fmla="*/ 434 h 434"/>
                  <a:gd name="T30" fmla="*/ 2 w 438"/>
                  <a:gd name="T31" fmla="*/ 431 h 434"/>
                  <a:gd name="T32" fmla="*/ 0 w 438"/>
                  <a:gd name="T33" fmla="*/ 424 h 434"/>
                  <a:gd name="T34" fmla="*/ 1 w 438"/>
                  <a:gd name="T35" fmla="*/ 414 h 434"/>
                  <a:gd name="T36" fmla="*/ 6 w 438"/>
                  <a:gd name="T37" fmla="*/ 400 h 434"/>
                  <a:gd name="T38" fmla="*/ 16 w 438"/>
                  <a:gd name="T39" fmla="*/ 383 h 434"/>
                  <a:gd name="T40" fmla="*/ 29 w 438"/>
                  <a:gd name="T41" fmla="*/ 362 h 434"/>
                  <a:gd name="T42" fmla="*/ 46 w 438"/>
                  <a:gd name="T43" fmla="*/ 338 h 434"/>
                  <a:gd name="T44" fmla="*/ 67 w 438"/>
                  <a:gd name="T45" fmla="*/ 310 h 434"/>
                  <a:gd name="T46" fmla="*/ 91 w 438"/>
                  <a:gd name="T47" fmla="*/ 281 h 434"/>
                  <a:gd name="T48" fmla="*/ 118 w 438"/>
                  <a:gd name="T49" fmla="*/ 247 h 434"/>
                  <a:gd name="T50" fmla="*/ 149 w 438"/>
                  <a:gd name="T51" fmla="*/ 213 h 434"/>
                  <a:gd name="T52" fmla="*/ 183 w 438"/>
                  <a:gd name="T53" fmla="*/ 175 h 434"/>
                  <a:gd name="T54" fmla="*/ 220 w 438"/>
                  <a:gd name="T55" fmla="*/ 133 h 434"/>
                  <a:gd name="T56" fmla="*/ 261 w 438"/>
                  <a:gd name="T57" fmla="*/ 91 h 434"/>
                  <a:gd name="T58" fmla="*/ 303 w 438"/>
                  <a:gd name="T59" fmla="*/ 47 h 434"/>
                  <a:gd name="T60" fmla="*/ 349 w 438"/>
                  <a:gd name="T61" fmla="*/ 0 h 434"/>
                  <a:gd name="T62" fmla="*/ 438 w 438"/>
                  <a:gd name="T63" fmla="*/ 87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8" h="434">
                    <a:moveTo>
                      <a:pt x="438" y="87"/>
                    </a:moveTo>
                    <a:lnTo>
                      <a:pt x="391" y="132"/>
                    </a:lnTo>
                    <a:lnTo>
                      <a:pt x="346" y="176"/>
                    </a:lnTo>
                    <a:lnTo>
                      <a:pt x="302" y="215"/>
                    </a:lnTo>
                    <a:lnTo>
                      <a:pt x="262" y="252"/>
                    </a:lnTo>
                    <a:lnTo>
                      <a:pt x="223" y="285"/>
                    </a:lnTo>
                    <a:lnTo>
                      <a:pt x="187" y="316"/>
                    </a:lnTo>
                    <a:lnTo>
                      <a:pt x="154" y="343"/>
                    </a:lnTo>
                    <a:lnTo>
                      <a:pt x="124" y="367"/>
                    </a:lnTo>
                    <a:lnTo>
                      <a:pt x="96" y="387"/>
                    </a:lnTo>
                    <a:lnTo>
                      <a:pt x="72" y="404"/>
                    </a:lnTo>
                    <a:lnTo>
                      <a:pt x="51" y="418"/>
                    </a:lnTo>
                    <a:lnTo>
                      <a:pt x="33" y="426"/>
                    </a:lnTo>
                    <a:lnTo>
                      <a:pt x="19" y="432"/>
                    </a:lnTo>
                    <a:lnTo>
                      <a:pt x="8" y="434"/>
                    </a:lnTo>
                    <a:lnTo>
                      <a:pt x="2" y="431"/>
                    </a:lnTo>
                    <a:lnTo>
                      <a:pt x="0" y="424"/>
                    </a:lnTo>
                    <a:lnTo>
                      <a:pt x="1" y="414"/>
                    </a:lnTo>
                    <a:lnTo>
                      <a:pt x="6" y="400"/>
                    </a:lnTo>
                    <a:lnTo>
                      <a:pt x="16" y="383"/>
                    </a:lnTo>
                    <a:lnTo>
                      <a:pt x="29" y="362"/>
                    </a:lnTo>
                    <a:lnTo>
                      <a:pt x="46" y="338"/>
                    </a:lnTo>
                    <a:lnTo>
                      <a:pt x="67" y="310"/>
                    </a:lnTo>
                    <a:lnTo>
                      <a:pt x="91" y="281"/>
                    </a:lnTo>
                    <a:lnTo>
                      <a:pt x="118" y="247"/>
                    </a:lnTo>
                    <a:lnTo>
                      <a:pt x="149" y="213"/>
                    </a:lnTo>
                    <a:lnTo>
                      <a:pt x="183" y="175"/>
                    </a:lnTo>
                    <a:lnTo>
                      <a:pt x="220" y="133"/>
                    </a:lnTo>
                    <a:lnTo>
                      <a:pt x="261" y="91"/>
                    </a:lnTo>
                    <a:lnTo>
                      <a:pt x="303" y="47"/>
                    </a:lnTo>
                    <a:lnTo>
                      <a:pt x="349" y="0"/>
                    </a:lnTo>
                    <a:lnTo>
                      <a:pt x="438" y="8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45" name="Freeform 822">
                <a:extLst>
                  <a:ext uri="{FF2B5EF4-FFF2-40B4-BE49-F238E27FC236}">
                    <a16:creationId xmlns:a16="http://schemas.microsoft.com/office/drawing/2014/main" id="{D56EB5C7-4813-473F-8072-7EFF7B791C1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592203" y="4192973"/>
                <a:ext cx="108474" cy="108109"/>
              </a:xfrm>
              <a:custGeom>
                <a:avLst/>
                <a:gdLst>
                  <a:gd name="T0" fmla="*/ 438 w 438"/>
                  <a:gd name="T1" fmla="*/ 88 h 434"/>
                  <a:gd name="T2" fmla="*/ 391 w 438"/>
                  <a:gd name="T3" fmla="*/ 134 h 434"/>
                  <a:gd name="T4" fmla="*/ 345 w 438"/>
                  <a:gd name="T5" fmla="*/ 176 h 434"/>
                  <a:gd name="T6" fmla="*/ 302 w 438"/>
                  <a:gd name="T7" fmla="*/ 215 h 434"/>
                  <a:gd name="T8" fmla="*/ 262 w 438"/>
                  <a:gd name="T9" fmla="*/ 252 h 434"/>
                  <a:gd name="T10" fmla="*/ 223 w 438"/>
                  <a:gd name="T11" fmla="*/ 286 h 434"/>
                  <a:gd name="T12" fmla="*/ 187 w 438"/>
                  <a:gd name="T13" fmla="*/ 316 h 434"/>
                  <a:gd name="T14" fmla="*/ 154 w 438"/>
                  <a:gd name="T15" fmla="*/ 343 h 434"/>
                  <a:gd name="T16" fmla="*/ 123 w 438"/>
                  <a:gd name="T17" fmla="*/ 367 h 434"/>
                  <a:gd name="T18" fmla="*/ 96 w 438"/>
                  <a:gd name="T19" fmla="*/ 388 h 434"/>
                  <a:gd name="T20" fmla="*/ 72 w 438"/>
                  <a:gd name="T21" fmla="*/ 405 h 434"/>
                  <a:gd name="T22" fmla="*/ 50 w 438"/>
                  <a:gd name="T23" fmla="*/ 418 h 434"/>
                  <a:gd name="T24" fmla="*/ 32 w 438"/>
                  <a:gd name="T25" fmla="*/ 428 h 434"/>
                  <a:gd name="T26" fmla="*/ 18 w 438"/>
                  <a:gd name="T27" fmla="*/ 433 h 434"/>
                  <a:gd name="T28" fmla="*/ 8 w 438"/>
                  <a:gd name="T29" fmla="*/ 434 h 434"/>
                  <a:gd name="T30" fmla="*/ 2 w 438"/>
                  <a:gd name="T31" fmla="*/ 432 h 434"/>
                  <a:gd name="T32" fmla="*/ 0 w 438"/>
                  <a:gd name="T33" fmla="*/ 426 h 434"/>
                  <a:gd name="T34" fmla="*/ 1 w 438"/>
                  <a:gd name="T35" fmla="*/ 415 h 434"/>
                  <a:gd name="T36" fmla="*/ 6 w 438"/>
                  <a:gd name="T37" fmla="*/ 401 h 434"/>
                  <a:gd name="T38" fmla="*/ 16 w 438"/>
                  <a:gd name="T39" fmla="*/ 383 h 434"/>
                  <a:gd name="T40" fmla="*/ 29 w 438"/>
                  <a:gd name="T41" fmla="*/ 363 h 434"/>
                  <a:gd name="T42" fmla="*/ 46 w 438"/>
                  <a:gd name="T43" fmla="*/ 339 h 434"/>
                  <a:gd name="T44" fmla="*/ 66 w 438"/>
                  <a:gd name="T45" fmla="*/ 312 h 434"/>
                  <a:gd name="T46" fmla="*/ 91 w 438"/>
                  <a:gd name="T47" fmla="*/ 281 h 434"/>
                  <a:gd name="T48" fmla="*/ 118 w 438"/>
                  <a:gd name="T49" fmla="*/ 249 h 434"/>
                  <a:gd name="T50" fmla="*/ 149 w 438"/>
                  <a:gd name="T51" fmla="*/ 213 h 434"/>
                  <a:gd name="T52" fmla="*/ 183 w 438"/>
                  <a:gd name="T53" fmla="*/ 175 h 434"/>
                  <a:gd name="T54" fmla="*/ 220 w 438"/>
                  <a:gd name="T55" fmla="*/ 135 h 434"/>
                  <a:gd name="T56" fmla="*/ 260 w 438"/>
                  <a:gd name="T57" fmla="*/ 91 h 434"/>
                  <a:gd name="T58" fmla="*/ 303 w 438"/>
                  <a:gd name="T59" fmla="*/ 47 h 434"/>
                  <a:gd name="T60" fmla="*/ 349 w 438"/>
                  <a:gd name="T61" fmla="*/ 0 h 434"/>
                  <a:gd name="T62" fmla="*/ 438 w 438"/>
                  <a:gd name="T63" fmla="*/ 88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8" h="434">
                    <a:moveTo>
                      <a:pt x="438" y="88"/>
                    </a:moveTo>
                    <a:lnTo>
                      <a:pt x="391" y="134"/>
                    </a:lnTo>
                    <a:lnTo>
                      <a:pt x="345" y="176"/>
                    </a:lnTo>
                    <a:lnTo>
                      <a:pt x="302" y="215"/>
                    </a:lnTo>
                    <a:lnTo>
                      <a:pt x="262" y="252"/>
                    </a:lnTo>
                    <a:lnTo>
                      <a:pt x="223" y="286"/>
                    </a:lnTo>
                    <a:lnTo>
                      <a:pt x="187" y="316"/>
                    </a:lnTo>
                    <a:lnTo>
                      <a:pt x="154" y="343"/>
                    </a:lnTo>
                    <a:lnTo>
                      <a:pt x="123" y="367"/>
                    </a:lnTo>
                    <a:lnTo>
                      <a:pt x="96" y="388"/>
                    </a:lnTo>
                    <a:lnTo>
                      <a:pt x="72" y="405"/>
                    </a:lnTo>
                    <a:lnTo>
                      <a:pt x="50" y="418"/>
                    </a:lnTo>
                    <a:lnTo>
                      <a:pt x="32" y="428"/>
                    </a:lnTo>
                    <a:lnTo>
                      <a:pt x="18" y="433"/>
                    </a:lnTo>
                    <a:lnTo>
                      <a:pt x="8" y="434"/>
                    </a:lnTo>
                    <a:lnTo>
                      <a:pt x="2" y="432"/>
                    </a:lnTo>
                    <a:lnTo>
                      <a:pt x="0" y="426"/>
                    </a:lnTo>
                    <a:lnTo>
                      <a:pt x="1" y="415"/>
                    </a:lnTo>
                    <a:lnTo>
                      <a:pt x="6" y="401"/>
                    </a:lnTo>
                    <a:lnTo>
                      <a:pt x="16" y="383"/>
                    </a:lnTo>
                    <a:lnTo>
                      <a:pt x="29" y="363"/>
                    </a:lnTo>
                    <a:lnTo>
                      <a:pt x="46" y="339"/>
                    </a:lnTo>
                    <a:lnTo>
                      <a:pt x="66" y="312"/>
                    </a:lnTo>
                    <a:lnTo>
                      <a:pt x="91" y="281"/>
                    </a:lnTo>
                    <a:lnTo>
                      <a:pt x="118" y="249"/>
                    </a:lnTo>
                    <a:lnTo>
                      <a:pt x="149" y="213"/>
                    </a:lnTo>
                    <a:lnTo>
                      <a:pt x="183" y="175"/>
                    </a:lnTo>
                    <a:lnTo>
                      <a:pt x="220" y="135"/>
                    </a:lnTo>
                    <a:lnTo>
                      <a:pt x="260" y="91"/>
                    </a:lnTo>
                    <a:lnTo>
                      <a:pt x="303" y="47"/>
                    </a:lnTo>
                    <a:lnTo>
                      <a:pt x="349" y="0"/>
                    </a:lnTo>
                    <a:lnTo>
                      <a:pt x="438" y="8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46" name="Freeform 823">
                <a:extLst>
                  <a:ext uri="{FF2B5EF4-FFF2-40B4-BE49-F238E27FC236}">
                    <a16:creationId xmlns:a16="http://schemas.microsoft.com/office/drawing/2014/main" id="{A166BCEC-F3DF-4477-B87C-F53D587BD55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553786" y="4118647"/>
                <a:ext cx="174010" cy="288292"/>
              </a:xfrm>
              <a:custGeom>
                <a:avLst/>
                <a:gdLst>
                  <a:gd name="T0" fmla="*/ 378 w 690"/>
                  <a:gd name="T1" fmla="*/ 0 h 1152"/>
                  <a:gd name="T2" fmla="*/ 690 w 690"/>
                  <a:gd name="T3" fmla="*/ 982 h 1152"/>
                  <a:gd name="T4" fmla="*/ 518 w 690"/>
                  <a:gd name="T5" fmla="*/ 1152 h 1152"/>
                  <a:gd name="T6" fmla="*/ 0 w 690"/>
                  <a:gd name="T7" fmla="*/ 363 h 1152"/>
                  <a:gd name="T8" fmla="*/ 378 w 690"/>
                  <a:gd name="T9" fmla="*/ 0 h 1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0" h="1152">
                    <a:moveTo>
                      <a:pt x="378" y="0"/>
                    </a:moveTo>
                    <a:lnTo>
                      <a:pt x="690" y="982"/>
                    </a:lnTo>
                    <a:lnTo>
                      <a:pt x="518" y="1152"/>
                    </a:lnTo>
                    <a:lnTo>
                      <a:pt x="0" y="363"/>
                    </a:lnTo>
                    <a:lnTo>
                      <a:pt x="37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47" name="Freeform 824">
                <a:extLst>
                  <a:ext uri="{FF2B5EF4-FFF2-40B4-BE49-F238E27FC236}">
                    <a16:creationId xmlns:a16="http://schemas.microsoft.com/office/drawing/2014/main" id="{697C3FB7-42D8-44AB-AF81-B1EAABAC7AA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260002" y="4260541"/>
                <a:ext cx="133333" cy="72073"/>
              </a:xfrm>
              <a:custGeom>
                <a:avLst/>
                <a:gdLst>
                  <a:gd name="T0" fmla="*/ 527 w 527"/>
                  <a:gd name="T1" fmla="*/ 91 h 287"/>
                  <a:gd name="T2" fmla="*/ 72 w 527"/>
                  <a:gd name="T3" fmla="*/ 0 h 287"/>
                  <a:gd name="T4" fmla="*/ 0 w 527"/>
                  <a:gd name="T5" fmla="*/ 71 h 287"/>
                  <a:gd name="T6" fmla="*/ 401 w 527"/>
                  <a:gd name="T7" fmla="*/ 287 h 287"/>
                  <a:gd name="T8" fmla="*/ 527 w 527"/>
                  <a:gd name="T9" fmla="*/ 91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7" h="287">
                    <a:moveTo>
                      <a:pt x="527" y="91"/>
                    </a:moveTo>
                    <a:lnTo>
                      <a:pt x="72" y="0"/>
                    </a:lnTo>
                    <a:lnTo>
                      <a:pt x="0" y="71"/>
                    </a:lnTo>
                    <a:lnTo>
                      <a:pt x="401" y="287"/>
                    </a:lnTo>
                    <a:lnTo>
                      <a:pt x="527" y="9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48" name="Freeform 825">
                <a:extLst>
                  <a:ext uri="{FF2B5EF4-FFF2-40B4-BE49-F238E27FC236}">
                    <a16:creationId xmlns:a16="http://schemas.microsoft.com/office/drawing/2014/main" id="{53C24CE2-2005-4832-9E51-9C6D9AE67A2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372996" y="4312343"/>
                <a:ext cx="72316" cy="130632"/>
              </a:xfrm>
              <a:custGeom>
                <a:avLst/>
                <a:gdLst>
                  <a:gd name="T0" fmla="*/ 197 w 289"/>
                  <a:gd name="T1" fmla="*/ 0 h 521"/>
                  <a:gd name="T2" fmla="*/ 289 w 289"/>
                  <a:gd name="T3" fmla="*/ 451 h 521"/>
                  <a:gd name="T4" fmla="*/ 218 w 289"/>
                  <a:gd name="T5" fmla="*/ 521 h 521"/>
                  <a:gd name="T6" fmla="*/ 0 w 289"/>
                  <a:gd name="T7" fmla="*/ 125 h 521"/>
                  <a:gd name="T8" fmla="*/ 197 w 289"/>
                  <a:gd name="T9" fmla="*/ 0 h 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9" h="521">
                    <a:moveTo>
                      <a:pt x="197" y="0"/>
                    </a:moveTo>
                    <a:lnTo>
                      <a:pt x="289" y="451"/>
                    </a:lnTo>
                    <a:lnTo>
                      <a:pt x="218" y="521"/>
                    </a:lnTo>
                    <a:lnTo>
                      <a:pt x="0" y="125"/>
                    </a:lnTo>
                    <a:lnTo>
                      <a:pt x="19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49" name="Freeform 826">
                <a:extLst>
                  <a:ext uri="{FF2B5EF4-FFF2-40B4-BE49-F238E27FC236}">
                    <a16:creationId xmlns:a16="http://schemas.microsoft.com/office/drawing/2014/main" id="{8C18AB74-410A-4DE3-B65D-FE4CE8DF467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341357" y="3915942"/>
                <a:ext cx="451975" cy="445951"/>
              </a:xfrm>
              <a:custGeom>
                <a:avLst/>
                <a:gdLst>
                  <a:gd name="T0" fmla="*/ 15 w 1795"/>
                  <a:gd name="T1" fmla="*/ 1777 h 1777"/>
                  <a:gd name="T2" fmla="*/ 45 w 1795"/>
                  <a:gd name="T3" fmla="*/ 1774 h 1777"/>
                  <a:gd name="T4" fmla="*/ 91 w 1795"/>
                  <a:gd name="T5" fmla="*/ 1755 h 1777"/>
                  <a:gd name="T6" fmla="*/ 152 w 1795"/>
                  <a:gd name="T7" fmla="*/ 1722 h 1777"/>
                  <a:gd name="T8" fmla="*/ 223 w 1795"/>
                  <a:gd name="T9" fmla="*/ 1674 h 1777"/>
                  <a:gd name="T10" fmla="*/ 307 w 1795"/>
                  <a:gd name="T11" fmla="*/ 1614 h 1777"/>
                  <a:gd name="T12" fmla="*/ 401 w 1795"/>
                  <a:gd name="T13" fmla="*/ 1544 h 1777"/>
                  <a:gd name="T14" fmla="*/ 502 w 1795"/>
                  <a:gd name="T15" fmla="*/ 1463 h 1777"/>
                  <a:gd name="T16" fmla="*/ 612 w 1795"/>
                  <a:gd name="T17" fmla="*/ 1373 h 1777"/>
                  <a:gd name="T18" fmla="*/ 727 w 1795"/>
                  <a:gd name="T19" fmla="*/ 1275 h 1777"/>
                  <a:gd name="T20" fmla="*/ 848 w 1795"/>
                  <a:gd name="T21" fmla="*/ 1172 h 1777"/>
                  <a:gd name="T22" fmla="*/ 971 w 1795"/>
                  <a:gd name="T23" fmla="*/ 1063 h 1777"/>
                  <a:gd name="T24" fmla="*/ 1097 w 1795"/>
                  <a:gd name="T25" fmla="*/ 950 h 1777"/>
                  <a:gd name="T26" fmla="*/ 1223 w 1795"/>
                  <a:gd name="T27" fmla="*/ 834 h 1777"/>
                  <a:gd name="T28" fmla="*/ 1349 w 1795"/>
                  <a:gd name="T29" fmla="*/ 715 h 1777"/>
                  <a:gd name="T30" fmla="*/ 1473 w 1795"/>
                  <a:gd name="T31" fmla="*/ 597 h 1777"/>
                  <a:gd name="T32" fmla="*/ 1593 w 1795"/>
                  <a:gd name="T33" fmla="*/ 479 h 1777"/>
                  <a:gd name="T34" fmla="*/ 1661 w 1795"/>
                  <a:gd name="T35" fmla="*/ 404 h 1777"/>
                  <a:gd name="T36" fmla="*/ 1716 w 1795"/>
                  <a:gd name="T37" fmla="*/ 329 h 1777"/>
                  <a:gd name="T38" fmla="*/ 1758 w 1795"/>
                  <a:gd name="T39" fmla="*/ 255 h 1777"/>
                  <a:gd name="T40" fmla="*/ 1784 w 1795"/>
                  <a:gd name="T41" fmla="*/ 186 h 1777"/>
                  <a:gd name="T42" fmla="*/ 1795 w 1795"/>
                  <a:gd name="T43" fmla="*/ 123 h 1777"/>
                  <a:gd name="T44" fmla="*/ 1789 w 1795"/>
                  <a:gd name="T45" fmla="*/ 71 h 1777"/>
                  <a:gd name="T46" fmla="*/ 1766 w 1795"/>
                  <a:gd name="T47" fmla="*/ 31 h 1777"/>
                  <a:gd name="T48" fmla="*/ 1725 w 1795"/>
                  <a:gd name="T49" fmla="*/ 7 h 1777"/>
                  <a:gd name="T50" fmla="*/ 1671 w 1795"/>
                  <a:gd name="T51" fmla="*/ 0 h 1777"/>
                  <a:gd name="T52" fmla="*/ 1609 w 1795"/>
                  <a:gd name="T53" fmla="*/ 11 h 1777"/>
                  <a:gd name="T54" fmla="*/ 1539 w 1795"/>
                  <a:gd name="T55" fmla="*/ 38 h 1777"/>
                  <a:gd name="T56" fmla="*/ 1464 w 1795"/>
                  <a:gd name="T57" fmla="*/ 78 h 1777"/>
                  <a:gd name="T58" fmla="*/ 1387 w 1795"/>
                  <a:gd name="T59" fmla="*/ 134 h 1777"/>
                  <a:gd name="T60" fmla="*/ 1313 w 1795"/>
                  <a:gd name="T61" fmla="*/ 201 h 1777"/>
                  <a:gd name="T62" fmla="*/ 1193 w 1795"/>
                  <a:gd name="T63" fmla="*/ 320 h 1777"/>
                  <a:gd name="T64" fmla="*/ 1074 w 1795"/>
                  <a:gd name="T65" fmla="*/ 442 h 1777"/>
                  <a:gd name="T66" fmla="*/ 954 w 1795"/>
                  <a:gd name="T67" fmla="*/ 567 h 1777"/>
                  <a:gd name="T68" fmla="*/ 837 w 1795"/>
                  <a:gd name="T69" fmla="*/ 692 h 1777"/>
                  <a:gd name="T70" fmla="*/ 723 w 1795"/>
                  <a:gd name="T71" fmla="*/ 816 h 1777"/>
                  <a:gd name="T72" fmla="*/ 612 w 1795"/>
                  <a:gd name="T73" fmla="*/ 938 h 1777"/>
                  <a:gd name="T74" fmla="*/ 508 w 1795"/>
                  <a:gd name="T75" fmla="*/ 1057 h 1777"/>
                  <a:gd name="T76" fmla="*/ 409 w 1795"/>
                  <a:gd name="T77" fmla="*/ 1171 h 1777"/>
                  <a:gd name="T78" fmla="*/ 318 w 1795"/>
                  <a:gd name="T79" fmla="*/ 1280 h 1777"/>
                  <a:gd name="T80" fmla="*/ 237 w 1795"/>
                  <a:gd name="T81" fmla="*/ 1381 h 1777"/>
                  <a:gd name="T82" fmla="*/ 166 w 1795"/>
                  <a:gd name="T83" fmla="*/ 1474 h 1777"/>
                  <a:gd name="T84" fmla="*/ 106 w 1795"/>
                  <a:gd name="T85" fmla="*/ 1557 h 1777"/>
                  <a:gd name="T86" fmla="*/ 57 w 1795"/>
                  <a:gd name="T87" fmla="*/ 1628 h 1777"/>
                  <a:gd name="T88" fmla="*/ 23 w 1795"/>
                  <a:gd name="T89" fmla="*/ 1687 h 1777"/>
                  <a:gd name="T90" fmla="*/ 4 w 1795"/>
                  <a:gd name="T91" fmla="*/ 1732 h 1777"/>
                  <a:gd name="T92" fmla="*/ 1 w 1795"/>
                  <a:gd name="T93" fmla="*/ 1763 h 17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795" h="1777">
                    <a:moveTo>
                      <a:pt x="6" y="1771"/>
                    </a:moveTo>
                    <a:lnTo>
                      <a:pt x="15" y="1777"/>
                    </a:lnTo>
                    <a:lnTo>
                      <a:pt x="29" y="1777"/>
                    </a:lnTo>
                    <a:lnTo>
                      <a:pt x="45" y="1774"/>
                    </a:lnTo>
                    <a:lnTo>
                      <a:pt x="67" y="1766"/>
                    </a:lnTo>
                    <a:lnTo>
                      <a:pt x="91" y="1755"/>
                    </a:lnTo>
                    <a:lnTo>
                      <a:pt x="120" y="1740"/>
                    </a:lnTo>
                    <a:lnTo>
                      <a:pt x="152" y="1722"/>
                    </a:lnTo>
                    <a:lnTo>
                      <a:pt x="186" y="1699"/>
                    </a:lnTo>
                    <a:lnTo>
                      <a:pt x="223" y="1674"/>
                    </a:lnTo>
                    <a:lnTo>
                      <a:pt x="263" y="1646"/>
                    </a:lnTo>
                    <a:lnTo>
                      <a:pt x="307" y="1614"/>
                    </a:lnTo>
                    <a:lnTo>
                      <a:pt x="352" y="1580"/>
                    </a:lnTo>
                    <a:lnTo>
                      <a:pt x="401" y="1544"/>
                    </a:lnTo>
                    <a:lnTo>
                      <a:pt x="450" y="1504"/>
                    </a:lnTo>
                    <a:lnTo>
                      <a:pt x="502" y="1463"/>
                    </a:lnTo>
                    <a:lnTo>
                      <a:pt x="556" y="1419"/>
                    </a:lnTo>
                    <a:lnTo>
                      <a:pt x="612" y="1373"/>
                    </a:lnTo>
                    <a:lnTo>
                      <a:pt x="669" y="1325"/>
                    </a:lnTo>
                    <a:lnTo>
                      <a:pt x="727" y="1275"/>
                    </a:lnTo>
                    <a:lnTo>
                      <a:pt x="786" y="1224"/>
                    </a:lnTo>
                    <a:lnTo>
                      <a:pt x="848" y="1172"/>
                    </a:lnTo>
                    <a:lnTo>
                      <a:pt x="909" y="1118"/>
                    </a:lnTo>
                    <a:lnTo>
                      <a:pt x="971" y="1063"/>
                    </a:lnTo>
                    <a:lnTo>
                      <a:pt x="1033" y="1006"/>
                    </a:lnTo>
                    <a:lnTo>
                      <a:pt x="1097" y="950"/>
                    </a:lnTo>
                    <a:lnTo>
                      <a:pt x="1159" y="892"/>
                    </a:lnTo>
                    <a:lnTo>
                      <a:pt x="1223" y="834"/>
                    </a:lnTo>
                    <a:lnTo>
                      <a:pt x="1286" y="775"/>
                    </a:lnTo>
                    <a:lnTo>
                      <a:pt x="1349" y="715"/>
                    </a:lnTo>
                    <a:lnTo>
                      <a:pt x="1410" y="656"/>
                    </a:lnTo>
                    <a:lnTo>
                      <a:pt x="1473" y="597"/>
                    </a:lnTo>
                    <a:lnTo>
                      <a:pt x="1533" y="537"/>
                    </a:lnTo>
                    <a:lnTo>
                      <a:pt x="1593" y="479"/>
                    </a:lnTo>
                    <a:lnTo>
                      <a:pt x="1628" y="442"/>
                    </a:lnTo>
                    <a:lnTo>
                      <a:pt x="1661" y="404"/>
                    </a:lnTo>
                    <a:lnTo>
                      <a:pt x="1690" y="366"/>
                    </a:lnTo>
                    <a:lnTo>
                      <a:pt x="1716" y="329"/>
                    </a:lnTo>
                    <a:lnTo>
                      <a:pt x="1739" y="291"/>
                    </a:lnTo>
                    <a:lnTo>
                      <a:pt x="1758" y="255"/>
                    </a:lnTo>
                    <a:lnTo>
                      <a:pt x="1773" y="219"/>
                    </a:lnTo>
                    <a:lnTo>
                      <a:pt x="1784" y="186"/>
                    </a:lnTo>
                    <a:lnTo>
                      <a:pt x="1792" y="153"/>
                    </a:lnTo>
                    <a:lnTo>
                      <a:pt x="1795" y="123"/>
                    </a:lnTo>
                    <a:lnTo>
                      <a:pt x="1794" y="96"/>
                    </a:lnTo>
                    <a:lnTo>
                      <a:pt x="1789" y="71"/>
                    </a:lnTo>
                    <a:lnTo>
                      <a:pt x="1780" y="49"/>
                    </a:lnTo>
                    <a:lnTo>
                      <a:pt x="1766" y="31"/>
                    </a:lnTo>
                    <a:lnTo>
                      <a:pt x="1747" y="16"/>
                    </a:lnTo>
                    <a:lnTo>
                      <a:pt x="1725" y="7"/>
                    </a:lnTo>
                    <a:lnTo>
                      <a:pt x="1700" y="1"/>
                    </a:lnTo>
                    <a:lnTo>
                      <a:pt x="1671" y="0"/>
                    </a:lnTo>
                    <a:lnTo>
                      <a:pt x="1642" y="5"/>
                    </a:lnTo>
                    <a:lnTo>
                      <a:pt x="1609" y="11"/>
                    </a:lnTo>
                    <a:lnTo>
                      <a:pt x="1575" y="23"/>
                    </a:lnTo>
                    <a:lnTo>
                      <a:pt x="1539" y="38"/>
                    </a:lnTo>
                    <a:lnTo>
                      <a:pt x="1501" y="57"/>
                    </a:lnTo>
                    <a:lnTo>
                      <a:pt x="1464" y="78"/>
                    </a:lnTo>
                    <a:lnTo>
                      <a:pt x="1426" y="104"/>
                    </a:lnTo>
                    <a:lnTo>
                      <a:pt x="1387" y="134"/>
                    </a:lnTo>
                    <a:lnTo>
                      <a:pt x="1350" y="165"/>
                    </a:lnTo>
                    <a:lnTo>
                      <a:pt x="1313" y="201"/>
                    </a:lnTo>
                    <a:lnTo>
                      <a:pt x="1252" y="260"/>
                    </a:lnTo>
                    <a:lnTo>
                      <a:pt x="1193" y="320"/>
                    </a:lnTo>
                    <a:lnTo>
                      <a:pt x="1133" y="381"/>
                    </a:lnTo>
                    <a:lnTo>
                      <a:pt x="1074" y="442"/>
                    </a:lnTo>
                    <a:lnTo>
                      <a:pt x="1013" y="505"/>
                    </a:lnTo>
                    <a:lnTo>
                      <a:pt x="954" y="567"/>
                    </a:lnTo>
                    <a:lnTo>
                      <a:pt x="895" y="630"/>
                    </a:lnTo>
                    <a:lnTo>
                      <a:pt x="837" y="692"/>
                    </a:lnTo>
                    <a:lnTo>
                      <a:pt x="779" y="755"/>
                    </a:lnTo>
                    <a:lnTo>
                      <a:pt x="723" y="816"/>
                    </a:lnTo>
                    <a:lnTo>
                      <a:pt x="667" y="877"/>
                    </a:lnTo>
                    <a:lnTo>
                      <a:pt x="612" y="938"/>
                    </a:lnTo>
                    <a:lnTo>
                      <a:pt x="560" y="999"/>
                    </a:lnTo>
                    <a:lnTo>
                      <a:pt x="508" y="1057"/>
                    </a:lnTo>
                    <a:lnTo>
                      <a:pt x="458" y="1115"/>
                    </a:lnTo>
                    <a:lnTo>
                      <a:pt x="409" y="1171"/>
                    </a:lnTo>
                    <a:lnTo>
                      <a:pt x="363" y="1227"/>
                    </a:lnTo>
                    <a:lnTo>
                      <a:pt x="318" y="1280"/>
                    </a:lnTo>
                    <a:lnTo>
                      <a:pt x="277" y="1332"/>
                    </a:lnTo>
                    <a:lnTo>
                      <a:pt x="237" y="1381"/>
                    </a:lnTo>
                    <a:lnTo>
                      <a:pt x="200" y="1429"/>
                    </a:lnTo>
                    <a:lnTo>
                      <a:pt x="166" y="1474"/>
                    </a:lnTo>
                    <a:lnTo>
                      <a:pt x="134" y="1516"/>
                    </a:lnTo>
                    <a:lnTo>
                      <a:pt x="106" y="1557"/>
                    </a:lnTo>
                    <a:lnTo>
                      <a:pt x="79" y="1593"/>
                    </a:lnTo>
                    <a:lnTo>
                      <a:pt x="57" y="1628"/>
                    </a:lnTo>
                    <a:lnTo>
                      <a:pt x="39" y="1660"/>
                    </a:lnTo>
                    <a:lnTo>
                      <a:pt x="23" y="1687"/>
                    </a:lnTo>
                    <a:lnTo>
                      <a:pt x="11" y="1712"/>
                    </a:lnTo>
                    <a:lnTo>
                      <a:pt x="4" y="1732"/>
                    </a:lnTo>
                    <a:lnTo>
                      <a:pt x="0" y="1750"/>
                    </a:lnTo>
                    <a:lnTo>
                      <a:pt x="1" y="1763"/>
                    </a:lnTo>
                    <a:lnTo>
                      <a:pt x="6" y="177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50" name="Freeform 827">
                <a:extLst>
                  <a:ext uri="{FF2B5EF4-FFF2-40B4-BE49-F238E27FC236}">
                    <a16:creationId xmlns:a16="http://schemas.microsoft.com/office/drawing/2014/main" id="{EA2102A8-3473-4F65-8CF4-07D22EC9C7B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700677" y="3956483"/>
                <a:ext cx="51977" cy="51802"/>
              </a:xfrm>
              <a:custGeom>
                <a:avLst/>
                <a:gdLst>
                  <a:gd name="T0" fmla="*/ 0 w 211"/>
                  <a:gd name="T1" fmla="*/ 37 h 209"/>
                  <a:gd name="T2" fmla="*/ 174 w 211"/>
                  <a:gd name="T3" fmla="*/ 209 h 209"/>
                  <a:gd name="T4" fmla="*/ 211 w 211"/>
                  <a:gd name="T5" fmla="*/ 172 h 209"/>
                  <a:gd name="T6" fmla="*/ 210 w 211"/>
                  <a:gd name="T7" fmla="*/ 169 h 209"/>
                  <a:gd name="T8" fmla="*/ 208 w 211"/>
                  <a:gd name="T9" fmla="*/ 159 h 209"/>
                  <a:gd name="T10" fmla="*/ 204 w 211"/>
                  <a:gd name="T11" fmla="*/ 144 h 209"/>
                  <a:gd name="T12" fmla="*/ 196 w 211"/>
                  <a:gd name="T13" fmla="*/ 125 h 209"/>
                  <a:gd name="T14" fmla="*/ 185 w 211"/>
                  <a:gd name="T15" fmla="*/ 105 h 209"/>
                  <a:gd name="T16" fmla="*/ 170 w 211"/>
                  <a:gd name="T17" fmla="*/ 82 h 209"/>
                  <a:gd name="T18" fmla="*/ 149 w 211"/>
                  <a:gd name="T19" fmla="*/ 58 h 209"/>
                  <a:gd name="T20" fmla="*/ 130 w 211"/>
                  <a:gd name="T21" fmla="*/ 42 h 209"/>
                  <a:gd name="T22" fmla="*/ 112 w 211"/>
                  <a:gd name="T23" fmla="*/ 29 h 209"/>
                  <a:gd name="T24" fmla="*/ 93 w 211"/>
                  <a:gd name="T25" fmla="*/ 19 h 209"/>
                  <a:gd name="T26" fmla="*/ 75 w 211"/>
                  <a:gd name="T27" fmla="*/ 11 h 209"/>
                  <a:gd name="T28" fmla="*/ 60 w 211"/>
                  <a:gd name="T29" fmla="*/ 6 h 209"/>
                  <a:gd name="T30" fmla="*/ 48 w 211"/>
                  <a:gd name="T31" fmla="*/ 3 h 209"/>
                  <a:gd name="T32" fmla="*/ 40 w 211"/>
                  <a:gd name="T33" fmla="*/ 0 h 209"/>
                  <a:gd name="T34" fmla="*/ 38 w 211"/>
                  <a:gd name="T35" fmla="*/ 0 h 209"/>
                  <a:gd name="T36" fmla="*/ 0 w 211"/>
                  <a:gd name="T37" fmla="*/ 37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11" h="209">
                    <a:moveTo>
                      <a:pt x="0" y="37"/>
                    </a:moveTo>
                    <a:lnTo>
                      <a:pt x="174" y="209"/>
                    </a:lnTo>
                    <a:lnTo>
                      <a:pt x="211" y="172"/>
                    </a:lnTo>
                    <a:lnTo>
                      <a:pt x="210" y="169"/>
                    </a:lnTo>
                    <a:lnTo>
                      <a:pt x="208" y="159"/>
                    </a:lnTo>
                    <a:lnTo>
                      <a:pt x="204" y="144"/>
                    </a:lnTo>
                    <a:lnTo>
                      <a:pt x="196" y="125"/>
                    </a:lnTo>
                    <a:lnTo>
                      <a:pt x="185" y="105"/>
                    </a:lnTo>
                    <a:lnTo>
                      <a:pt x="170" y="82"/>
                    </a:lnTo>
                    <a:lnTo>
                      <a:pt x="149" y="58"/>
                    </a:lnTo>
                    <a:lnTo>
                      <a:pt x="130" y="42"/>
                    </a:lnTo>
                    <a:lnTo>
                      <a:pt x="112" y="29"/>
                    </a:lnTo>
                    <a:lnTo>
                      <a:pt x="93" y="19"/>
                    </a:lnTo>
                    <a:lnTo>
                      <a:pt x="75" y="11"/>
                    </a:lnTo>
                    <a:lnTo>
                      <a:pt x="60" y="6"/>
                    </a:lnTo>
                    <a:lnTo>
                      <a:pt x="48" y="3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0" y="3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</p:grpSp>
      </p:grpSp>
      <p:grpSp>
        <p:nvGrpSpPr>
          <p:cNvPr id="451" name="Group 450">
            <a:extLst>
              <a:ext uri="{FF2B5EF4-FFF2-40B4-BE49-F238E27FC236}">
                <a16:creationId xmlns:a16="http://schemas.microsoft.com/office/drawing/2014/main" id="{6F27F3E2-45C0-4AF6-BBD5-3691D146CDF8}"/>
              </a:ext>
            </a:extLst>
          </p:cNvPr>
          <p:cNvGrpSpPr/>
          <p:nvPr/>
        </p:nvGrpSpPr>
        <p:grpSpPr bwMode="gray">
          <a:xfrm>
            <a:off x="1055791" y="4619841"/>
            <a:ext cx="944761" cy="176473"/>
            <a:chOff x="471966" y="3586343"/>
            <a:chExt cx="944761" cy="176473"/>
          </a:xfrm>
        </p:grpSpPr>
        <p:pic>
          <p:nvPicPr>
            <p:cNvPr id="452" name="Picture 4" descr="Image result for pie chart icon">
              <a:extLst>
                <a:ext uri="{FF2B5EF4-FFF2-40B4-BE49-F238E27FC236}">
                  <a16:creationId xmlns:a16="http://schemas.microsoft.com/office/drawing/2014/main" id="{00E5F3FD-F40E-43CA-BCD7-71FA70357D7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gray">
            <a:xfrm>
              <a:off x="471966" y="3586343"/>
              <a:ext cx="165009" cy="176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3" name="TextBox 452">
              <a:extLst>
                <a:ext uri="{FF2B5EF4-FFF2-40B4-BE49-F238E27FC236}">
                  <a16:creationId xmlns:a16="http://schemas.microsoft.com/office/drawing/2014/main" id="{3D8F7D67-BC68-43DB-847B-CBADEEC5A50D}"/>
                </a:ext>
              </a:extLst>
            </p:cNvPr>
            <p:cNvSpPr txBox="1"/>
            <p:nvPr/>
          </p:nvSpPr>
          <p:spPr bwMode="gray">
            <a:xfrm>
              <a:off x="659712" y="3597635"/>
              <a:ext cx="75701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000" dirty="0">
                  <a:solidFill>
                    <a:srgbClr val="000000"/>
                  </a:solidFill>
                  <a:latin typeface="Arial"/>
                  <a:ea typeface="+mn-ea"/>
                  <a:cs typeface="+mn-cs"/>
                </a:rPr>
                <a:t>21.6%</a:t>
              </a:r>
              <a:endParaRPr lang="en-US" sz="1000" baseline="30000" dirty="0">
                <a:solidFill>
                  <a:srgbClr val="000000"/>
                </a:solidFill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54" name="Rectangle 453">
            <a:extLst>
              <a:ext uri="{FF2B5EF4-FFF2-40B4-BE49-F238E27FC236}">
                <a16:creationId xmlns:a16="http://schemas.microsoft.com/office/drawing/2014/main" id="{5574447E-642E-451D-9D33-319080C2B71F}"/>
              </a:ext>
            </a:extLst>
          </p:cNvPr>
          <p:cNvSpPr/>
          <p:nvPr/>
        </p:nvSpPr>
        <p:spPr bwMode="gray">
          <a:xfrm>
            <a:off x="872573" y="1453112"/>
            <a:ext cx="1764532" cy="2090207"/>
          </a:xfrm>
          <a:prstGeom prst="rect">
            <a:avLst/>
          </a:prstGeom>
          <a:noFill/>
          <a:ln w="6350" cap="flat" cmpd="sng" algn="ctr">
            <a:solidFill>
              <a:srgbClr val="F9A61A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redit Suisse Type Roman" pitchFamily="34" charset="0"/>
              <a:ea typeface="+mn-ea"/>
              <a:cs typeface="+mn-cs"/>
            </a:endParaRPr>
          </a:p>
        </p:txBody>
      </p:sp>
      <p:sp>
        <p:nvSpPr>
          <p:cNvPr id="455" name="TextBox 454">
            <a:extLst>
              <a:ext uri="{FF2B5EF4-FFF2-40B4-BE49-F238E27FC236}">
                <a16:creationId xmlns:a16="http://schemas.microsoft.com/office/drawing/2014/main" id="{A9971B12-6CC6-4D26-9D84-963DDBB10623}"/>
              </a:ext>
            </a:extLst>
          </p:cNvPr>
          <p:cNvSpPr txBox="1"/>
          <p:nvPr/>
        </p:nvSpPr>
        <p:spPr bwMode="gray">
          <a:xfrm>
            <a:off x="1293370" y="1469180"/>
            <a:ext cx="1274474" cy="261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rgbClr val="EC2029"/>
                </a:solidFill>
                <a:latin typeface="Arial"/>
                <a:ea typeface="+mn-ea"/>
                <a:cs typeface="+mn-cs"/>
              </a:rPr>
              <a:t>Current PAX (FY18)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srgbClr val="EC2029"/>
                </a:solidFill>
                <a:latin typeface="Arial"/>
                <a:ea typeface="+mn-ea"/>
                <a:cs typeface="+mn-cs"/>
              </a:rPr>
              <a:t>(mm)</a:t>
            </a:r>
          </a:p>
        </p:txBody>
      </p:sp>
      <p:pic>
        <p:nvPicPr>
          <p:cNvPr id="456" name="Picture 4" descr="https://d30y9cdsu7xlg0.cloudfront.net/png/55407-200.png">
            <a:extLst>
              <a:ext uri="{FF2B5EF4-FFF2-40B4-BE49-F238E27FC236}">
                <a16:creationId xmlns:a16="http://schemas.microsoft.com/office/drawing/2014/main" id="{032377FC-1533-4CCB-9901-F320B2DA6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duotone>
              <a:srgbClr val="EC2029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1044014" y="1479440"/>
            <a:ext cx="210312" cy="21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7" name="TextBox 456">
            <a:extLst>
              <a:ext uri="{FF2B5EF4-FFF2-40B4-BE49-F238E27FC236}">
                <a16:creationId xmlns:a16="http://schemas.microsoft.com/office/drawing/2014/main" id="{A5F28AF6-4497-4992-8EE5-01AB32A99ED8}"/>
              </a:ext>
            </a:extLst>
          </p:cNvPr>
          <p:cNvSpPr txBox="1"/>
          <p:nvPr/>
        </p:nvSpPr>
        <p:spPr bwMode="gray">
          <a:xfrm>
            <a:off x="1293370" y="2517054"/>
            <a:ext cx="1619273" cy="261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rgbClr val="3B7AC1"/>
                </a:solidFill>
                <a:latin typeface="Arial"/>
                <a:ea typeface="+mn-ea"/>
                <a:cs typeface="+mn-cs"/>
              </a:rPr>
              <a:t>Current / Max Capacity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srgbClr val="3B7AC1"/>
                </a:solidFill>
                <a:latin typeface="Arial"/>
                <a:ea typeface="+mn-ea"/>
                <a:cs typeface="+mn-cs"/>
              </a:rPr>
              <a:t>(MPPA)</a:t>
            </a:r>
            <a:r>
              <a:rPr lang="en-US" sz="700" baseline="30000" dirty="0">
                <a:solidFill>
                  <a:srgbClr val="3B7AC1"/>
                </a:solidFill>
                <a:latin typeface="Arial"/>
                <a:ea typeface="+mn-ea"/>
                <a:cs typeface="+mn-cs"/>
              </a:rPr>
              <a:t>5</a:t>
            </a:r>
          </a:p>
        </p:txBody>
      </p:sp>
      <p:grpSp>
        <p:nvGrpSpPr>
          <p:cNvPr id="458" name="Group 457">
            <a:extLst>
              <a:ext uri="{FF2B5EF4-FFF2-40B4-BE49-F238E27FC236}">
                <a16:creationId xmlns:a16="http://schemas.microsoft.com/office/drawing/2014/main" id="{2D6558EE-3C06-4D96-AF5A-3FE72D2F18AA}"/>
              </a:ext>
            </a:extLst>
          </p:cNvPr>
          <p:cNvGrpSpPr>
            <a:grpSpLocks noChangeAspect="1"/>
          </p:cNvGrpSpPr>
          <p:nvPr/>
        </p:nvGrpSpPr>
        <p:grpSpPr bwMode="gray">
          <a:xfrm rot="6300000" flipH="1">
            <a:off x="1082582" y="2570961"/>
            <a:ext cx="133176" cy="138407"/>
            <a:chOff x="12260002" y="3879065"/>
            <a:chExt cx="543446" cy="563910"/>
          </a:xfrm>
          <a:solidFill>
            <a:srgbClr val="3B7AC1"/>
          </a:solidFill>
        </p:grpSpPr>
        <p:sp>
          <p:nvSpPr>
            <p:cNvPr id="459" name="Freeform 817">
              <a:extLst>
                <a:ext uri="{FF2B5EF4-FFF2-40B4-BE49-F238E27FC236}">
                  <a16:creationId xmlns:a16="http://schemas.microsoft.com/office/drawing/2014/main" id="{D3DC44B0-E1E7-4257-BC51-64CF1DE6BE49}"/>
                </a:ext>
              </a:extLst>
            </p:cNvPr>
            <p:cNvSpPr>
              <a:spLocks/>
            </p:cNvSpPr>
            <p:nvPr/>
          </p:nvSpPr>
          <p:spPr bwMode="gray">
            <a:xfrm>
              <a:off x="12409154" y="4003781"/>
              <a:ext cx="158191" cy="81082"/>
            </a:xfrm>
            <a:custGeom>
              <a:avLst/>
              <a:gdLst>
                <a:gd name="T0" fmla="*/ 303 w 637"/>
                <a:gd name="T1" fmla="*/ 199 h 324"/>
                <a:gd name="T2" fmla="*/ 326 w 637"/>
                <a:gd name="T3" fmla="*/ 228 h 324"/>
                <a:gd name="T4" fmla="*/ 637 w 637"/>
                <a:gd name="T5" fmla="*/ 324 h 324"/>
                <a:gd name="T6" fmla="*/ 409 w 637"/>
                <a:gd name="T7" fmla="*/ 98 h 324"/>
                <a:gd name="T8" fmla="*/ 287 w 637"/>
                <a:gd name="T9" fmla="*/ 125 h 324"/>
                <a:gd name="T10" fmla="*/ 161 w 637"/>
                <a:gd name="T11" fmla="*/ 0 h 324"/>
                <a:gd name="T12" fmla="*/ 0 w 637"/>
                <a:gd name="T13" fmla="*/ 35 h 324"/>
                <a:gd name="T14" fmla="*/ 77 w 637"/>
                <a:gd name="T15" fmla="*/ 129 h 324"/>
                <a:gd name="T16" fmla="*/ 303 w 637"/>
                <a:gd name="T17" fmla="*/ 199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37" h="324">
                  <a:moveTo>
                    <a:pt x="303" y="199"/>
                  </a:moveTo>
                  <a:lnTo>
                    <a:pt x="326" y="228"/>
                  </a:lnTo>
                  <a:lnTo>
                    <a:pt x="637" y="324"/>
                  </a:lnTo>
                  <a:lnTo>
                    <a:pt x="409" y="98"/>
                  </a:lnTo>
                  <a:lnTo>
                    <a:pt x="287" y="125"/>
                  </a:lnTo>
                  <a:lnTo>
                    <a:pt x="161" y="0"/>
                  </a:lnTo>
                  <a:lnTo>
                    <a:pt x="0" y="35"/>
                  </a:lnTo>
                  <a:lnTo>
                    <a:pt x="77" y="129"/>
                  </a:lnTo>
                  <a:lnTo>
                    <a:pt x="303" y="19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32445"/>
                </a:solidFill>
                <a:effectLst/>
                <a:uLnTx/>
                <a:uFillTx/>
                <a:latin typeface="Arial" pitchFamily="34" charset="0"/>
                <a:ea typeface="ヒラギノ角ゴ Pro W3" pitchFamily="124" charset="-128"/>
                <a:cs typeface="+mn-cs"/>
              </a:endParaRPr>
            </a:p>
          </p:txBody>
        </p:sp>
        <p:sp>
          <p:nvSpPr>
            <p:cNvPr id="460" name="Freeform 818">
              <a:extLst>
                <a:ext uri="{FF2B5EF4-FFF2-40B4-BE49-F238E27FC236}">
                  <a16:creationId xmlns:a16="http://schemas.microsoft.com/office/drawing/2014/main" id="{C97BE093-005F-4EF9-BCAA-4BA1322EBAAA}"/>
                </a:ext>
              </a:extLst>
            </p:cNvPr>
            <p:cNvSpPr>
              <a:spLocks/>
            </p:cNvSpPr>
            <p:nvPr/>
          </p:nvSpPr>
          <p:spPr bwMode="gray">
            <a:xfrm>
              <a:off x="12339097" y="3981258"/>
              <a:ext cx="108474" cy="108109"/>
            </a:xfrm>
            <a:custGeom>
              <a:avLst/>
              <a:gdLst>
                <a:gd name="T0" fmla="*/ 351 w 439"/>
                <a:gd name="T1" fmla="*/ 0 h 434"/>
                <a:gd name="T2" fmla="*/ 305 w 439"/>
                <a:gd name="T3" fmla="*/ 47 h 434"/>
                <a:gd name="T4" fmla="*/ 262 w 439"/>
                <a:gd name="T5" fmla="*/ 92 h 434"/>
                <a:gd name="T6" fmla="*/ 221 w 439"/>
                <a:gd name="T7" fmla="*/ 135 h 434"/>
                <a:gd name="T8" fmla="*/ 184 w 439"/>
                <a:gd name="T9" fmla="*/ 175 h 434"/>
                <a:gd name="T10" fmla="*/ 150 w 439"/>
                <a:gd name="T11" fmla="*/ 213 h 434"/>
                <a:gd name="T12" fmla="*/ 120 w 439"/>
                <a:gd name="T13" fmla="*/ 249 h 434"/>
                <a:gd name="T14" fmla="*/ 92 w 439"/>
                <a:gd name="T15" fmla="*/ 281 h 434"/>
                <a:gd name="T16" fmla="*/ 68 w 439"/>
                <a:gd name="T17" fmla="*/ 312 h 434"/>
                <a:gd name="T18" fmla="*/ 47 w 439"/>
                <a:gd name="T19" fmla="*/ 339 h 434"/>
                <a:gd name="T20" fmla="*/ 31 w 439"/>
                <a:gd name="T21" fmla="*/ 363 h 434"/>
                <a:gd name="T22" fmla="*/ 16 w 439"/>
                <a:gd name="T23" fmla="*/ 383 h 434"/>
                <a:gd name="T24" fmla="*/ 8 w 439"/>
                <a:gd name="T25" fmla="*/ 402 h 434"/>
                <a:gd name="T26" fmla="*/ 2 w 439"/>
                <a:gd name="T27" fmla="*/ 416 h 434"/>
                <a:gd name="T28" fmla="*/ 0 w 439"/>
                <a:gd name="T29" fmla="*/ 426 h 434"/>
                <a:gd name="T30" fmla="*/ 3 w 439"/>
                <a:gd name="T31" fmla="*/ 432 h 434"/>
                <a:gd name="T32" fmla="*/ 10 w 439"/>
                <a:gd name="T33" fmla="*/ 434 h 434"/>
                <a:gd name="T34" fmla="*/ 20 w 439"/>
                <a:gd name="T35" fmla="*/ 433 h 434"/>
                <a:gd name="T36" fmla="*/ 34 w 439"/>
                <a:gd name="T37" fmla="*/ 428 h 434"/>
                <a:gd name="T38" fmla="*/ 52 w 439"/>
                <a:gd name="T39" fmla="*/ 418 h 434"/>
                <a:gd name="T40" fmla="*/ 72 w 439"/>
                <a:gd name="T41" fmla="*/ 405 h 434"/>
                <a:gd name="T42" fmla="*/ 98 w 439"/>
                <a:gd name="T43" fmla="*/ 389 h 434"/>
                <a:gd name="T44" fmla="*/ 125 w 439"/>
                <a:gd name="T45" fmla="*/ 368 h 434"/>
                <a:gd name="T46" fmla="*/ 155 w 439"/>
                <a:gd name="T47" fmla="*/ 344 h 434"/>
                <a:gd name="T48" fmla="*/ 189 w 439"/>
                <a:gd name="T49" fmla="*/ 317 h 434"/>
                <a:gd name="T50" fmla="*/ 224 w 439"/>
                <a:gd name="T51" fmla="*/ 287 h 434"/>
                <a:gd name="T52" fmla="*/ 262 w 439"/>
                <a:gd name="T53" fmla="*/ 253 h 434"/>
                <a:gd name="T54" fmla="*/ 304 w 439"/>
                <a:gd name="T55" fmla="*/ 216 h 434"/>
                <a:gd name="T56" fmla="*/ 346 w 439"/>
                <a:gd name="T57" fmla="*/ 176 h 434"/>
                <a:gd name="T58" fmla="*/ 391 w 439"/>
                <a:gd name="T59" fmla="*/ 134 h 434"/>
                <a:gd name="T60" fmla="*/ 439 w 439"/>
                <a:gd name="T61" fmla="*/ 88 h 434"/>
                <a:gd name="T62" fmla="*/ 351 w 439"/>
                <a:gd name="T63" fmla="*/ 0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9" h="434">
                  <a:moveTo>
                    <a:pt x="351" y="0"/>
                  </a:moveTo>
                  <a:lnTo>
                    <a:pt x="305" y="47"/>
                  </a:lnTo>
                  <a:lnTo>
                    <a:pt x="262" y="92"/>
                  </a:lnTo>
                  <a:lnTo>
                    <a:pt x="221" y="135"/>
                  </a:lnTo>
                  <a:lnTo>
                    <a:pt x="184" y="175"/>
                  </a:lnTo>
                  <a:lnTo>
                    <a:pt x="150" y="213"/>
                  </a:lnTo>
                  <a:lnTo>
                    <a:pt x="120" y="249"/>
                  </a:lnTo>
                  <a:lnTo>
                    <a:pt x="92" y="281"/>
                  </a:lnTo>
                  <a:lnTo>
                    <a:pt x="68" y="312"/>
                  </a:lnTo>
                  <a:lnTo>
                    <a:pt x="47" y="339"/>
                  </a:lnTo>
                  <a:lnTo>
                    <a:pt x="31" y="363"/>
                  </a:lnTo>
                  <a:lnTo>
                    <a:pt x="16" y="383"/>
                  </a:lnTo>
                  <a:lnTo>
                    <a:pt x="8" y="402"/>
                  </a:lnTo>
                  <a:lnTo>
                    <a:pt x="2" y="416"/>
                  </a:lnTo>
                  <a:lnTo>
                    <a:pt x="0" y="426"/>
                  </a:lnTo>
                  <a:lnTo>
                    <a:pt x="3" y="432"/>
                  </a:lnTo>
                  <a:lnTo>
                    <a:pt x="10" y="434"/>
                  </a:lnTo>
                  <a:lnTo>
                    <a:pt x="20" y="433"/>
                  </a:lnTo>
                  <a:lnTo>
                    <a:pt x="34" y="428"/>
                  </a:lnTo>
                  <a:lnTo>
                    <a:pt x="52" y="418"/>
                  </a:lnTo>
                  <a:lnTo>
                    <a:pt x="72" y="405"/>
                  </a:lnTo>
                  <a:lnTo>
                    <a:pt x="98" y="389"/>
                  </a:lnTo>
                  <a:lnTo>
                    <a:pt x="125" y="368"/>
                  </a:lnTo>
                  <a:lnTo>
                    <a:pt x="155" y="344"/>
                  </a:lnTo>
                  <a:lnTo>
                    <a:pt x="189" y="317"/>
                  </a:lnTo>
                  <a:lnTo>
                    <a:pt x="224" y="287"/>
                  </a:lnTo>
                  <a:lnTo>
                    <a:pt x="262" y="253"/>
                  </a:lnTo>
                  <a:lnTo>
                    <a:pt x="304" y="216"/>
                  </a:lnTo>
                  <a:lnTo>
                    <a:pt x="346" y="176"/>
                  </a:lnTo>
                  <a:lnTo>
                    <a:pt x="391" y="134"/>
                  </a:lnTo>
                  <a:lnTo>
                    <a:pt x="439" y="88"/>
                  </a:lnTo>
                  <a:lnTo>
                    <a:pt x="3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32445"/>
                </a:solidFill>
                <a:effectLst/>
                <a:uLnTx/>
                <a:uFillTx/>
                <a:latin typeface="Arial" pitchFamily="34" charset="0"/>
                <a:ea typeface="ヒラギノ角ゴ Pro W3" pitchFamily="124" charset="-128"/>
                <a:cs typeface="+mn-cs"/>
              </a:endParaRPr>
            </a:p>
          </p:txBody>
        </p:sp>
        <p:sp>
          <p:nvSpPr>
            <p:cNvPr id="461" name="Freeform 819">
              <a:extLst>
                <a:ext uri="{FF2B5EF4-FFF2-40B4-BE49-F238E27FC236}">
                  <a16:creationId xmlns:a16="http://schemas.microsoft.com/office/drawing/2014/main" id="{4EC61772-4935-45FF-BE71-633CB40B75AC}"/>
                </a:ext>
              </a:extLst>
            </p:cNvPr>
            <p:cNvSpPr>
              <a:spLocks/>
            </p:cNvSpPr>
            <p:nvPr/>
          </p:nvSpPr>
          <p:spPr bwMode="gray">
            <a:xfrm>
              <a:off x="12402374" y="4006033"/>
              <a:ext cx="110734" cy="110362"/>
            </a:xfrm>
            <a:custGeom>
              <a:avLst/>
              <a:gdLst>
                <a:gd name="T0" fmla="*/ 350 w 439"/>
                <a:gd name="T1" fmla="*/ 0 h 436"/>
                <a:gd name="T2" fmla="*/ 305 w 439"/>
                <a:gd name="T3" fmla="*/ 47 h 436"/>
                <a:gd name="T4" fmla="*/ 261 w 439"/>
                <a:gd name="T5" fmla="*/ 93 h 436"/>
                <a:gd name="T6" fmla="*/ 222 w 439"/>
                <a:gd name="T7" fmla="*/ 135 h 436"/>
                <a:gd name="T8" fmla="*/ 185 w 439"/>
                <a:gd name="T9" fmla="*/ 175 h 436"/>
                <a:gd name="T10" fmla="*/ 151 w 439"/>
                <a:gd name="T11" fmla="*/ 213 h 436"/>
                <a:gd name="T12" fmla="*/ 120 w 439"/>
                <a:gd name="T13" fmla="*/ 249 h 436"/>
                <a:gd name="T14" fmla="*/ 92 w 439"/>
                <a:gd name="T15" fmla="*/ 282 h 436"/>
                <a:gd name="T16" fmla="*/ 68 w 439"/>
                <a:gd name="T17" fmla="*/ 312 h 436"/>
                <a:gd name="T18" fmla="*/ 48 w 439"/>
                <a:gd name="T19" fmla="*/ 339 h 436"/>
                <a:gd name="T20" fmla="*/ 30 w 439"/>
                <a:gd name="T21" fmla="*/ 363 h 436"/>
                <a:gd name="T22" fmla="*/ 17 w 439"/>
                <a:gd name="T23" fmla="*/ 385 h 436"/>
                <a:gd name="T24" fmla="*/ 7 w 439"/>
                <a:gd name="T25" fmla="*/ 402 h 436"/>
                <a:gd name="T26" fmla="*/ 1 w 439"/>
                <a:gd name="T27" fmla="*/ 416 h 436"/>
                <a:gd name="T28" fmla="*/ 0 w 439"/>
                <a:gd name="T29" fmla="*/ 426 h 436"/>
                <a:gd name="T30" fmla="*/ 3 w 439"/>
                <a:gd name="T31" fmla="*/ 432 h 436"/>
                <a:gd name="T32" fmla="*/ 9 w 439"/>
                <a:gd name="T33" fmla="*/ 436 h 436"/>
                <a:gd name="T34" fmla="*/ 20 w 439"/>
                <a:gd name="T35" fmla="*/ 433 h 436"/>
                <a:gd name="T36" fmla="*/ 34 w 439"/>
                <a:gd name="T37" fmla="*/ 428 h 436"/>
                <a:gd name="T38" fmla="*/ 52 w 439"/>
                <a:gd name="T39" fmla="*/ 418 h 436"/>
                <a:gd name="T40" fmla="*/ 73 w 439"/>
                <a:gd name="T41" fmla="*/ 405 h 436"/>
                <a:gd name="T42" fmla="*/ 97 w 439"/>
                <a:gd name="T43" fmla="*/ 389 h 436"/>
                <a:gd name="T44" fmla="*/ 124 w 439"/>
                <a:gd name="T45" fmla="*/ 368 h 436"/>
                <a:gd name="T46" fmla="*/ 155 w 439"/>
                <a:gd name="T47" fmla="*/ 344 h 436"/>
                <a:gd name="T48" fmla="*/ 188 w 439"/>
                <a:gd name="T49" fmla="*/ 317 h 436"/>
                <a:gd name="T50" fmla="*/ 224 w 439"/>
                <a:gd name="T51" fmla="*/ 287 h 436"/>
                <a:gd name="T52" fmla="*/ 262 w 439"/>
                <a:gd name="T53" fmla="*/ 253 h 436"/>
                <a:gd name="T54" fmla="*/ 303 w 439"/>
                <a:gd name="T55" fmla="*/ 216 h 436"/>
                <a:gd name="T56" fmla="*/ 347 w 439"/>
                <a:gd name="T57" fmla="*/ 176 h 436"/>
                <a:gd name="T58" fmla="*/ 392 w 439"/>
                <a:gd name="T59" fmla="*/ 134 h 436"/>
                <a:gd name="T60" fmla="*/ 439 w 439"/>
                <a:gd name="T61" fmla="*/ 88 h 436"/>
                <a:gd name="T62" fmla="*/ 350 w 439"/>
                <a:gd name="T63" fmla="*/ 0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9" h="436">
                  <a:moveTo>
                    <a:pt x="350" y="0"/>
                  </a:moveTo>
                  <a:lnTo>
                    <a:pt x="305" y="47"/>
                  </a:lnTo>
                  <a:lnTo>
                    <a:pt x="261" y="93"/>
                  </a:lnTo>
                  <a:lnTo>
                    <a:pt x="222" y="135"/>
                  </a:lnTo>
                  <a:lnTo>
                    <a:pt x="185" y="175"/>
                  </a:lnTo>
                  <a:lnTo>
                    <a:pt x="151" y="213"/>
                  </a:lnTo>
                  <a:lnTo>
                    <a:pt x="120" y="249"/>
                  </a:lnTo>
                  <a:lnTo>
                    <a:pt x="92" y="282"/>
                  </a:lnTo>
                  <a:lnTo>
                    <a:pt x="68" y="312"/>
                  </a:lnTo>
                  <a:lnTo>
                    <a:pt x="48" y="339"/>
                  </a:lnTo>
                  <a:lnTo>
                    <a:pt x="30" y="363"/>
                  </a:lnTo>
                  <a:lnTo>
                    <a:pt x="17" y="385"/>
                  </a:lnTo>
                  <a:lnTo>
                    <a:pt x="7" y="402"/>
                  </a:lnTo>
                  <a:lnTo>
                    <a:pt x="1" y="416"/>
                  </a:lnTo>
                  <a:lnTo>
                    <a:pt x="0" y="426"/>
                  </a:lnTo>
                  <a:lnTo>
                    <a:pt x="3" y="432"/>
                  </a:lnTo>
                  <a:lnTo>
                    <a:pt x="9" y="436"/>
                  </a:lnTo>
                  <a:lnTo>
                    <a:pt x="20" y="433"/>
                  </a:lnTo>
                  <a:lnTo>
                    <a:pt x="34" y="428"/>
                  </a:lnTo>
                  <a:lnTo>
                    <a:pt x="52" y="418"/>
                  </a:lnTo>
                  <a:lnTo>
                    <a:pt x="73" y="405"/>
                  </a:lnTo>
                  <a:lnTo>
                    <a:pt x="97" y="389"/>
                  </a:lnTo>
                  <a:lnTo>
                    <a:pt x="124" y="368"/>
                  </a:lnTo>
                  <a:lnTo>
                    <a:pt x="155" y="344"/>
                  </a:lnTo>
                  <a:lnTo>
                    <a:pt x="188" y="317"/>
                  </a:lnTo>
                  <a:lnTo>
                    <a:pt x="224" y="287"/>
                  </a:lnTo>
                  <a:lnTo>
                    <a:pt x="262" y="253"/>
                  </a:lnTo>
                  <a:lnTo>
                    <a:pt x="303" y="216"/>
                  </a:lnTo>
                  <a:lnTo>
                    <a:pt x="347" y="176"/>
                  </a:lnTo>
                  <a:lnTo>
                    <a:pt x="392" y="134"/>
                  </a:lnTo>
                  <a:lnTo>
                    <a:pt x="439" y="88"/>
                  </a:lnTo>
                  <a:lnTo>
                    <a:pt x="3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32445"/>
                </a:solidFill>
                <a:effectLst/>
                <a:uLnTx/>
                <a:uFillTx/>
                <a:latin typeface="Arial" pitchFamily="34" charset="0"/>
                <a:ea typeface="ヒラギノ角ゴ Pro W3" pitchFamily="124" charset="-128"/>
                <a:cs typeface="+mn-cs"/>
              </a:endParaRPr>
            </a:p>
          </p:txBody>
        </p:sp>
        <p:sp>
          <p:nvSpPr>
            <p:cNvPr id="462" name="Freeform 820">
              <a:extLst>
                <a:ext uri="{FF2B5EF4-FFF2-40B4-BE49-F238E27FC236}">
                  <a16:creationId xmlns:a16="http://schemas.microsoft.com/office/drawing/2014/main" id="{A7A02265-DC24-49E9-BDB0-901E83FEEEDF}"/>
                </a:ext>
              </a:extLst>
            </p:cNvPr>
            <p:cNvSpPr>
              <a:spLocks/>
            </p:cNvSpPr>
            <p:nvPr/>
          </p:nvSpPr>
          <p:spPr bwMode="gray">
            <a:xfrm>
              <a:off x="12296160" y="3981258"/>
              <a:ext cx="291524" cy="171173"/>
            </a:xfrm>
            <a:custGeom>
              <a:avLst/>
              <a:gdLst>
                <a:gd name="T0" fmla="*/ 1164 w 1164"/>
                <a:gd name="T1" fmla="*/ 310 h 684"/>
                <a:gd name="T2" fmla="*/ 172 w 1164"/>
                <a:gd name="T3" fmla="*/ 0 h 684"/>
                <a:gd name="T4" fmla="*/ 0 w 1164"/>
                <a:gd name="T5" fmla="*/ 171 h 684"/>
                <a:gd name="T6" fmla="*/ 797 w 1164"/>
                <a:gd name="T7" fmla="*/ 684 h 684"/>
                <a:gd name="T8" fmla="*/ 1164 w 1164"/>
                <a:gd name="T9" fmla="*/ 310 h 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4" h="684">
                  <a:moveTo>
                    <a:pt x="1164" y="310"/>
                  </a:moveTo>
                  <a:lnTo>
                    <a:pt x="172" y="0"/>
                  </a:lnTo>
                  <a:lnTo>
                    <a:pt x="0" y="171"/>
                  </a:lnTo>
                  <a:lnTo>
                    <a:pt x="797" y="684"/>
                  </a:lnTo>
                  <a:lnTo>
                    <a:pt x="1164" y="31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32445"/>
                </a:solidFill>
                <a:effectLst/>
                <a:uLnTx/>
                <a:uFillTx/>
                <a:latin typeface="Arial" pitchFamily="34" charset="0"/>
                <a:ea typeface="ヒラギノ角ゴ Pro W3" pitchFamily="124" charset="-128"/>
                <a:cs typeface="+mn-cs"/>
              </a:endParaRPr>
            </a:p>
          </p:txBody>
        </p:sp>
        <p:sp>
          <p:nvSpPr>
            <p:cNvPr id="463" name="Freeform 821">
              <a:extLst>
                <a:ext uri="{FF2B5EF4-FFF2-40B4-BE49-F238E27FC236}">
                  <a16:creationId xmlns:a16="http://schemas.microsoft.com/office/drawing/2014/main" id="{934C3996-F591-4F26-A1FF-6550690E48BB}"/>
                </a:ext>
              </a:extLst>
            </p:cNvPr>
            <p:cNvSpPr>
              <a:spLocks/>
            </p:cNvSpPr>
            <p:nvPr/>
          </p:nvSpPr>
          <p:spPr bwMode="gray">
            <a:xfrm>
              <a:off x="12617062" y="4256036"/>
              <a:ext cx="110734" cy="108109"/>
            </a:xfrm>
            <a:custGeom>
              <a:avLst/>
              <a:gdLst>
                <a:gd name="T0" fmla="*/ 438 w 438"/>
                <a:gd name="T1" fmla="*/ 87 h 434"/>
                <a:gd name="T2" fmla="*/ 391 w 438"/>
                <a:gd name="T3" fmla="*/ 132 h 434"/>
                <a:gd name="T4" fmla="*/ 346 w 438"/>
                <a:gd name="T5" fmla="*/ 176 h 434"/>
                <a:gd name="T6" fmla="*/ 302 w 438"/>
                <a:gd name="T7" fmla="*/ 215 h 434"/>
                <a:gd name="T8" fmla="*/ 262 w 438"/>
                <a:gd name="T9" fmla="*/ 252 h 434"/>
                <a:gd name="T10" fmla="*/ 223 w 438"/>
                <a:gd name="T11" fmla="*/ 285 h 434"/>
                <a:gd name="T12" fmla="*/ 187 w 438"/>
                <a:gd name="T13" fmla="*/ 316 h 434"/>
                <a:gd name="T14" fmla="*/ 154 w 438"/>
                <a:gd name="T15" fmla="*/ 343 h 434"/>
                <a:gd name="T16" fmla="*/ 124 w 438"/>
                <a:gd name="T17" fmla="*/ 367 h 434"/>
                <a:gd name="T18" fmla="*/ 96 w 438"/>
                <a:gd name="T19" fmla="*/ 387 h 434"/>
                <a:gd name="T20" fmla="*/ 72 w 438"/>
                <a:gd name="T21" fmla="*/ 404 h 434"/>
                <a:gd name="T22" fmla="*/ 51 w 438"/>
                <a:gd name="T23" fmla="*/ 418 h 434"/>
                <a:gd name="T24" fmla="*/ 33 w 438"/>
                <a:gd name="T25" fmla="*/ 426 h 434"/>
                <a:gd name="T26" fmla="*/ 19 w 438"/>
                <a:gd name="T27" fmla="*/ 432 h 434"/>
                <a:gd name="T28" fmla="*/ 8 w 438"/>
                <a:gd name="T29" fmla="*/ 434 h 434"/>
                <a:gd name="T30" fmla="*/ 2 w 438"/>
                <a:gd name="T31" fmla="*/ 431 h 434"/>
                <a:gd name="T32" fmla="*/ 0 w 438"/>
                <a:gd name="T33" fmla="*/ 424 h 434"/>
                <a:gd name="T34" fmla="*/ 1 w 438"/>
                <a:gd name="T35" fmla="*/ 414 h 434"/>
                <a:gd name="T36" fmla="*/ 6 w 438"/>
                <a:gd name="T37" fmla="*/ 400 h 434"/>
                <a:gd name="T38" fmla="*/ 16 w 438"/>
                <a:gd name="T39" fmla="*/ 383 h 434"/>
                <a:gd name="T40" fmla="*/ 29 w 438"/>
                <a:gd name="T41" fmla="*/ 362 h 434"/>
                <a:gd name="T42" fmla="*/ 46 w 438"/>
                <a:gd name="T43" fmla="*/ 338 h 434"/>
                <a:gd name="T44" fmla="*/ 67 w 438"/>
                <a:gd name="T45" fmla="*/ 310 h 434"/>
                <a:gd name="T46" fmla="*/ 91 w 438"/>
                <a:gd name="T47" fmla="*/ 281 h 434"/>
                <a:gd name="T48" fmla="*/ 118 w 438"/>
                <a:gd name="T49" fmla="*/ 247 h 434"/>
                <a:gd name="T50" fmla="*/ 149 w 438"/>
                <a:gd name="T51" fmla="*/ 213 h 434"/>
                <a:gd name="T52" fmla="*/ 183 w 438"/>
                <a:gd name="T53" fmla="*/ 175 h 434"/>
                <a:gd name="T54" fmla="*/ 220 w 438"/>
                <a:gd name="T55" fmla="*/ 133 h 434"/>
                <a:gd name="T56" fmla="*/ 261 w 438"/>
                <a:gd name="T57" fmla="*/ 91 h 434"/>
                <a:gd name="T58" fmla="*/ 303 w 438"/>
                <a:gd name="T59" fmla="*/ 47 h 434"/>
                <a:gd name="T60" fmla="*/ 349 w 438"/>
                <a:gd name="T61" fmla="*/ 0 h 434"/>
                <a:gd name="T62" fmla="*/ 438 w 438"/>
                <a:gd name="T63" fmla="*/ 87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8" h="434">
                  <a:moveTo>
                    <a:pt x="438" y="87"/>
                  </a:moveTo>
                  <a:lnTo>
                    <a:pt x="391" y="132"/>
                  </a:lnTo>
                  <a:lnTo>
                    <a:pt x="346" y="176"/>
                  </a:lnTo>
                  <a:lnTo>
                    <a:pt x="302" y="215"/>
                  </a:lnTo>
                  <a:lnTo>
                    <a:pt x="262" y="252"/>
                  </a:lnTo>
                  <a:lnTo>
                    <a:pt x="223" y="285"/>
                  </a:lnTo>
                  <a:lnTo>
                    <a:pt x="187" y="316"/>
                  </a:lnTo>
                  <a:lnTo>
                    <a:pt x="154" y="343"/>
                  </a:lnTo>
                  <a:lnTo>
                    <a:pt x="124" y="367"/>
                  </a:lnTo>
                  <a:lnTo>
                    <a:pt x="96" y="387"/>
                  </a:lnTo>
                  <a:lnTo>
                    <a:pt x="72" y="404"/>
                  </a:lnTo>
                  <a:lnTo>
                    <a:pt x="51" y="418"/>
                  </a:lnTo>
                  <a:lnTo>
                    <a:pt x="33" y="426"/>
                  </a:lnTo>
                  <a:lnTo>
                    <a:pt x="19" y="432"/>
                  </a:lnTo>
                  <a:lnTo>
                    <a:pt x="8" y="434"/>
                  </a:lnTo>
                  <a:lnTo>
                    <a:pt x="2" y="431"/>
                  </a:lnTo>
                  <a:lnTo>
                    <a:pt x="0" y="424"/>
                  </a:lnTo>
                  <a:lnTo>
                    <a:pt x="1" y="414"/>
                  </a:lnTo>
                  <a:lnTo>
                    <a:pt x="6" y="400"/>
                  </a:lnTo>
                  <a:lnTo>
                    <a:pt x="16" y="383"/>
                  </a:lnTo>
                  <a:lnTo>
                    <a:pt x="29" y="362"/>
                  </a:lnTo>
                  <a:lnTo>
                    <a:pt x="46" y="338"/>
                  </a:lnTo>
                  <a:lnTo>
                    <a:pt x="67" y="310"/>
                  </a:lnTo>
                  <a:lnTo>
                    <a:pt x="91" y="281"/>
                  </a:lnTo>
                  <a:lnTo>
                    <a:pt x="118" y="247"/>
                  </a:lnTo>
                  <a:lnTo>
                    <a:pt x="149" y="213"/>
                  </a:lnTo>
                  <a:lnTo>
                    <a:pt x="183" y="175"/>
                  </a:lnTo>
                  <a:lnTo>
                    <a:pt x="220" y="133"/>
                  </a:lnTo>
                  <a:lnTo>
                    <a:pt x="261" y="91"/>
                  </a:lnTo>
                  <a:lnTo>
                    <a:pt x="303" y="47"/>
                  </a:lnTo>
                  <a:lnTo>
                    <a:pt x="349" y="0"/>
                  </a:lnTo>
                  <a:lnTo>
                    <a:pt x="438" y="8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32445"/>
                </a:solidFill>
                <a:effectLst/>
                <a:uLnTx/>
                <a:uFillTx/>
                <a:latin typeface="Arial" pitchFamily="34" charset="0"/>
                <a:ea typeface="ヒラギノ角ゴ Pro W3" pitchFamily="124" charset="-128"/>
                <a:cs typeface="+mn-cs"/>
              </a:endParaRPr>
            </a:p>
          </p:txBody>
        </p:sp>
        <p:sp>
          <p:nvSpPr>
            <p:cNvPr id="464" name="Freeform 822">
              <a:extLst>
                <a:ext uri="{FF2B5EF4-FFF2-40B4-BE49-F238E27FC236}">
                  <a16:creationId xmlns:a16="http://schemas.microsoft.com/office/drawing/2014/main" id="{69FB5B77-75FC-4853-8303-17A23FDC7B71}"/>
                </a:ext>
              </a:extLst>
            </p:cNvPr>
            <p:cNvSpPr>
              <a:spLocks/>
            </p:cNvSpPr>
            <p:nvPr/>
          </p:nvSpPr>
          <p:spPr bwMode="gray">
            <a:xfrm>
              <a:off x="12592203" y="4192973"/>
              <a:ext cx="108474" cy="108109"/>
            </a:xfrm>
            <a:custGeom>
              <a:avLst/>
              <a:gdLst>
                <a:gd name="T0" fmla="*/ 438 w 438"/>
                <a:gd name="T1" fmla="*/ 88 h 434"/>
                <a:gd name="T2" fmla="*/ 391 w 438"/>
                <a:gd name="T3" fmla="*/ 134 h 434"/>
                <a:gd name="T4" fmla="*/ 345 w 438"/>
                <a:gd name="T5" fmla="*/ 176 h 434"/>
                <a:gd name="T6" fmla="*/ 302 w 438"/>
                <a:gd name="T7" fmla="*/ 215 h 434"/>
                <a:gd name="T8" fmla="*/ 262 w 438"/>
                <a:gd name="T9" fmla="*/ 252 h 434"/>
                <a:gd name="T10" fmla="*/ 223 w 438"/>
                <a:gd name="T11" fmla="*/ 286 h 434"/>
                <a:gd name="T12" fmla="*/ 187 w 438"/>
                <a:gd name="T13" fmla="*/ 316 h 434"/>
                <a:gd name="T14" fmla="*/ 154 w 438"/>
                <a:gd name="T15" fmla="*/ 343 h 434"/>
                <a:gd name="T16" fmla="*/ 123 w 438"/>
                <a:gd name="T17" fmla="*/ 367 h 434"/>
                <a:gd name="T18" fmla="*/ 96 w 438"/>
                <a:gd name="T19" fmla="*/ 388 h 434"/>
                <a:gd name="T20" fmla="*/ 72 w 438"/>
                <a:gd name="T21" fmla="*/ 405 h 434"/>
                <a:gd name="T22" fmla="*/ 50 w 438"/>
                <a:gd name="T23" fmla="*/ 418 h 434"/>
                <a:gd name="T24" fmla="*/ 32 w 438"/>
                <a:gd name="T25" fmla="*/ 428 h 434"/>
                <a:gd name="T26" fmla="*/ 18 w 438"/>
                <a:gd name="T27" fmla="*/ 433 h 434"/>
                <a:gd name="T28" fmla="*/ 8 w 438"/>
                <a:gd name="T29" fmla="*/ 434 h 434"/>
                <a:gd name="T30" fmla="*/ 2 w 438"/>
                <a:gd name="T31" fmla="*/ 432 h 434"/>
                <a:gd name="T32" fmla="*/ 0 w 438"/>
                <a:gd name="T33" fmla="*/ 426 h 434"/>
                <a:gd name="T34" fmla="*/ 1 w 438"/>
                <a:gd name="T35" fmla="*/ 415 h 434"/>
                <a:gd name="T36" fmla="*/ 6 w 438"/>
                <a:gd name="T37" fmla="*/ 401 h 434"/>
                <a:gd name="T38" fmla="*/ 16 w 438"/>
                <a:gd name="T39" fmla="*/ 383 h 434"/>
                <a:gd name="T40" fmla="*/ 29 w 438"/>
                <a:gd name="T41" fmla="*/ 363 h 434"/>
                <a:gd name="T42" fmla="*/ 46 w 438"/>
                <a:gd name="T43" fmla="*/ 339 h 434"/>
                <a:gd name="T44" fmla="*/ 66 w 438"/>
                <a:gd name="T45" fmla="*/ 312 h 434"/>
                <a:gd name="T46" fmla="*/ 91 w 438"/>
                <a:gd name="T47" fmla="*/ 281 h 434"/>
                <a:gd name="T48" fmla="*/ 118 w 438"/>
                <a:gd name="T49" fmla="*/ 249 h 434"/>
                <a:gd name="T50" fmla="*/ 149 w 438"/>
                <a:gd name="T51" fmla="*/ 213 h 434"/>
                <a:gd name="T52" fmla="*/ 183 w 438"/>
                <a:gd name="T53" fmla="*/ 175 h 434"/>
                <a:gd name="T54" fmla="*/ 220 w 438"/>
                <a:gd name="T55" fmla="*/ 135 h 434"/>
                <a:gd name="T56" fmla="*/ 260 w 438"/>
                <a:gd name="T57" fmla="*/ 91 h 434"/>
                <a:gd name="T58" fmla="*/ 303 w 438"/>
                <a:gd name="T59" fmla="*/ 47 h 434"/>
                <a:gd name="T60" fmla="*/ 349 w 438"/>
                <a:gd name="T61" fmla="*/ 0 h 434"/>
                <a:gd name="T62" fmla="*/ 438 w 438"/>
                <a:gd name="T63" fmla="*/ 88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38" h="434">
                  <a:moveTo>
                    <a:pt x="438" y="88"/>
                  </a:moveTo>
                  <a:lnTo>
                    <a:pt x="391" y="134"/>
                  </a:lnTo>
                  <a:lnTo>
                    <a:pt x="345" y="176"/>
                  </a:lnTo>
                  <a:lnTo>
                    <a:pt x="302" y="215"/>
                  </a:lnTo>
                  <a:lnTo>
                    <a:pt x="262" y="252"/>
                  </a:lnTo>
                  <a:lnTo>
                    <a:pt x="223" y="286"/>
                  </a:lnTo>
                  <a:lnTo>
                    <a:pt x="187" y="316"/>
                  </a:lnTo>
                  <a:lnTo>
                    <a:pt x="154" y="343"/>
                  </a:lnTo>
                  <a:lnTo>
                    <a:pt x="123" y="367"/>
                  </a:lnTo>
                  <a:lnTo>
                    <a:pt x="96" y="388"/>
                  </a:lnTo>
                  <a:lnTo>
                    <a:pt x="72" y="405"/>
                  </a:lnTo>
                  <a:lnTo>
                    <a:pt x="50" y="418"/>
                  </a:lnTo>
                  <a:lnTo>
                    <a:pt x="32" y="428"/>
                  </a:lnTo>
                  <a:lnTo>
                    <a:pt x="18" y="433"/>
                  </a:lnTo>
                  <a:lnTo>
                    <a:pt x="8" y="434"/>
                  </a:lnTo>
                  <a:lnTo>
                    <a:pt x="2" y="432"/>
                  </a:lnTo>
                  <a:lnTo>
                    <a:pt x="0" y="426"/>
                  </a:lnTo>
                  <a:lnTo>
                    <a:pt x="1" y="415"/>
                  </a:lnTo>
                  <a:lnTo>
                    <a:pt x="6" y="401"/>
                  </a:lnTo>
                  <a:lnTo>
                    <a:pt x="16" y="383"/>
                  </a:lnTo>
                  <a:lnTo>
                    <a:pt x="29" y="363"/>
                  </a:lnTo>
                  <a:lnTo>
                    <a:pt x="46" y="339"/>
                  </a:lnTo>
                  <a:lnTo>
                    <a:pt x="66" y="312"/>
                  </a:lnTo>
                  <a:lnTo>
                    <a:pt x="91" y="281"/>
                  </a:lnTo>
                  <a:lnTo>
                    <a:pt x="118" y="249"/>
                  </a:lnTo>
                  <a:lnTo>
                    <a:pt x="149" y="213"/>
                  </a:lnTo>
                  <a:lnTo>
                    <a:pt x="183" y="175"/>
                  </a:lnTo>
                  <a:lnTo>
                    <a:pt x="220" y="135"/>
                  </a:lnTo>
                  <a:lnTo>
                    <a:pt x="260" y="91"/>
                  </a:lnTo>
                  <a:lnTo>
                    <a:pt x="303" y="47"/>
                  </a:lnTo>
                  <a:lnTo>
                    <a:pt x="349" y="0"/>
                  </a:lnTo>
                  <a:lnTo>
                    <a:pt x="438" y="88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32445"/>
                </a:solidFill>
                <a:effectLst/>
                <a:uLnTx/>
                <a:uFillTx/>
                <a:latin typeface="Arial" pitchFamily="34" charset="0"/>
                <a:ea typeface="ヒラギノ角ゴ Pro W3" pitchFamily="124" charset="-128"/>
                <a:cs typeface="+mn-cs"/>
              </a:endParaRPr>
            </a:p>
          </p:txBody>
        </p:sp>
        <p:sp>
          <p:nvSpPr>
            <p:cNvPr id="465" name="Freeform 823">
              <a:extLst>
                <a:ext uri="{FF2B5EF4-FFF2-40B4-BE49-F238E27FC236}">
                  <a16:creationId xmlns:a16="http://schemas.microsoft.com/office/drawing/2014/main" id="{1701EFD2-9576-42F2-9871-9312171A57DB}"/>
                </a:ext>
              </a:extLst>
            </p:cNvPr>
            <p:cNvSpPr>
              <a:spLocks/>
            </p:cNvSpPr>
            <p:nvPr/>
          </p:nvSpPr>
          <p:spPr bwMode="gray">
            <a:xfrm>
              <a:off x="12553786" y="4118647"/>
              <a:ext cx="174010" cy="288292"/>
            </a:xfrm>
            <a:custGeom>
              <a:avLst/>
              <a:gdLst>
                <a:gd name="T0" fmla="*/ 378 w 690"/>
                <a:gd name="T1" fmla="*/ 0 h 1152"/>
                <a:gd name="T2" fmla="*/ 690 w 690"/>
                <a:gd name="T3" fmla="*/ 982 h 1152"/>
                <a:gd name="T4" fmla="*/ 518 w 690"/>
                <a:gd name="T5" fmla="*/ 1152 h 1152"/>
                <a:gd name="T6" fmla="*/ 0 w 690"/>
                <a:gd name="T7" fmla="*/ 363 h 1152"/>
                <a:gd name="T8" fmla="*/ 378 w 690"/>
                <a:gd name="T9" fmla="*/ 0 h 1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0" h="1152">
                  <a:moveTo>
                    <a:pt x="378" y="0"/>
                  </a:moveTo>
                  <a:lnTo>
                    <a:pt x="690" y="982"/>
                  </a:lnTo>
                  <a:lnTo>
                    <a:pt x="518" y="1152"/>
                  </a:lnTo>
                  <a:lnTo>
                    <a:pt x="0" y="363"/>
                  </a:lnTo>
                  <a:lnTo>
                    <a:pt x="37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32445"/>
                </a:solidFill>
                <a:effectLst/>
                <a:uLnTx/>
                <a:uFillTx/>
                <a:latin typeface="Arial" pitchFamily="34" charset="0"/>
                <a:ea typeface="ヒラギノ角ゴ Pro W3" pitchFamily="124" charset="-128"/>
                <a:cs typeface="+mn-cs"/>
              </a:endParaRPr>
            </a:p>
          </p:txBody>
        </p:sp>
        <p:sp>
          <p:nvSpPr>
            <p:cNvPr id="466" name="Freeform 824">
              <a:extLst>
                <a:ext uri="{FF2B5EF4-FFF2-40B4-BE49-F238E27FC236}">
                  <a16:creationId xmlns:a16="http://schemas.microsoft.com/office/drawing/2014/main" id="{13D62837-CDC6-432C-8F20-9B56257E7B02}"/>
                </a:ext>
              </a:extLst>
            </p:cNvPr>
            <p:cNvSpPr>
              <a:spLocks/>
            </p:cNvSpPr>
            <p:nvPr/>
          </p:nvSpPr>
          <p:spPr bwMode="gray">
            <a:xfrm>
              <a:off x="12260002" y="4260541"/>
              <a:ext cx="133333" cy="72073"/>
            </a:xfrm>
            <a:custGeom>
              <a:avLst/>
              <a:gdLst>
                <a:gd name="T0" fmla="*/ 527 w 527"/>
                <a:gd name="T1" fmla="*/ 91 h 287"/>
                <a:gd name="T2" fmla="*/ 72 w 527"/>
                <a:gd name="T3" fmla="*/ 0 h 287"/>
                <a:gd name="T4" fmla="*/ 0 w 527"/>
                <a:gd name="T5" fmla="*/ 71 h 287"/>
                <a:gd name="T6" fmla="*/ 401 w 527"/>
                <a:gd name="T7" fmla="*/ 287 h 287"/>
                <a:gd name="T8" fmla="*/ 527 w 527"/>
                <a:gd name="T9" fmla="*/ 91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7" h="287">
                  <a:moveTo>
                    <a:pt x="527" y="91"/>
                  </a:moveTo>
                  <a:lnTo>
                    <a:pt x="72" y="0"/>
                  </a:lnTo>
                  <a:lnTo>
                    <a:pt x="0" y="71"/>
                  </a:lnTo>
                  <a:lnTo>
                    <a:pt x="401" y="287"/>
                  </a:lnTo>
                  <a:lnTo>
                    <a:pt x="527" y="9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32445"/>
                </a:solidFill>
                <a:effectLst/>
                <a:uLnTx/>
                <a:uFillTx/>
                <a:latin typeface="Arial" pitchFamily="34" charset="0"/>
                <a:ea typeface="ヒラギノ角ゴ Pro W3" pitchFamily="124" charset="-128"/>
                <a:cs typeface="+mn-cs"/>
              </a:endParaRPr>
            </a:p>
          </p:txBody>
        </p:sp>
        <p:sp>
          <p:nvSpPr>
            <p:cNvPr id="467" name="Freeform 825">
              <a:extLst>
                <a:ext uri="{FF2B5EF4-FFF2-40B4-BE49-F238E27FC236}">
                  <a16:creationId xmlns:a16="http://schemas.microsoft.com/office/drawing/2014/main" id="{0BD7B4B0-4654-4928-B87A-ABE6FAD37431}"/>
                </a:ext>
              </a:extLst>
            </p:cNvPr>
            <p:cNvSpPr>
              <a:spLocks/>
            </p:cNvSpPr>
            <p:nvPr/>
          </p:nvSpPr>
          <p:spPr bwMode="gray">
            <a:xfrm>
              <a:off x="12372996" y="4312343"/>
              <a:ext cx="72316" cy="130632"/>
            </a:xfrm>
            <a:custGeom>
              <a:avLst/>
              <a:gdLst>
                <a:gd name="T0" fmla="*/ 197 w 289"/>
                <a:gd name="T1" fmla="*/ 0 h 521"/>
                <a:gd name="T2" fmla="*/ 289 w 289"/>
                <a:gd name="T3" fmla="*/ 451 h 521"/>
                <a:gd name="T4" fmla="*/ 218 w 289"/>
                <a:gd name="T5" fmla="*/ 521 h 521"/>
                <a:gd name="T6" fmla="*/ 0 w 289"/>
                <a:gd name="T7" fmla="*/ 125 h 521"/>
                <a:gd name="T8" fmla="*/ 197 w 289"/>
                <a:gd name="T9" fmla="*/ 0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9" h="521">
                  <a:moveTo>
                    <a:pt x="197" y="0"/>
                  </a:moveTo>
                  <a:lnTo>
                    <a:pt x="289" y="451"/>
                  </a:lnTo>
                  <a:lnTo>
                    <a:pt x="218" y="521"/>
                  </a:lnTo>
                  <a:lnTo>
                    <a:pt x="0" y="125"/>
                  </a:lnTo>
                  <a:lnTo>
                    <a:pt x="1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32445"/>
                </a:solidFill>
                <a:effectLst/>
                <a:uLnTx/>
                <a:uFillTx/>
                <a:latin typeface="Arial" pitchFamily="34" charset="0"/>
                <a:ea typeface="ヒラギノ角ゴ Pro W3" pitchFamily="124" charset="-128"/>
                <a:cs typeface="+mn-cs"/>
              </a:endParaRPr>
            </a:p>
          </p:txBody>
        </p:sp>
        <p:sp>
          <p:nvSpPr>
            <p:cNvPr id="468" name="Freeform 826">
              <a:extLst>
                <a:ext uri="{FF2B5EF4-FFF2-40B4-BE49-F238E27FC236}">
                  <a16:creationId xmlns:a16="http://schemas.microsoft.com/office/drawing/2014/main" id="{8BAF1833-85F7-4029-8931-FC98A1AC16B2}"/>
                </a:ext>
              </a:extLst>
            </p:cNvPr>
            <p:cNvSpPr>
              <a:spLocks/>
            </p:cNvSpPr>
            <p:nvPr/>
          </p:nvSpPr>
          <p:spPr bwMode="gray">
            <a:xfrm>
              <a:off x="12351467" y="3879065"/>
              <a:ext cx="451981" cy="445958"/>
            </a:xfrm>
            <a:custGeom>
              <a:avLst/>
              <a:gdLst>
                <a:gd name="T0" fmla="*/ 15 w 1795"/>
                <a:gd name="T1" fmla="*/ 1777 h 1777"/>
                <a:gd name="T2" fmla="*/ 45 w 1795"/>
                <a:gd name="T3" fmla="*/ 1774 h 1777"/>
                <a:gd name="T4" fmla="*/ 91 w 1795"/>
                <a:gd name="T5" fmla="*/ 1755 h 1777"/>
                <a:gd name="T6" fmla="*/ 152 w 1795"/>
                <a:gd name="T7" fmla="*/ 1722 h 1777"/>
                <a:gd name="T8" fmla="*/ 223 w 1795"/>
                <a:gd name="T9" fmla="*/ 1674 h 1777"/>
                <a:gd name="T10" fmla="*/ 307 w 1795"/>
                <a:gd name="T11" fmla="*/ 1614 h 1777"/>
                <a:gd name="T12" fmla="*/ 401 w 1795"/>
                <a:gd name="T13" fmla="*/ 1544 h 1777"/>
                <a:gd name="T14" fmla="*/ 502 w 1795"/>
                <a:gd name="T15" fmla="*/ 1463 h 1777"/>
                <a:gd name="T16" fmla="*/ 612 w 1795"/>
                <a:gd name="T17" fmla="*/ 1373 h 1777"/>
                <a:gd name="T18" fmla="*/ 727 w 1795"/>
                <a:gd name="T19" fmla="*/ 1275 h 1777"/>
                <a:gd name="T20" fmla="*/ 848 w 1795"/>
                <a:gd name="T21" fmla="*/ 1172 h 1777"/>
                <a:gd name="T22" fmla="*/ 971 w 1795"/>
                <a:gd name="T23" fmla="*/ 1063 h 1777"/>
                <a:gd name="T24" fmla="*/ 1097 w 1795"/>
                <a:gd name="T25" fmla="*/ 950 h 1777"/>
                <a:gd name="T26" fmla="*/ 1223 w 1795"/>
                <a:gd name="T27" fmla="*/ 834 h 1777"/>
                <a:gd name="T28" fmla="*/ 1349 w 1795"/>
                <a:gd name="T29" fmla="*/ 715 h 1777"/>
                <a:gd name="T30" fmla="*/ 1473 w 1795"/>
                <a:gd name="T31" fmla="*/ 597 h 1777"/>
                <a:gd name="T32" fmla="*/ 1593 w 1795"/>
                <a:gd name="T33" fmla="*/ 479 h 1777"/>
                <a:gd name="T34" fmla="*/ 1661 w 1795"/>
                <a:gd name="T35" fmla="*/ 404 h 1777"/>
                <a:gd name="T36" fmla="*/ 1716 w 1795"/>
                <a:gd name="T37" fmla="*/ 329 h 1777"/>
                <a:gd name="T38" fmla="*/ 1758 w 1795"/>
                <a:gd name="T39" fmla="*/ 255 h 1777"/>
                <a:gd name="T40" fmla="*/ 1784 w 1795"/>
                <a:gd name="T41" fmla="*/ 186 h 1777"/>
                <a:gd name="T42" fmla="*/ 1795 w 1795"/>
                <a:gd name="T43" fmla="*/ 123 h 1777"/>
                <a:gd name="T44" fmla="*/ 1789 w 1795"/>
                <a:gd name="T45" fmla="*/ 71 h 1777"/>
                <a:gd name="T46" fmla="*/ 1766 w 1795"/>
                <a:gd name="T47" fmla="*/ 31 h 1777"/>
                <a:gd name="T48" fmla="*/ 1725 w 1795"/>
                <a:gd name="T49" fmla="*/ 7 h 1777"/>
                <a:gd name="T50" fmla="*/ 1671 w 1795"/>
                <a:gd name="T51" fmla="*/ 0 h 1777"/>
                <a:gd name="T52" fmla="*/ 1609 w 1795"/>
                <a:gd name="T53" fmla="*/ 11 h 1777"/>
                <a:gd name="T54" fmla="*/ 1539 w 1795"/>
                <a:gd name="T55" fmla="*/ 38 h 1777"/>
                <a:gd name="T56" fmla="*/ 1464 w 1795"/>
                <a:gd name="T57" fmla="*/ 78 h 1777"/>
                <a:gd name="T58" fmla="*/ 1387 w 1795"/>
                <a:gd name="T59" fmla="*/ 134 h 1777"/>
                <a:gd name="T60" fmla="*/ 1313 w 1795"/>
                <a:gd name="T61" fmla="*/ 201 h 1777"/>
                <a:gd name="T62" fmla="*/ 1193 w 1795"/>
                <a:gd name="T63" fmla="*/ 320 h 1777"/>
                <a:gd name="T64" fmla="*/ 1074 w 1795"/>
                <a:gd name="T65" fmla="*/ 442 h 1777"/>
                <a:gd name="T66" fmla="*/ 954 w 1795"/>
                <a:gd name="T67" fmla="*/ 567 h 1777"/>
                <a:gd name="T68" fmla="*/ 837 w 1795"/>
                <a:gd name="T69" fmla="*/ 692 h 1777"/>
                <a:gd name="T70" fmla="*/ 723 w 1795"/>
                <a:gd name="T71" fmla="*/ 816 h 1777"/>
                <a:gd name="T72" fmla="*/ 612 w 1795"/>
                <a:gd name="T73" fmla="*/ 938 h 1777"/>
                <a:gd name="T74" fmla="*/ 508 w 1795"/>
                <a:gd name="T75" fmla="*/ 1057 h 1777"/>
                <a:gd name="T76" fmla="*/ 409 w 1795"/>
                <a:gd name="T77" fmla="*/ 1171 h 1777"/>
                <a:gd name="T78" fmla="*/ 318 w 1795"/>
                <a:gd name="T79" fmla="*/ 1280 h 1777"/>
                <a:gd name="T80" fmla="*/ 237 w 1795"/>
                <a:gd name="T81" fmla="*/ 1381 h 1777"/>
                <a:gd name="T82" fmla="*/ 166 w 1795"/>
                <a:gd name="T83" fmla="*/ 1474 h 1777"/>
                <a:gd name="T84" fmla="*/ 106 w 1795"/>
                <a:gd name="T85" fmla="*/ 1557 h 1777"/>
                <a:gd name="T86" fmla="*/ 57 w 1795"/>
                <a:gd name="T87" fmla="*/ 1628 h 1777"/>
                <a:gd name="T88" fmla="*/ 23 w 1795"/>
                <a:gd name="T89" fmla="*/ 1687 h 1777"/>
                <a:gd name="T90" fmla="*/ 4 w 1795"/>
                <a:gd name="T91" fmla="*/ 1732 h 1777"/>
                <a:gd name="T92" fmla="*/ 1 w 1795"/>
                <a:gd name="T93" fmla="*/ 1763 h 1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795" h="1777">
                  <a:moveTo>
                    <a:pt x="6" y="1771"/>
                  </a:moveTo>
                  <a:lnTo>
                    <a:pt x="15" y="1777"/>
                  </a:lnTo>
                  <a:lnTo>
                    <a:pt x="29" y="1777"/>
                  </a:lnTo>
                  <a:lnTo>
                    <a:pt x="45" y="1774"/>
                  </a:lnTo>
                  <a:lnTo>
                    <a:pt x="67" y="1766"/>
                  </a:lnTo>
                  <a:lnTo>
                    <a:pt x="91" y="1755"/>
                  </a:lnTo>
                  <a:lnTo>
                    <a:pt x="120" y="1740"/>
                  </a:lnTo>
                  <a:lnTo>
                    <a:pt x="152" y="1722"/>
                  </a:lnTo>
                  <a:lnTo>
                    <a:pt x="186" y="1699"/>
                  </a:lnTo>
                  <a:lnTo>
                    <a:pt x="223" y="1674"/>
                  </a:lnTo>
                  <a:lnTo>
                    <a:pt x="263" y="1646"/>
                  </a:lnTo>
                  <a:lnTo>
                    <a:pt x="307" y="1614"/>
                  </a:lnTo>
                  <a:lnTo>
                    <a:pt x="352" y="1580"/>
                  </a:lnTo>
                  <a:lnTo>
                    <a:pt x="401" y="1544"/>
                  </a:lnTo>
                  <a:lnTo>
                    <a:pt x="450" y="1504"/>
                  </a:lnTo>
                  <a:lnTo>
                    <a:pt x="502" y="1463"/>
                  </a:lnTo>
                  <a:lnTo>
                    <a:pt x="556" y="1419"/>
                  </a:lnTo>
                  <a:lnTo>
                    <a:pt x="612" y="1373"/>
                  </a:lnTo>
                  <a:lnTo>
                    <a:pt x="669" y="1325"/>
                  </a:lnTo>
                  <a:lnTo>
                    <a:pt x="727" y="1275"/>
                  </a:lnTo>
                  <a:lnTo>
                    <a:pt x="786" y="1224"/>
                  </a:lnTo>
                  <a:lnTo>
                    <a:pt x="848" y="1172"/>
                  </a:lnTo>
                  <a:lnTo>
                    <a:pt x="909" y="1118"/>
                  </a:lnTo>
                  <a:lnTo>
                    <a:pt x="971" y="1063"/>
                  </a:lnTo>
                  <a:lnTo>
                    <a:pt x="1033" y="1006"/>
                  </a:lnTo>
                  <a:lnTo>
                    <a:pt x="1097" y="950"/>
                  </a:lnTo>
                  <a:lnTo>
                    <a:pt x="1159" y="892"/>
                  </a:lnTo>
                  <a:lnTo>
                    <a:pt x="1223" y="834"/>
                  </a:lnTo>
                  <a:lnTo>
                    <a:pt x="1286" y="775"/>
                  </a:lnTo>
                  <a:lnTo>
                    <a:pt x="1349" y="715"/>
                  </a:lnTo>
                  <a:lnTo>
                    <a:pt x="1410" y="656"/>
                  </a:lnTo>
                  <a:lnTo>
                    <a:pt x="1473" y="597"/>
                  </a:lnTo>
                  <a:lnTo>
                    <a:pt x="1533" y="537"/>
                  </a:lnTo>
                  <a:lnTo>
                    <a:pt x="1593" y="479"/>
                  </a:lnTo>
                  <a:lnTo>
                    <a:pt x="1628" y="442"/>
                  </a:lnTo>
                  <a:lnTo>
                    <a:pt x="1661" y="404"/>
                  </a:lnTo>
                  <a:lnTo>
                    <a:pt x="1690" y="366"/>
                  </a:lnTo>
                  <a:lnTo>
                    <a:pt x="1716" y="329"/>
                  </a:lnTo>
                  <a:lnTo>
                    <a:pt x="1739" y="291"/>
                  </a:lnTo>
                  <a:lnTo>
                    <a:pt x="1758" y="255"/>
                  </a:lnTo>
                  <a:lnTo>
                    <a:pt x="1773" y="219"/>
                  </a:lnTo>
                  <a:lnTo>
                    <a:pt x="1784" y="186"/>
                  </a:lnTo>
                  <a:lnTo>
                    <a:pt x="1792" y="153"/>
                  </a:lnTo>
                  <a:lnTo>
                    <a:pt x="1795" y="123"/>
                  </a:lnTo>
                  <a:lnTo>
                    <a:pt x="1794" y="96"/>
                  </a:lnTo>
                  <a:lnTo>
                    <a:pt x="1789" y="71"/>
                  </a:lnTo>
                  <a:lnTo>
                    <a:pt x="1780" y="49"/>
                  </a:lnTo>
                  <a:lnTo>
                    <a:pt x="1766" y="31"/>
                  </a:lnTo>
                  <a:lnTo>
                    <a:pt x="1747" y="16"/>
                  </a:lnTo>
                  <a:lnTo>
                    <a:pt x="1725" y="7"/>
                  </a:lnTo>
                  <a:lnTo>
                    <a:pt x="1700" y="1"/>
                  </a:lnTo>
                  <a:lnTo>
                    <a:pt x="1671" y="0"/>
                  </a:lnTo>
                  <a:lnTo>
                    <a:pt x="1642" y="5"/>
                  </a:lnTo>
                  <a:lnTo>
                    <a:pt x="1609" y="11"/>
                  </a:lnTo>
                  <a:lnTo>
                    <a:pt x="1575" y="23"/>
                  </a:lnTo>
                  <a:lnTo>
                    <a:pt x="1539" y="38"/>
                  </a:lnTo>
                  <a:lnTo>
                    <a:pt x="1501" y="57"/>
                  </a:lnTo>
                  <a:lnTo>
                    <a:pt x="1464" y="78"/>
                  </a:lnTo>
                  <a:lnTo>
                    <a:pt x="1426" y="104"/>
                  </a:lnTo>
                  <a:lnTo>
                    <a:pt x="1387" y="134"/>
                  </a:lnTo>
                  <a:lnTo>
                    <a:pt x="1350" y="165"/>
                  </a:lnTo>
                  <a:lnTo>
                    <a:pt x="1313" y="201"/>
                  </a:lnTo>
                  <a:lnTo>
                    <a:pt x="1252" y="260"/>
                  </a:lnTo>
                  <a:lnTo>
                    <a:pt x="1193" y="320"/>
                  </a:lnTo>
                  <a:lnTo>
                    <a:pt x="1133" y="381"/>
                  </a:lnTo>
                  <a:lnTo>
                    <a:pt x="1074" y="442"/>
                  </a:lnTo>
                  <a:lnTo>
                    <a:pt x="1013" y="505"/>
                  </a:lnTo>
                  <a:lnTo>
                    <a:pt x="954" y="567"/>
                  </a:lnTo>
                  <a:lnTo>
                    <a:pt x="895" y="630"/>
                  </a:lnTo>
                  <a:lnTo>
                    <a:pt x="837" y="692"/>
                  </a:lnTo>
                  <a:lnTo>
                    <a:pt x="779" y="755"/>
                  </a:lnTo>
                  <a:lnTo>
                    <a:pt x="723" y="816"/>
                  </a:lnTo>
                  <a:lnTo>
                    <a:pt x="667" y="877"/>
                  </a:lnTo>
                  <a:lnTo>
                    <a:pt x="612" y="938"/>
                  </a:lnTo>
                  <a:lnTo>
                    <a:pt x="560" y="999"/>
                  </a:lnTo>
                  <a:lnTo>
                    <a:pt x="508" y="1057"/>
                  </a:lnTo>
                  <a:lnTo>
                    <a:pt x="458" y="1115"/>
                  </a:lnTo>
                  <a:lnTo>
                    <a:pt x="409" y="1171"/>
                  </a:lnTo>
                  <a:lnTo>
                    <a:pt x="363" y="1227"/>
                  </a:lnTo>
                  <a:lnTo>
                    <a:pt x="318" y="1280"/>
                  </a:lnTo>
                  <a:lnTo>
                    <a:pt x="277" y="1332"/>
                  </a:lnTo>
                  <a:lnTo>
                    <a:pt x="237" y="1381"/>
                  </a:lnTo>
                  <a:lnTo>
                    <a:pt x="200" y="1429"/>
                  </a:lnTo>
                  <a:lnTo>
                    <a:pt x="166" y="1474"/>
                  </a:lnTo>
                  <a:lnTo>
                    <a:pt x="134" y="1516"/>
                  </a:lnTo>
                  <a:lnTo>
                    <a:pt x="106" y="1557"/>
                  </a:lnTo>
                  <a:lnTo>
                    <a:pt x="79" y="1593"/>
                  </a:lnTo>
                  <a:lnTo>
                    <a:pt x="57" y="1628"/>
                  </a:lnTo>
                  <a:lnTo>
                    <a:pt x="39" y="1660"/>
                  </a:lnTo>
                  <a:lnTo>
                    <a:pt x="23" y="1687"/>
                  </a:lnTo>
                  <a:lnTo>
                    <a:pt x="11" y="1712"/>
                  </a:lnTo>
                  <a:lnTo>
                    <a:pt x="4" y="1732"/>
                  </a:lnTo>
                  <a:lnTo>
                    <a:pt x="0" y="1750"/>
                  </a:lnTo>
                  <a:lnTo>
                    <a:pt x="1" y="1763"/>
                  </a:lnTo>
                  <a:lnTo>
                    <a:pt x="6" y="177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32445"/>
                </a:solidFill>
                <a:effectLst/>
                <a:uLnTx/>
                <a:uFillTx/>
                <a:latin typeface="Arial" pitchFamily="34" charset="0"/>
                <a:ea typeface="ヒラギノ角ゴ Pro W3" pitchFamily="124" charset="-128"/>
                <a:cs typeface="+mn-cs"/>
              </a:endParaRPr>
            </a:p>
          </p:txBody>
        </p:sp>
        <p:sp>
          <p:nvSpPr>
            <p:cNvPr id="469" name="Freeform 827">
              <a:extLst>
                <a:ext uri="{FF2B5EF4-FFF2-40B4-BE49-F238E27FC236}">
                  <a16:creationId xmlns:a16="http://schemas.microsoft.com/office/drawing/2014/main" id="{E6E67E79-65FE-4CD4-8108-C315D3BF2DFC}"/>
                </a:ext>
              </a:extLst>
            </p:cNvPr>
            <p:cNvSpPr>
              <a:spLocks/>
            </p:cNvSpPr>
            <p:nvPr/>
          </p:nvSpPr>
          <p:spPr bwMode="gray">
            <a:xfrm>
              <a:off x="12700677" y="3956483"/>
              <a:ext cx="51977" cy="51802"/>
            </a:xfrm>
            <a:custGeom>
              <a:avLst/>
              <a:gdLst>
                <a:gd name="T0" fmla="*/ 0 w 211"/>
                <a:gd name="T1" fmla="*/ 37 h 209"/>
                <a:gd name="T2" fmla="*/ 174 w 211"/>
                <a:gd name="T3" fmla="*/ 209 h 209"/>
                <a:gd name="T4" fmla="*/ 211 w 211"/>
                <a:gd name="T5" fmla="*/ 172 h 209"/>
                <a:gd name="T6" fmla="*/ 210 w 211"/>
                <a:gd name="T7" fmla="*/ 169 h 209"/>
                <a:gd name="T8" fmla="*/ 208 w 211"/>
                <a:gd name="T9" fmla="*/ 159 h 209"/>
                <a:gd name="T10" fmla="*/ 204 w 211"/>
                <a:gd name="T11" fmla="*/ 144 h 209"/>
                <a:gd name="T12" fmla="*/ 196 w 211"/>
                <a:gd name="T13" fmla="*/ 125 h 209"/>
                <a:gd name="T14" fmla="*/ 185 w 211"/>
                <a:gd name="T15" fmla="*/ 105 h 209"/>
                <a:gd name="T16" fmla="*/ 170 w 211"/>
                <a:gd name="T17" fmla="*/ 82 h 209"/>
                <a:gd name="T18" fmla="*/ 149 w 211"/>
                <a:gd name="T19" fmla="*/ 58 h 209"/>
                <a:gd name="T20" fmla="*/ 130 w 211"/>
                <a:gd name="T21" fmla="*/ 42 h 209"/>
                <a:gd name="T22" fmla="*/ 112 w 211"/>
                <a:gd name="T23" fmla="*/ 29 h 209"/>
                <a:gd name="T24" fmla="*/ 93 w 211"/>
                <a:gd name="T25" fmla="*/ 19 h 209"/>
                <a:gd name="T26" fmla="*/ 75 w 211"/>
                <a:gd name="T27" fmla="*/ 11 h 209"/>
                <a:gd name="T28" fmla="*/ 60 w 211"/>
                <a:gd name="T29" fmla="*/ 6 h 209"/>
                <a:gd name="T30" fmla="*/ 48 w 211"/>
                <a:gd name="T31" fmla="*/ 3 h 209"/>
                <a:gd name="T32" fmla="*/ 40 w 211"/>
                <a:gd name="T33" fmla="*/ 0 h 209"/>
                <a:gd name="T34" fmla="*/ 38 w 211"/>
                <a:gd name="T35" fmla="*/ 0 h 209"/>
                <a:gd name="T36" fmla="*/ 0 w 211"/>
                <a:gd name="T37" fmla="*/ 37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1" h="209">
                  <a:moveTo>
                    <a:pt x="0" y="37"/>
                  </a:moveTo>
                  <a:lnTo>
                    <a:pt x="174" y="209"/>
                  </a:lnTo>
                  <a:lnTo>
                    <a:pt x="211" y="172"/>
                  </a:lnTo>
                  <a:lnTo>
                    <a:pt x="210" y="169"/>
                  </a:lnTo>
                  <a:lnTo>
                    <a:pt x="208" y="159"/>
                  </a:lnTo>
                  <a:lnTo>
                    <a:pt x="204" y="144"/>
                  </a:lnTo>
                  <a:lnTo>
                    <a:pt x="196" y="125"/>
                  </a:lnTo>
                  <a:lnTo>
                    <a:pt x="185" y="105"/>
                  </a:lnTo>
                  <a:lnTo>
                    <a:pt x="170" y="82"/>
                  </a:lnTo>
                  <a:lnTo>
                    <a:pt x="149" y="58"/>
                  </a:lnTo>
                  <a:lnTo>
                    <a:pt x="130" y="42"/>
                  </a:lnTo>
                  <a:lnTo>
                    <a:pt x="112" y="29"/>
                  </a:lnTo>
                  <a:lnTo>
                    <a:pt x="93" y="19"/>
                  </a:lnTo>
                  <a:lnTo>
                    <a:pt x="75" y="11"/>
                  </a:lnTo>
                  <a:lnTo>
                    <a:pt x="60" y="6"/>
                  </a:lnTo>
                  <a:lnTo>
                    <a:pt x="48" y="3"/>
                  </a:lnTo>
                  <a:lnTo>
                    <a:pt x="40" y="0"/>
                  </a:lnTo>
                  <a:lnTo>
                    <a:pt x="38" y="0"/>
                  </a:lnTo>
                  <a:lnTo>
                    <a:pt x="0" y="37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rgbClr val="032445"/>
                </a:solidFill>
                <a:effectLst/>
                <a:uLnTx/>
                <a:uFillTx/>
                <a:latin typeface="Arial" pitchFamily="34" charset="0"/>
                <a:ea typeface="ヒラギノ角ゴ Pro W3" pitchFamily="124" charset="-128"/>
                <a:cs typeface="+mn-cs"/>
              </a:endParaRPr>
            </a:p>
          </p:txBody>
        </p:sp>
      </p:grpSp>
      <p:sp>
        <p:nvSpPr>
          <p:cNvPr id="470" name="TextBox 469">
            <a:extLst>
              <a:ext uri="{FF2B5EF4-FFF2-40B4-BE49-F238E27FC236}">
                <a16:creationId xmlns:a16="http://schemas.microsoft.com/office/drawing/2014/main" id="{5879DCAF-9FF9-4750-8C18-8293C6ACC553}"/>
              </a:ext>
            </a:extLst>
          </p:cNvPr>
          <p:cNvSpPr txBox="1"/>
          <p:nvPr/>
        </p:nvSpPr>
        <p:spPr bwMode="gray">
          <a:xfrm>
            <a:off x="1293370" y="1823601"/>
            <a:ext cx="994415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900" dirty="0">
                <a:solidFill>
                  <a:srgbClr val="013976"/>
                </a:solidFill>
                <a:latin typeface="Arial"/>
                <a:ea typeface="+mn-ea"/>
                <a:cs typeface="+mn-cs"/>
              </a:rPr>
              <a:t>PAX CAGR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srgbClr val="013976"/>
                </a:solidFill>
                <a:latin typeface="Arial"/>
                <a:ea typeface="+mn-ea"/>
                <a:cs typeface="+mn-cs"/>
              </a:rPr>
              <a:t>FY13–18</a:t>
            </a:r>
          </a:p>
        </p:txBody>
      </p:sp>
      <p:pic>
        <p:nvPicPr>
          <p:cNvPr id="471" name="Picture 6" descr="https://d30y9cdsu7xlg0.cloudfront.net/png/216724-200.png">
            <a:extLst>
              <a:ext uri="{FF2B5EF4-FFF2-40B4-BE49-F238E27FC236}">
                <a16:creationId xmlns:a16="http://schemas.microsoft.com/office/drawing/2014/main" id="{0C3A82D5-433A-4D3D-9844-A5F943511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duotone>
              <a:srgbClr val="3B7AC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1044014" y="1856350"/>
            <a:ext cx="210312" cy="21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2" name="TextBox 471">
            <a:extLst>
              <a:ext uri="{FF2B5EF4-FFF2-40B4-BE49-F238E27FC236}">
                <a16:creationId xmlns:a16="http://schemas.microsoft.com/office/drawing/2014/main" id="{6F32962C-A5EF-48DB-B446-70E49C1A8145}"/>
              </a:ext>
            </a:extLst>
          </p:cNvPr>
          <p:cNvSpPr txBox="1"/>
          <p:nvPr/>
        </p:nvSpPr>
        <p:spPr bwMode="gray">
          <a:xfrm>
            <a:off x="1293370" y="2162633"/>
            <a:ext cx="1221754" cy="26161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rgbClr val="F9A61A"/>
                </a:solidFill>
                <a:latin typeface="Arial"/>
                <a:ea typeface="+mn-ea"/>
                <a:cs typeface="+mn-cs"/>
              </a:rPr>
              <a:t>Cargo</a:t>
            </a:r>
            <a:r>
              <a:rPr lang="en-US" sz="1000" dirty="0">
                <a:solidFill>
                  <a:srgbClr val="CB6015"/>
                </a:solidFill>
                <a:latin typeface="Arial"/>
                <a:ea typeface="+mn-ea"/>
                <a:cs typeface="+mn-cs"/>
              </a:rPr>
              <a:t> </a:t>
            </a:r>
            <a:r>
              <a:rPr lang="en-US" sz="1000" dirty="0">
                <a:solidFill>
                  <a:srgbClr val="F9A61A"/>
                </a:solidFill>
                <a:latin typeface="Arial"/>
                <a:ea typeface="+mn-ea"/>
                <a:cs typeface="+mn-cs"/>
              </a:rPr>
              <a:t>CAGR</a:t>
            </a:r>
            <a:r>
              <a:rPr lang="en-US" sz="1000" dirty="0">
                <a:solidFill>
                  <a:srgbClr val="CB6015"/>
                </a:solidFill>
                <a:latin typeface="Arial"/>
                <a:ea typeface="+mn-ea"/>
                <a:cs typeface="+mn-cs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srgbClr val="F9A61A"/>
                </a:solidFill>
                <a:latin typeface="Arial"/>
                <a:ea typeface="+mn-ea"/>
                <a:cs typeface="+mn-cs"/>
              </a:rPr>
              <a:t>FY13–18</a:t>
            </a:r>
          </a:p>
        </p:txBody>
      </p:sp>
      <p:pic>
        <p:nvPicPr>
          <p:cNvPr id="473" name="Picture 9" descr="https://d30y9cdsu7xlg0.cloudfront.net/png/165119-200.png">
            <a:extLst>
              <a:ext uri="{FF2B5EF4-FFF2-40B4-BE49-F238E27FC236}">
                <a16:creationId xmlns:a16="http://schemas.microsoft.com/office/drawing/2014/main" id="{87B8E3F7-57FA-4530-B492-2123DD102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duotone>
              <a:srgbClr val="F9A61A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1027088" y="2171355"/>
            <a:ext cx="244165" cy="24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4" name="Picture 2" descr="Image result for revenue icon rupee">
            <a:extLst>
              <a:ext uri="{FF2B5EF4-FFF2-40B4-BE49-F238E27FC236}">
                <a16:creationId xmlns:a16="http://schemas.microsoft.com/office/drawing/2014/main" id="{073CF040-C5C5-42C0-95AC-5A216377B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rgbClr val="C9C9C9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979998" y="2889498"/>
            <a:ext cx="338345" cy="22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5" name="TextBox 474">
            <a:extLst>
              <a:ext uri="{FF2B5EF4-FFF2-40B4-BE49-F238E27FC236}">
                <a16:creationId xmlns:a16="http://schemas.microsoft.com/office/drawing/2014/main" id="{E7D589ED-4B72-4DE3-BFD1-08AD7C6DC691}"/>
              </a:ext>
            </a:extLst>
          </p:cNvPr>
          <p:cNvSpPr txBox="1"/>
          <p:nvPr/>
        </p:nvSpPr>
        <p:spPr bwMode="gray">
          <a:xfrm>
            <a:off x="1293370" y="2871475"/>
            <a:ext cx="1619273" cy="261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rgbClr val="C9C9C9">
                    <a:lumMod val="50000"/>
                  </a:srgbClr>
                </a:solidFill>
                <a:latin typeface="Arial"/>
                <a:ea typeface="+mn-ea"/>
                <a:cs typeface="+mn-cs"/>
              </a:rPr>
              <a:t>Revenue Share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srgbClr val="C9C9C9">
                    <a:lumMod val="50000"/>
                  </a:srgbClr>
                </a:solidFill>
                <a:latin typeface="Arial"/>
                <a:ea typeface="+mn-ea"/>
                <a:cs typeface="+mn-cs"/>
              </a:rPr>
              <a:t>(%)</a:t>
            </a:r>
            <a:endParaRPr lang="en-US" sz="700" baseline="30000" dirty="0">
              <a:solidFill>
                <a:srgbClr val="C9C9C9">
                  <a:lumMod val="50000"/>
                </a:srgbClr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476" name="TextBox 475">
            <a:extLst>
              <a:ext uri="{FF2B5EF4-FFF2-40B4-BE49-F238E27FC236}">
                <a16:creationId xmlns:a16="http://schemas.microsoft.com/office/drawing/2014/main" id="{5A53F66D-A634-4A48-BDBC-29BE1D0A5F26}"/>
              </a:ext>
            </a:extLst>
          </p:cNvPr>
          <p:cNvSpPr txBox="1"/>
          <p:nvPr/>
        </p:nvSpPr>
        <p:spPr bwMode="gray">
          <a:xfrm>
            <a:off x="1293370" y="3225897"/>
            <a:ext cx="1619273" cy="261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GAL Stake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7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(%)</a:t>
            </a:r>
            <a:endParaRPr lang="en-US" sz="700" baseline="30000" dirty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  <p:pic>
        <p:nvPicPr>
          <p:cNvPr id="477" name="Picture 4" descr="Image result for pie chart icon">
            <a:extLst>
              <a:ext uri="{FF2B5EF4-FFF2-40B4-BE49-F238E27FC236}">
                <a16:creationId xmlns:a16="http://schemas.microsoft.com/office/drawing/2014/main" id="{4CC27BEC-3B6F-4051-B8ED-BA7B1F308D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050845" y="3251546"/>
            <a:ext cx="196650" cy="21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8" name="Freeform 250">
            <a:extLst>
              <a:ext uri="{FF2B5EF4-FFF2-40B4-BE49-F238E27FC236}">
                <a16:creationId xmlns:a16="http://schemas.microsoft.com/office/drawing/2014/main" id="{17829B9F-5A92-4DA7-A878-BA0EFC7E5B39}"/>
              </a:ext>
            </a:extLst>
          </p:cNvPr>
          <p:cNvSpPr/>
          <p:nvPr/>
        </p:nvSpPr>
        <p:spPr bwMode="gray">
          <a:xfrm>
            <a:off x="5236829" y="4264107"/>
            <a:ext cx="2425388" cy="2336428"/>
          </a:xfrm>
          <a:custGeom>
            <a:avLst/>
            <a:gdLst>
              <a:gd name="connsiteX0" fmla="*/ 0 w 3309937"/>
              <a:gd name="connsiteY0" fmla="*/ 766763 h 1847850"/>
              <a:gd name="connsiteX1" fmla="*/ 2552700 w 3309937"/>
              <a:gd name="connsiteY1" fmla="*/ 771525 h 1847850"/>
              <a:gd name="connsiteX2" fmla="*/ 2552700 w 3309937"/>
              <a:gd name="connsiteY2" fmla="*/ 1847850 h 1847850"/>
              <a:gd name="connsiteX3" fmla="*/ 3309937 w 3309937"/>
              <a:gd name="connsiteY3" fmla="*/ 119063 h 1847850"/>
              <a:gd name="connsiteX4" fmla="*/ 3186112 w 3309937"/>
              <a:gd name="connsiteY4" fmla="*/ 114300 h 1847850"/>
              <a:gd name="connsiteX5" fmla="*/ 3200400 w 3309937"/>
              <a:gd name="connsiteY5" fmla="*/ 0 h 1847850"/>
              <a:gd name="connsiteX6" fmla="*/ 0 w 3309937"/>
              <a:gd name="connsiteY6" fmla="*/ 766763 h 1847850"/>
              <a:gd name="connsiteX0" fmla="*/ 0 w 3309937"/>
              <a:gd name="connsiteY0" fmla="*/ 766763 h 1847850"/>
              <a:gd name="connsiteX1" fmla="*/ 2552700 w 3309937"/>
              <a:gd name="connsiteY1" fmla="*/ 771525 h 1847850"/>
              <a:gd name="connsiteX2" fmla="*/ 2552700 w 3309937"/>
              <a:gd name="connsiteY2" fmla="*/ 1847850 h 1847850"/>
              <a:gd name="connsiteX3" fmla="*/ 3309937 w 3309937"/>
              <a:gd name="connsiteY3" fmla="*/ 119063 h 1847850"/>
              <a:gd name="connsiteX4" fmla="*/ 3214687 w 3309937"/>
              <a:gd name="connsiteY4" fmla="*/ 121444 h 1847850"/>
              <a:gd name="connsiteX5" fmla="*/ 3200400 w 3309937"/>
              <a:gd name="connsiteY5" fmla="*/ 0 h 1847850"/>
              <a:gd name="connsiteX6" fmla="*/ 0 w 3309937"/>
              <a:gd name="connsiteY6" fmla="*/ 766763 h 1847850"/>
              <a:gd name="connsiteX0" fmla="*/ 0 w 3309937"/>
              <a:gd name="connsiteY0" fmla="*/ 766763 h 1847850"/>
              <a:gd name="connsiteX1" fmla="*/ 2552700 w 3309937"/>
              <a:gd name="connsiteY1" fmla="*/ 771525 h 1847850"/>
              <a:gd name="connsiteX2" fmla="*/ 2552700 w 3309937"/>
              <a:gd name="connsiteY2" fmla="*/ 1847850 h 1847850"/>
              <a:gd name="connsiteX3" fmla="*/ 3309937 w 3309937"/>
              <a:gd name="connsiteY3" fmla="*/ 119063 h 1847850"/>
              <a:gd name="connsiteX4" fmla="*/ 3202781 w 3309937"/>
              <a:gd name="connsiteY4" fmla="*/ 114300 h 1847850"/>
              <a:gd name="connsiteX5" fmla="*/ 3200400 w 3309937"/>
              <a:gd name="connsiteY5" fmla="*/ 0 h 1847850"/>
              <a:gd name="connsiteX6" fmla="*/ 0 w 3309937"/>
              <a:gd name="connsiteY6" fmla="*/ 766763 h 1847850"/>
              <a:gd name="connsiteX0" fmla="*/ 0 w 3309937"/>
              <a:gd name="connsiteY0" fmla="*/ 757238 h 1838325"/>
              <a:gd name="connsiteX1" fmla="*/ 2552700 w 3309937"/>
              <a:gd name="connsiteY1" fmla="*/ 762000 h 1838325"/>
              <a:gd name="connsiteX2" fmla="*/ 2552700 w 3309937"/>
              <a:gd name="connsiteY2" fmla="*/ 1838325 h 1838325"/>
              <a:gd name="connsiteX3" fmla="*/ 3309937 w 3309937"/>
              <a:gd name="connsiteY3" fmla="*/ 109538 h 1838325"/>
              <a:gd name="connsiteX4" fmla="*/ 3202781 w 3309937"/>
              <a:gd name="connsiteY4" fmla="*/ 104775 h 1838325"/>
              <a:gd name="connsiteX5" fmla="*/ 3207543 w 3309937"/>
              <a:gd name="connsiteY5" fmla="*/ 0 h 1838325"/>
              <a:gd name="connsiteX6" fmla="*/ 0 w 3309937"/>
              <a:gd name="connsiteY6" fmla="*/ 757238 h 1838325"/>
              <a:gd name="connsiteX0" fmla="*/ 0 w 3309937"/>
              <a:gd name="connsiteY0" fmla="*/ 757238 h 1838325"/>
              <a:gd name="connsiteX1" fmla="*/ 2597208 w 3309937"/>
              <a:gd name="connsiteY1" fmla="*/ 1056987 h 1838325"/>
              <a:gd name="connsiteX2" fmla="*/ 2552700 w 3309937"/>
              <a:gd name="connsiteY2" fmla="*/ 1838325 h 1838325"/>
              <a:gd name="connsiteX3" fmla="*/ 3309937 w 3309937"/>
              <a:gd name="connsiteY3" fmla="*/ 109538 h 1838325"/>
              <a:gd name="connsiteX4" fmla="*/ 3202781 w 3309937"/>
              <a:gd name="connsiteY4" fmla="*/ 104775 h 1838325"/>
              <a:gd name="connsiteX5" fmla="*/ 3207543 w 3309937"/>
              <a:gd name="connsiteY5" fmla="*/ 0 h 1838325"/>
              <a:gd name="connsiteX6" fmla="*/ 0 w 3309937"/>
              <a:gd name="connsiteY6" fmla="*/ 757238 h 1838325"/>
              <a:gd name="connsiteX0" fmla="*/ 0 w 3220921"/>
              <a:gd name="connsiteY0" fmla="*/ 1040426 h 1838325"/>
              <a:gd name="connsiteX1" fmla="*/ 2508192 w 3220921"/>
              <a:gd name="connsiteY1" fmla="*/ 1056987 h 1838325"/>
              <a:gd name="connsiteX2" fmla="*/ 2463684 w 3220921"/>
              <a:gd name="connsiteY2" fmla="*/ 1838325 h 1838325"/>
              <a:gd name="connsiteX3" fmla="*/ 3220921 w 3220921"/>
              <a:gd name="connsiteY3" fmla="*/ 109538 h 1838325"/>
              <a:gd name="connsiteX4" fmla="*/ 3113765 w 3220921"/>
              <a:gd name="connsiteY4" fmla="*/ 104775 h 1838325"/>
              <a:gd name="connsiteX5" fmla="*/ 3118527 w 3220921"/>
              <a:gd name="connsiteY5" fmla="*/ 0 h 1838325"/>
              <a:gd name="connsiteX6" fmla="*/ 0 w 3220921"/>
              <a:gd name="connsiteY6" fmla="*/ 1040426 h 1838325"/>
              <a:gd name="connsiteX0" fmla="*/ 0 w 3220921"/>
              <a:gd name="connsiteY0" fmla="*/ 1040426 h 2286706"/>
              <a:gd name="connsiteX1" fmla="*/ 2508192 w 3220921"/>
              <a:gd name="connsiteY1" fmla="*/ 1056987 h 2286706"/>
              <a:gd name="connsiteX2" fmla="*/ 2434012 w 3220921"/>
              <a:gd name="connsiteY2" fmla="*/ 2286706 h 2286706"/>
              <a:gd name="connsiteX3" fmla="*/ 3220921 w 3220921"/>
              <a:gd name="connsiteY3" fmla="*/ 109538 h 2286706"/>
              <a:gd name="connsiteX4" fmla="*/ 3113765 w 3220921"/>
              <a:gd name="connsiteY4" fmla="*/ 104775 h 2286706"/>
              <a:gd name="connsiteX5" fmla="*/ 3118527 w 3220921"/>
              <a:gd name="connsiteY5" fmla="*/ 0 h 2286706"/>
              <a:gd name="connsiteX6" fmla="*/ 0 w 3220921"/>
              <a:gd name="connsiteY6" fmla="*/ 1040426 h 2286706"/>
              <a:gd name="connsiteX0" fmla="*/ 0 w 3220921"/>
              <a:gd name="connsiteY0" fmla="*/ 1040426 h 2286706"/>
              <a:gd name="connsiteX1" fmla="*/ 2463684 w 3220921"/>
              <a:gd name="connsiteY1" fmla="*/ 1045188 h 2286706"/>
              <a:gd name="connsiteX2" fmla="*/ 2434012 w 3220921"/>
              <a:gd name="connsiteY2" fmla="*/ 2286706 h 2286706"/>
              <a:gd name="connsiteX3" fmla="*/ 3220921 w 3220921"/>
              <a:gd name="connsiteY3" fmla="*/ 109538 h 2286706"/>
              <a:gd name="connsiteX4" fmla="*/ 3113765 w 3220921"/>
              <a:gd name="connsiteY4" fmla="*/ 104775 h 2286706"/>
              <a:gd name="connsiteX5" fmla="*/ 3118527 w 3220921"/>
              <a:gd name="connsiteY5" fmla="*/ 0 h 2286706"/>
              <a:gd name="connsiteX6" fmla="*/ 0 w 3220921"/>
              <a:gd name="connsiteY6" fmla="*/ 1040426 h 2286706"/>
              <a:gd name="connsiteX0" fmla="*/ 0 w 3220921"/>
              <a:gd name="connsiteY0" fmla="*/ 1040426 h 2286706"/>
              <a:gd name="connsiteX1" fmla="*/ 2441430 w 3220921"/>
              <a:gd name="connsiteY1" fmla="*/ 1051087 h 2286706"/>
              <a:gd name="connsiteX2" fmla="*/ 2434012 w 3220921"/>
              <a:gd name="connsiteY2" fmla="*/ 2286706 h 2286706"/>
              <a:gd name="connsiteX3" fmla="*/ 3220921 w 3220921"/>
              <a:gd name="connsiteY3" fmla="*/ 109538 h 2286706"/>
              <a:gd name="connsiteX4" fmla="*/ 3113765 w 3220921"/>
              <a:gd name="connsiteY4" fmla="*/ 104775 h 2286706"/>
              <a:gd name="connsiteX5" fmla="*/ 3118527 w 3220921"/>
              <a:gd name="connsiteY5" fmla="*/ 0 h 2286706"/>
              <a:gd name="connsiteX6" fmla="*/ 0 w 3220921"/>
              <a:gd name="connsiteY6" fmla="*/ 1040426 h 2286706"/>
              <a:gd name="connsiteX0" fmla="*/ 0 w 2894530"/>
              <a:gd name="connsiteY0" fmla="*/ 468151 h 2286706"/>
              <a:gd name="connsiteX1" fmla="*/ 2115039 w 2894530"/>
              <a:gd name="connsiteY1" fmla="*/ 1051087 h 2286706"/>
              <a:gd name="connsiteX2" fmla="*/ 2107621 w 2894530"/>
              <a:gd name="connsiteY2" fmla="*/ 2286706 h 2286706"/>
              <a:gd name="connsiteX3" fmla="*/ 2894530 w 2894530"/>
              <a:gd name="connsiteY3" fmla="*/ 109538 h 2286706"/>
              <a:gd name="connsiteX4" fmla="*/ 2787374 w 2894530"/>
              <a:gd name="connsiteY4" fmla="*/ 104775 h 2286706"/>
              <a:gd name="connsiteX5" fmla="*/ 2792136 w 2894530"/>
              <a:gd name="connsiteY5" fmla="*/ 0 h 2286706"/>
              <a:gd name="connsiteX6" fmla="*/ 0 w 2894530"/>
              <a:gd name="connsiteY6" fmla="*/ 468151 h 2286706"/>
              <a:gd name="connsiteX0" fmla="*/ 0 w 2894530"/>
              <a:gd name="connsiteY0" fmla="*/ 468151 h 2286706"/>
              <a:gd name="connsiteX1" fmla="*/ 2515610 w 2894530"/>
              <a:gd name="connsiteY1" fmla="*/ 449313 h 2286706"/>
              <a:gd name="connsiteX2" fmla="*/ 2107621 w 2894530"/>
              <a:gd name="connsiteY2" fmla="*/ 2286706 h 2286706"/>
              <a:gd name="connsiteX3" fmla="*/ 2894530 w 2894530"/>
              <a:gd name="connsiteY3" fmla="*/ 109538 h 2286706"/>
              <a:gd name="connsiteX4" fmla="*/ 2787374 w 2894530"/>
              <a:gd name="connsiteY4" fmla="*/ 104775 h 2286706"/>
              <a:gd name="connsiteX5" fmla="*/ 2792136 w 2894530"/>
              <a:gd name="connsiteY5" fmla="*/ 0 h 2286706"/>
              <a:gd name="connsiteX6" fmla="*/ 0 w 2894530"/>
              <a:gd name="connsiteY6" fmla="*/ 468151 h 2286706"/>
              <a:gd name="connsiteX0" fmla="*/ 0 w 2894530"/>
              <a:gd name="connsiteY0" fmla="*/ 468151 h 1295549"/>
              <a:gd name="connsiteX1" fmla="*/ 2515610 w 2894530"/>
              <a:gd name="connsiteY1" fmla="*/ 449313 h 1295549"/>
              <a:gd name="connsiteX2" fmla="*/ 2500774 w 2894530"/>
              <a:gd name="connsiteY2" fmla="*/ 1295549 h 1295549"/>
              <a:gd name="connsiteX3" fmla="*/ 2894530 w 2894530"/>
              <a:gd name="connsiteY3" fmla="*/ 109538 h 1295549"/>
              <a:gd name="connsiteX4" fmla="*/ 2787374 w 2894530"/>
              <a:gd name="connsiteY4" fmla="*/ 104775 h 1295549"/>
              <a:gd name="connsiteX5" fmla="*/ 2792136 w 2894530"/>
              <a:gd name="connsiteY5" fmla="*/ 0 h 1295549"/>
              <a:gd name="connsiteX6" fmla="*/ 0 w 2894530"/>
              <a:gd name="connsiteY6" fmla="*/ 468151 h 1295549"/>
              <a:gd name="connsiteX0" fmla="*/ 0 w 2894530"/>
              <a:gd name="connsiteY0" fmla="*/ 468151 h 1295549"/>
              <a:gd name="connsiteX1" fmla="*/ 2500774 w 2894530"/>
              <a:gd name="connsiteY1" fmla="*/ 467012 h 1295549"/>
              <a:gd name="connsiteX2" fmla="*/ 2500774 w 2894530"/>
              <a:gd name="connsiteY2" fmla="*/ 1295549 h 1295549"/>
              <a:gd name="connsiteX3" fmla="*/ 2894530 w 2894530"/>
              <a:gd name="connsiteY3" fmla="*/ 109538 h 1295549"/>
              <a:gd name="connsiteX4" fmla="*/ 2787374 w 2894530"/>
              <a:gd name="connsiteY4" fmla="*/ 104775 h 1295549"/>
              <a:gd name="connsiteX5" fmla="*/ 2792136 w 2894530"/>
              <a:gd name="connsiteY5" fmla="*/ 0 h 1295549"/>
              <a:gd name="connsiteX6" fmla="*/ 0 w 2894530"/>
              <a:gd name="connsiteY6" fmla="*/ 468151 h 1295549"/>
              <a:gd name="connsiteX0" fmla="*/ 0 w 5783233"/>
              <a:gd name="connsiteY0" fmla="*/ 468151 h 614128"/>
              <a:gd name="connsiteX1" fmla="*/ 2500774 w 5783233"/>
              <a:gd name="connsiteY1" fmla="*/ 467012 h 614128"/>
              <a:gd name="connsiteX2" fmla="*/ 5783232 w 5783233"/>
              <a:gd name="connsiteY2" fmla="*/ 614128 h 614128"/>
              <a:gd name="connsiteX3" fmla="*/ 2894530 w 5783233"/>
              <a:gd name="connsiteY3" fmla="*/ 109538 h 614128"/>
              <a:gd name="connsiteX4" fmla="*/ 2787374 w 5783233"/>
              <a:gd name="connsiteY4" fmla="*/ 104775 h 614128"/>
              <a:gd name="connsiteX5" fmla="*/ 2792136 w 5783233"/>
              <a:gd name="connsiteY5" fmla="*/ 0 h 614128"/>
              <a:gd name="connsiteX6" fmla="*/ 0 w 5783233"/>
              <a:gd name="connsiteY6" fmla="*/ 468151 h 614128"/>
              <a:gd name="connsiteX0" fmla="*/ 0 w 5783234"/>
              <a:gd name="connsiteY0" fmla="*/ 468151 h 720332"/>
              <a:gd name="connsiteX1" fmla="*/ 4236582 w 5783234"/>
              <a:gd name="connsiteY1" fmla="*/ 599756 h 720332"/>
              <a:gd name="connsiteX2" fmla="*/ 5783232 w 5783234"/>
              <a:gd name="connsiteY2" fmla="*/ 614128 h 720332"/>
              <a:gd name="connsiteX3" fmla="*/ 2894530 w 5783234"/>
              <a:gd name="connsiteY3" fmla="*/ 109538 h 720332"/>
              <a:gd name="connsiteX4" fmla="*/ 2787374 w 5783234"/>
              <a:gd name="connsiteY4" fmla="*/ 104775 h 720332"/>
              <a:gd name="connsiteX5" fmla="*/ 2792136 w 5783234"/>
              <a:gd name="connsiteY5" fmla="*/ 0 h 720332"/>
              <a:gd name="connsiteX6" fmla="*/ 0 w 5783234"/>
              <a:gd name="connsiteY6" fmla="*/ 468151 h 720332"/>
              <a:gd name="connsiteX0" fmla="*/ 1418691 w 2995928"/>
              <a:gd name="connsiteY0" fmla="*/ 1733646 h 1733646"/>
              <a:gd name="connsiteX1" fmla="*/ 1449276 w 2995928"/>
              <a:gd name="connsiteY1" fmla="*/ 599756 h 1733646"/>
              <a:gd name="connsiteX2" fmla="*/ 2995926 w 2995928"/>
              <a:gd name="connsiteY2" fmla="*/ 614128 h 1733646"/>
              <a:gd name="connsiteX3" fmla="*/ 107224 w 2995928"/>
              <a:gd name="connsiteY3" fmla="*/ 109538 h 1733646"/>
              <a:gd name="connsiteX4" fmla="*/ 68 w 2995928"/>
              <a:gd name="connsiteY4" fmla="*/ 104775 h 1733646"/>
              <a:gd name="connsiteX5" fmla="*/ 4830 w 2995928"/>
              <a:gd name="connsiteY5" fmla="*/ 0 h 1733646"/>
              <a:gd name="connsiteX6" fmla="*/ 1418691 w 2995928"/>
              <a:gd name="connsiteY6" fmla="*/ 1733646 h 1733646"/>
              <a:gd name="connsiteX0" fmla="*/ 1418691 w 2995928"/>
              <a:gd name="connsiteY0" fmla="*/ 1733646 h 1733646"/>
              <a:gd name="connsiteX1" fmla="*/ 1449276 w 2995928"/>
              <a:gd name="connsiteY1" fmla="*/ 599756 h 1733646"/>
              <a:gd name="connsiteX2" fmla="*/ 2995926 w 2995928"/>
              <a:gd name="connsiteY2" fmla="*/ 614128 h 1733646"/>
              <a:gd name="connsiteX3" fmla="*/ 107224 w 2995928"/>
              <a:gd name="connsiteY3" fmla="*/ 109538 h 1733646"/>
              <a:gd name="connsiteX4" fmla="*/ 68 w 2995928"/>
              <a:gd name="connsiteY4" fmla="*/ 104775 h 1733646"/>
              <a:gd name="connsiteX5" fmla="*/ 4830 w 2995928"/>
              <a:gd name="connsiteY5" fmla="*/ 0 h 1733646"/>
              <a:gd name="connsiteX6" fmla="*/ 1418691 w 2995928"/>
              <a:gd name="connsiteY6" fmla="*/ 1733646 h 1733646"/>
              <a:gd name="connsiteX0" fmla="*/ 1418691 w 2995928"/>
              <a:gd name="connsiteY0" fmla="*/ 1733646 h 1733646"/>
              <a:gd name="connsiteX1" fmla="*/ 1449276 w 2995928"/>
              <a:gd name="connsiteY1" fmla="*/ 599756 h 1733646"/>
              <a:gd name="connsiteX2" fmla="*/ 2995926 w 2995928"/>
              <a:gd name="connsiteY2" fmla="*/ 614128 h 1733646"/>
              <a:gd name="connsiteX3" fmla="*/ 107224 w 2995928"/>
              <a:gd name="connsiteY3" fmla="*/ 109538 h 1733646"/>
              <a:gd name="connsiteX4" fmla="*/ 68 w 2995928"/>
              <a:gd name="connsiteY4" fmla="*/ 104775 h 1733646"/>
              <a:gd name="connsiteX5" fmla="*/ 4830 w 2995928"/>
              <a:gd name="connsiteY5" fmla="*/ 0 h 1733646"/>
              <a:gd name="connsiteX6" fmla="*/ 1418691 w 2995928"/>
              <a:gd name="connsiteY6" fmla="*/ 1733646 h 1733646"/>
              <a:gd name="connsiteX0" fmla="*/ 1418691 w 2995926"/>
              <a:gd name="connsiteY0" fmla="*/ 1733646 h 1733646"/>
              <a:gd name="connsiteX1" fmla="*/ 1449276 w 2995926"/>
              <a:gd name="connsiteY1" fmla="*/ 599756 h 1733646"/>
              <a:gd name="connsiteX2" fmla="*/ 2995926 w 2995926"/>
              <a:gd name="connsiteY2" fmla="*/ 614128 h 1733646"/>
              <a:gd name="connsiteX3" fmla="*/ 107224 w 2995926"/>
              <a:gd name="connsiteY3" fmla="*/ 109538 h 1733646"/>
              <a:gd name="connsiteX4" fmla="*/ 68 w 2995926"/>
              <a:gd name="connsiteY4" fmla="*/ 104775 h 1733646"/>
              <a:gd name="connsiteX5" fmla="*/ 4830 w 2995926"/>
              <a:gd name="connsiteY5" fmla="*/ 0 h 1733646"/>
              <a:gd name="connsiteX6" fmla="*/ 1418691 w 2995926"/>
              <a:gd name="connsiteY6" fmla="*/ 1733646 h 1733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95926" h="1733646">
                <a:moveTo>
                  <a:pt x="1418691" y="1733646"/>
                </a:moveTo>
                <a:lnTo>
                  <a:pt x="1449276" y="599756"/>
                </a:lnTo>
                <a:cubicBezTo>
                  <a:pt x="1446803" y="1011629"/>
                  <a:pt x="2508812" y="675709"/>
                  <a:pt x="2995926" y="614128"/>
                </a:cubicBezTo>
                <a:cubicBezTo>
                  <a:pt x="2016335" y="406107"/>
                  <a:pt x="1070125" y="277735"/>
                  <a:pt x="107224" y="109538"/>
                </a:cubicBezTo>
                <a:lnTo>
                  <a:pt x="68" y="104775"/>
                </a:lnTo>
                <a:cubicBezTo>
                  <a:pt x="-726" y="66675"/>
                  <a:pt x="5624" y="38100"/>
                  <a:pt x="4830" y="0"/>
                </a:cubicBezTo>
                <a:lnTo>
                  <a:pt x="1418691" y="1733646"/>
                </a:lnTo>
                <a:close/>
              </a:path>
            </a:pathLst>
          </a:custGeom>
          <a:solidFill>
            <a:srgbClr val="EC2029">
              <a:lumMod val="20000"/>
              <a:lumOff val="80000"/>
              <a:alpha val="50196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 dirty="0" smtClean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9" name="Text Box 144">
            <a:extLst>
              <a:ext uri="{FF2B5EF4-FFF2-40B4-BE49-F238E27FC236}">
                <a16:creationId xmlns:a16="http://schemas.microsoft.com/office/drawing/2014/main" id="{0720FEDB-D7D6-4D98-A21C-DE5E98B3D75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180437" y="5054777"/>
            <a:ext cx="3125682" cy="1708989"/>
          </a:xfrm>
          <a:prstGeom prst="roundRect">
            <a:avLst>
              <a:gd name="adj" fmla="val 3829"/>
            </a:avLst>
          </a:prstGeom>
          <a:solidFill>
            <a:srgbClr val="FFFFFF"/>
          </a:solidFill>
          <a:ln w="6350" algn="ctr">
            <a:solidFill>
              <a:srgbClr val="EC2029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/>
        </p:spPr>
        <p:txBody>
          <a:bodyPr wrap="square" lIns="45720" tIns="274320" rIns="1828800" bIns="45720">
            <a:noAutofit/>
          </a:bodyPr>
          <a:lstStyle>
            <a:lvl1pPr marL="114300" indent="-1143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9pPr>
          </a:lstStyle>
          <a:p>
            <a:pPr marL="166688" marR="0" lvl="0" indent="-166688" defTabSz="912813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AA61A"/>
              </a:buClr>
              <a:buSzPct val="90000"/>
              <a:buFont typeface="Wingdings 2" pitchFamily="18" charset="2"/>
              <a:buBlip>
                <a:blip r:embed="rId2"/>
              </a:buBlip>
              <a:tabLst/>
              <a:defRPr/>
            </a:pPr>
            <a:r>
              <a:rPr kumimoji="0" lang="en-US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Ranked 1</a:t>
            </a:r>
            <a:r>
              <a:rPr kumimoji="0" lang="en-US" altLang="en-US" sz="9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st</a:t>
            </a:r>
            <a:r>
              <a:rPr kumimoji="0" lang="en-US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 by ACI</a:t>
            </a:r>
            <a:r>
              <a:rPr kumimoji="0" lang="en-US" altLang="en-US" sz="9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3,4 </a:t>
            </a:r>
            <a:r>
              <a:rPr kumimoji="0" lang="en-US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in its ASQ awards for 2017</a:t>
            </a:r>
            <a:endParaRPr kumimoji="0" lang="en-US" altLang="en-US" sz="900" b="0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STKaiti" pitchFamily="2" charset="-122"/>
              <a:cs typeface="Arial" pitchFamily="34" charset="0"/>
            </a:endParaRPr>
          </a:p>
          <a:p>
            <a:pPr marL="166688" marR="0" lvl="0" indent="-166688" defTabSz="912813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AA61A"/>
              </a:buClr>
              <a:buSzPct val="90000"/>
              <a:buFont typeface="Wingdings 2" pitchFamily="18" charset="2"/>
              <a:buBlip>
                <a:blip r:embed="rId2"/>
              </a:buBlip>
              <a:tabLst/>
              <a:defRPr/>
            </a:pPr>
            <a:r>
              <a:rPr kumimoji="0" lang="en-US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Fastest growing major Indian airport by traffic</a:t>
            </a:r>
          </a:p>
          <a:p>
            <a:pPr marL="166688" marR="0" lvl="0" indent="-166688" defTabSz="912813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AA61A"/>
              </a:buClr>
              <a:buSzPct val="90000"/>
              <a:buFont typeface="Wingdings 2" pitchFamily="18" charset="2"/>
              <a:buBlip>
                <a:blip r:embed="rId2"/>
              </a:buBlip>
              <a:tabLst/>
              <a:defRPr/>
            </a:pPr>
            <a:r>
              <a:rPr kumimoji="0" lang="en-US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STKaiti" pitchFamily="2" charset="-122"/>
                <a:cs typeface="Arial" pitchFamily="34" charset="0"/>
              </a:rPr>
              <a:t>Poised to become regional hub</a:t>
            </a:r>
            <a:endParaRPr kumimoji="0" lang="en-GB" altLang="en-US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STKaiti" pitchFamily="2" charset="-122"/>
              <a:cs typeface="Arial" pitchFamily="34" charset="0"/>
            </a:endParaRPr>
          </a:p>
        </p:txBody>
      </p:sp>
      <p:grpSp>
        <p:nvGrpSpPr>
          <p:cNvPr id="480" name="Group 479">
            <a:extLst>
              <a:ext uri="{FF2B5EF4-FFF2-40B4-BE49-F238E27FC236}">
                <a16:creationId xmlns:a16="http://schemas.microsoft.com/office/drawing/2014/main" id="{40BBE05A-E50D-44C1-BD83-2E8F30B3FBC0}"/>
              </a:ext>
            </a:extLst>
          </p:cNvPr>
          <p:cNvGrpSpPr/>
          <p:nvPr/>
        </p:nvGrpSpPr>
        <p:grpSpPr bwMode="gray">
          <a:xfrm>
            <a:off x="7506793" y="5539021"/>
            <a:ext cx="724466" cy="153888"/>
            <a:chOff x="7685482" y="5106861"/>
            <a:chExt cx="724466" cy="153888"/>
          </a:xfrm>
        </p:grpSpPr>
        <p:sp>
          <p:nvSpPr>
            <p:cNvPr id="481" name="TextBox 480">
              <a:extLst>
                <a:ext uri="{FF2B5EF4-FFF2-40B4-BE49-F238E27FC236}">
                  <a16:creationId xmlns:a16="http://schemas.microsoft.com/office/drawing/2014/main" id="{F60BD025-90AE-4821-A4C7-E0F6F7AE856F}"/>
                </a:ext>
              </a:extLst>
            </p:cNvPr>
            <p:cNvSpPr txBox="1"/>
            <p:nvPr/>
          </p:nvSpPr>
          <p:spPr bwMode="gray">
            <a:xfrm>
              <a:off x="7899511" y="5106861"/>
              <a:ext cx="51043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12 / 80</a:t>
              </a:r>
            </a:p>
          </p:txBody>
        </p:sp>
        <p:grpSp>
          <p:nvGrpSpPr>
            <p:cNvPr id="482" name="Group 481">
              <a:extLst>
                <a:ext uri="{FF2B5EF4-FFF2-40B4-BE49-F238E27FC236}">
                  <a16:creationId xmlns:a16="http://schemas.microsoft.com/office/drawing/2014/main" id="{E5594C0F-B3D8-4048-913D-0524BB30A7DD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 rot="6300000" flipH="1">
              <a:off x="7684811" y="5119126"/>
              <a:ext cx="130699" cy="129358"/>
              <a:chOff x="12260002" y="3915942"/>
              <a:chExt cx="533330" cy="527033"/>
            </a:xfrm>
            <a:solidFill>
              <a:srgbClr val="3B7AC1"/>
            </a:solidFill>
          </p:grpSpPr>
          <p:sp>
            <p:nvSpPr>
              <p:cNvPr id="483" name="Freeform 817">
                <a:extLst>
                  <a:ext uri="{FF2B5EF4-FFF2-40B4-BE49-F238E27FC236}">
                    <a16:creationId xmlns:a16="http://schemas.microsoft.com/office/drawing/2014/main" id="{510F0A6E-ACC0-4ABB-AE98-EE9B380F5AA8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409154" y="4003781"/>
                <a:ext cx="158191" cy="81082"/>
              </a:xfrm>
              <a:custGeom>
                <a:avLst/>
                <a:gdLst>
                  <a:gd name="T0" fmla="*/ 303 w 637"/>
                  <a:gd name="T1" fmla="*/ 199 h 324"/>
                  <a:gd name="T2" fmla="*/ 326 w 637"/>
                  <a:gd name="T3" fmla="*/ 228 h 324"/>
                  <a:gd name="T4" fmla="*/ 637 w 637"/>
                  <a:gd name="T5" fmla="*/ 324 h 324"/>
                  <a:gd name="T6" fmla="*/ 409 w 637"/>
                  <a:gd name="T7" fmla="*/ 98 h 324"/>
                  <a:gd name="T8" fmla="*/ 287 w 637"/>
                  <a:gd name="T9" fmla="*/ 125 h 324"/>
                  <a:gd name="T10" fmla="*/ 161 w 637"/>
                  <a:gd name="T11" fmla="*/ 0 h 324"/>
                  <a:gd name="T12" fmla="*/ 0 w 637"/>
                  <a:gd name="T13" fmla="*/ 35 h 324"/>
                  <a:gd name="T14" fmla="*/ 77 w 637"/>
                  <a:gd name="T15" fmla="*/ 129 h 324"/>
                  <a:gd name="T16" fmla="*/ 303 w 637"/>
                  <a:gd name="T17" fmla="*/ 199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7" h="324">
                    <a:moveTo>
                      <a:pt x="303" y="199"/>
                    </a:moveTo>
                    <a:lnTo>
                      <a:pt x="326" y="228"/>
                    </a:lnTo>
                    <a:lnTo>
                      <a:pt x="637" y="324"/>
                    </a:lnTo>
                    <a:lnTo>
                      <a:pt x="409" y="98"/>
                    </a:lnTo>
                    <a:lnTo>
                      <a:pt x="287" y="125"/>
                    </a:lnTo>
                    <a:lnTo>
                      <a:pt x="161" y="0"/>
                    </a:lnTo>
                    <a:lnTo>
                      <a:pt x="0" y="35"/>
                    </a:lnTo>
                    <a:lnTo>
                      <a:pt x="77" y="129"/>
                    </a:lnTo>
                    <a:lnTo>
                      <a:pt x="303" y="199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84" name="Freeform 818">
                <a:extLst>
                  <a:ext uri="{FF2B5EF4-FFF2-40B4-BE49-F238E27FC236}">
                    <a16:creationId xmlns:a16="http://schemas.microsoft.com/office/drawing/2014/main" id="{43A81B8E-FBA6-41B8-B57F-894D91BFBE1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339097" y="3981258"/>
                <a:ext cx="108474" cy="108109"/>
              </a:xfrm>
              <a:custGeom>
                <a:avLst/>
                <a:gdLst>
                  <a:gd name="T0" fmla="*/ 351 w 439"/>
                  <a:gd name="T1" fmla="*/ 0 h 434"/>
                  <a:gd name="T2" fmla="*/ 305 w 439"/>
                  <a:gd name="T3" fmla="*/ 47 h 434"/>
                  <a:gd name="T4" fmla="*/ 262 w 439"/>
                  <a:gd name="T5" fmla="*/ 92 h 434"/>
                  <a:gd name="T6" fmla="*/ 221 w 439"/>
                  <a:gd name="T7" fmla="*/ 135 h 434"/>
                  <a:gd name="T8" fmla="*/ 184 w 439"/>
                  <a:gd name="T9" fmla="*/ 175 h 434"/>
                  <a:gd name="T10" fmla="*/ 150 w 439"/>
                  <a:gd name="T11" fmla="*/ 213 h 434"/>
                  <a:gd name="T12" fmla="*/ 120 w 439"/>
                  <a:gd name="T13" fmla="*/ 249 h 434"/>
                  <a:gd name="T14" fmla="*/ 92 w 439"/>
                  <a:gd name="T15" fmla="*/ 281 h 434"/>
                  <a:gd name="T16" fmla="*/ 68 w 439"/>
                  <a:gd name="T17" fmla="*/ 312 h 434"/>
                  <a:gd name="T18" fmla="*/ 47 w 439"/>
                  <a:gd name="T19" fmla="*/ 339 h 434"/>
                  <a:gd name="T20" fmla="*/ 31 w 439"/>
                  <a:gd name="T21" fmla="*/ 363 h 434"/>
                  <a:gd name="T22" fmla="*/ 16 w 439"/>
                  <a:gd name="T23" fmla="*/ 383 h 434"/>
                  <a:gd name="T24" fmla="*/ 8 w 439"/>
                  <a:gd name="T25" fmla="*/ 402 h 434"/>
                  <a:gd name="T26" fmla="*/ 2 w 439"/>
                  <a:gd name="T27" fmla="*/ 416 h 434"/>
                  <a:gd name="T28" fmla="*/ 0 w 439"/>
                  <a:gd name="T29" fmla="*/ 426 h 434"/>
                  <a:gd name="T30" fmla="*/ 3 w 439"/>
                  <a:gd name="T31" fmla="*/ 432 h 434"/>
                  <a:gd name="T32" fmla="*/ 10 w 439"/>
                  <a:gd name="T33" fmla="*/ 434 h 434"/>
                  <a:gd name="T34" fmla="*/ 20 w 439"/>
                  <a:gd name="T35" fmla="*/ 433 h 434"/>
                  <a:gd name="T36" fmla="*/ 34 w 439"/>
                  <a:gd name="T37" fmla="*/ 428 h 434"/>
                  <a:gd name="T38" fmla="*/ 52 w 439"/>
                  <a:gd name="T39" fmla="*/ 418 h 434"/>
                  <a:gd name="T40" fmla="*/ 72 w 439"/>
                  <a:gd name="T41" fmla="*/ 405 h 434"/>
                  <a:gd name="T42" fmla="*/ 98 w 439"/>
                  <a:gd name="T43" fmla="*/ 389 h 434"/>
                  <a:gd name="T44" fmla="*/ 125 w 439"/>
                  <a:gd name="T45" fmla="*/ 368 h 434"/>
                  <a:gd name="T46" fmla="*/ 155 w 439"/>
                  <a:gd name="T47" fmla="*/ 344 h 434"/>
                  <a:gd name="T48" fmla="*/ 189 w 439"/>
                  <a:gd name="T49" fmla="*/ 317 h 434"/>
                  <a:gd name="T50" fmla="*/ 224 w 439"/>
                  <a:gd name="T51" fmla="*/ 287 h 434"/>
                  <a:gd name="T52" fmla="*/ 262 w 439"/>
                  <a:gd name="T53" fmla="*/ 253 h 434"/>
                  <a:gd name="T54" fmla="*/ 304 w 439"/>
                  <a:gd name="T55" fmla="*/ 216 h 434"/>
                  <a:gd name="T56" fmla="*/ 346 w 439"/>
                  <a:gd name="T57" fmla="*/ 176 h 434"/>
                  <a:gd name="T58" fmla="*/ 391 w 439"/>
                  <a:gd name="T59" fmla="*/ 134 h 434"/>
                  <a:gd name="T60" fmla="*/ 439 w 439"/>
                  <a:gd name="T61" fmla="*/ 88 h 434"/>
                  <a:gd name="T62" fmla="*/ 351 w 439"/>
                  <a:gd name="T63" fmla="*/ 0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9" h="434">
                    <a:moveTo>
                      <a:pt x="351" y="0"/>
                    </a:moveTo>
                    <a:lnTo>
                      <a:pt x="305" y="47"/>
                    </a:lnTo>
                    <a:lnTo>
                      <a:pt x="262" y="92"/>
                    </a:lnTo>
                    <a:lnTo>
                      <a:pt x="221" y="135"/>
                    </a:lnTo>
                    <a:lnTo>
                      <a:pt x="184" y="175"/>
                    </a:lnTo>
                    <a:lnTo>
                      <a:pt x="150" y="213"/>
                    </a:lnTo>
                    <a:lnTo>
                      <a:pt x="120" y="249"/>
                    </a:lnTo>
                    <a:lnTo>
                      <a:pt x="92" y="281"/>
                    </a:lnTo>
                    <a:lnTo>
                      <a:pt x="68" y="312"/>
                    </a:lnTo>
                    <a:lnTo>
                      <a:pt x="47" y="339"/>
                    </a:lnTo>
                    <a:lnTo>
                      <a:pt x="31" y="363"/>
                    </a:lnTo>
                    <a:lnTo>
                      <a:pt x="16" y="383"/>
                    </a:lnTo>
                    <a:lnTo>
                      <a:pt x="8" y="402"/>
                    </a:lnTo>
                    <a:lnTo>
                      <a:pt x="2" y="416"/>
                    </a:lnTo>
                    <a:lnTo>
                      <a:pt x="0" y="426"/>
                    </a:lnTo>
                    <a:lnTo>
                      <a:pt x="3" y="432"/>
                    </a:lnTo>
                    <a:lnTo>
                      <a:pt x="10" y="434"/>
                    </a:lnTo>
                    <a:lnTo>
                      <a:pt x="20" y="433"/>
                    </a:lnTo>
                    <a:lnTo>
                      <a:pt x="34" y="428"/>
                    </a:lnTo>
                    <a:lnTo>
                      <a:pt x="52" y="418"/>
                    </a:lnTo>
                    <a:lnTo>
                      <a:pt x="72" y="405"/>
                    </a:lnTo>
                    <a:lnTo>
                      <a:pt x="98" y="389"/>
                    </a:lnTo>
                    <a:lnTo>
                      <a:pt x="125" y="368"/>
                    </a:lnTo>
                    <a:lnTo>
                      <a:pt x="155" y="344"/>
                    </a:lnTo>
                    <a:lnTo>
                      <a:pt x="189" y="317"/>
                    </a:lnTo>
                    <a:lnTo>
                      <a:pt x="224" y="287"/>
                    </a:lnTo>
                    <a:lnTo>
                      <a:pt x="262" y="253"/>
                    </a:lnTo>
                    <a:lnTo>
                      <a:pt x="304" y="216"/>
                    </a:lnTo>
                    <a:lnTo>
                      <a:pt x="346" y="176"/>
                    </a:lnTo>
                    <a:lnTo>
                      <a:pt x="391" y="134"/>
                    </a:lnTo>
                    <a:lnTo>
                      <a:pt x="439" y="88"/>
                    </a:lnTo>
                    <a:lnTo>
                      <a:pt x="35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85" name="Freeform 819">
                <a:extLst>
                  <a:ext uri="{FF2B5EF4-FFF2-40B4-BE49-F238E27FC236}">
                    <a16:creationId xmlns:a16="http://schemas.microsoft.com/office/drawing/2014/main" id="{E3C87063-DA76-4DD5-8366-99F74AE38D0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402374" y="4006033"/>
                <a:ext cx="110734" cy="110362"/>
              </a:xfrm>
              <a:custGeom>
                <a:avLst/>
                <a:gdLst>
                  <a:gd name="T0" fmla="*/ 350 w 439"/>
                  <a:gd name="T1" fmla="*/ 0 h 436"/>
                  <a:gd name="T2" fmla="*/ 305 w 439"/>
                  <a:gd name="T3" fmla="*/ 47 h 436"/>
                  <a:gd name="T4" fmla="*/ 261 w 439"/>
                  <a:gd name="T5" fmla="*/ 93 h 436"/>
                  <a:gd name="T6" fmla="*/ 222 w 439"/>
                  <a:gd name="T7" fmla="*/ 135 h 436"/>
                  <a:gd name="T8" fmla="*/ 185 w 439"/>
                  <a:gd name="T9" fmla="*/ 175 h 436"/>
                  <a:gd name="T10" fmla="*/ 151 w 439"/>
                  <a:gd name="T11" fmla="*/ 213 h 436"/>
                  <a:gd name="T12" fmla="*/ 120 w 439"/>
                  <a:gd name="T13" fmla="*/ 249 h 436"/>
                  <a:gd name="T14" fmla="*/ 92 w 439"/>
                  <a:gd name="T15" fmla="*/ 282 h 436"/>
                  <a:gd name="T16" fmla="*/ 68 w 439"/>
                  <a:gd name="T17" fmla="*/ 312 h 436"/>
                  <a:gd name="T18" fmla="*/ 48 w 439"/>
                  <a:gd name="T19" fmla="*/ 339 h 436"/>
                  <a:gd name="T20" fmla="*/ 30 w 439"/>
                  <a:gd name="T21" fmla="*/ 363 h 436"/>
                  <a:gd name="T22" fmla="*/ 17 w 439"/>
                  <a:gd name="T23" fmla="*/ 385 h 436"/>
                  <a:gd name="T24" fmla="*/ 7 w 439"/>
                  <a:gd name="T25" fmla="*/ 402 h 436"/>
                  <a:gd name="T26" fmla="*/ 1 w 439"/>
                  <a:gd name="T27" fmla="*/ 416 h 436"/>
                  <a:gd name="T28" fmla="*/ 0 w 439"/>
                  <a:gd name="T29" fmla="*/ 426 h 436"/>
                  <a:gd name="T30" fmla="*/ 3 w 439"/>
                  <a:gd name="T31" fmla="*/ 432 h 436"/>
                  <a:gd name="T32" fmla="*/ 9 w 439"/>
                  <a:gd name="T33" fmla="*/ 436 h 436"/>
                  <a:gd name="T34" fmla="*/ 20 w 439"/>
                  <a:gd name="T35" fmla="*/ 433 h 436"/>
                  <a:gd name="T36" fmla="*/ 34 w 439"/>
                  <a:gd name="T37" fmla="*/ 428 h 436"/>
                  <a:gd name="T38" fmla="*/ 52 w 439"/>
                  <a:gd name="T39" fmla="*/ 418 h 436"/>
                  <a:gd name="T40" fmla="*/ 73 w 439"/>
                  <a:gd name="T41" fmla="*/ 405 h 436"/>
                  <a:gd name="T42" fmla="*/ 97 w 439"/>
                  <a:gd name="T43" fmla="*/ 389 h 436"/>
                  <a:gd name="T44" fmla="*/ 124 w 439"/>
                  <a:gd name="T45" fmla="*/ 368 h 436"/>
                  <a:gd name="T46" fmla="*/ 155 w 439"/>
                  <a:gd name="T47" fmla="*/ 344 h 436"/>
                  <a:gd name="T48" fmla="*/ 188 w 439"/>
                  <a:gd name="T49" fmla="*/ 317 h 436"/>
                  <a:gd name="T50" fmla="*/ 224 w 439"/>
                  <a:gd name="T51" fmla="*/ 287 h 436"/>
                  <a:gd name="T52" fmla="*/ 262 w 439"/>
                  <a:gd name="T53" fmla="*/ 253 h 436"/>
                  <a:gd name="T54" fmla="*/ 303 w 439"/>
                  <a:gd name="T55" fmla="*/ 216 h 436"/>
                  <a:gd name="T56" fmla="*/ 347 w 439"/>
                  <a:gd name="T57" fmla="*/ 176 h 436"/>
                  <a:gd name="T58" fmla="*/ 392 w 439"/>
                  <a:gd name="T59" fmla="*/ 134 h 436"/>
                  <a:gd name="T60" fmla="*/ 439 w 439"/>
                  <a:gd name="T61" fmla="*/ 88 h 436"/>
                  <a:gd name="T62" fmla="*/ 350 w 439"/>
                  <a:gd name="T63" fmla="*/ 0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9" h="436">
                    <a:moveTo>
                      <a:pt x="350" y="0"/>
                    </a:moveTo>
                    <a:lnTo>
                      <a:pt x="305" y="47"/>
                    </a:lnTo>
                    <a:lnTo>
                      <a:pt x="261" y="93"/>
                    </a:lnTo>
                    <a:lnTo>
                      <a:pt x="222" y="135"/>
                    </a:lnTo>
                    <a:lnTo>
                      <a:pt x="185" y="175"/>
                    </a:lnTo>
                    <a:lnTo>
                      <a:pt x="151" y="213"/>
                    </a:lnTo>
                    <a:lnTo>
                      <a:pt x="120" y="249"/>
                    </a:lnTo>
                    <a:lnTo>
                      <a:pt x="92" y="282"/>
                    </a:lnTo>
                    <a:lnTo>
                      <a:pt x="68" y="312"/>
                    </a:lnTo>
                    <a:lnTo>
                      <a:pt x="48" y="339"/>
                    </a:lnTo>
                    <a:lnTo>
                      <a:pt x="30" y="363"/>
                    </a:lnTo>
                    <a:lnTo>
                      <a:pt x="17" y="385"/>
                    </a:lnTo>
                    <a:lnTo>
                      <a:pt x="7" y="402"/>
                    </a:lnTo>
                    <a:lnTo>
                      <a:pt x="1" y="416"/>
                    </a:lnTo>
                    <a:lnTo>
                      <a:pt x="0" y="426"/>
                    </a:lnTo>
                    <a:lnTo>
                      <a:pt x="3" y="432"/>
                    </a:lnTo>
                    <a:lnTo>
                      <a:pt x="9" y="436"/>
                    </a:lnTo>
                    <a:lnTo>
                      <a:pt x="20" y="433"/>
                    </a:lnTo>
                    <a:lnTo>
                      <a:pt x="34" y="428"/>
                    </a:lnTo>
                    <a:lnTo>
                      <a:pt x="52" y="418"/>
                    </a:lnTo>
                    <a:lnTo>
                      <a:pt x="73" y="405"/>
                    </a:lnTo>
                    <a:lnTo>
                      <a:pt x="97" y="389"/>
                    </a:lnTo>
                    <a:lnTo>
                      <a:pt x="124" y="368"/>
                    </a:lnTo>
                    <a:lnTo>
                      <a:pt x="155" y="344"/>
                    </a:lnTo>
                    <a:lnTo>
                      <a:pt x="188" y="317"/>
                    </a:lnTo>
                    <a:lnTo>
                      <a:pt x="224" y="287"/>
                    </a:lnTo>
                    <a:lnTo>
                      <a:pt x="262" y="253"/>
                    </a:lnTo>
                    <a:lnTo>
                      <a:pt x="303" y="216"/>
                    </a:lnTo>
                    <a:lnTo>
                      <a:pt x="347" y="176"/>
                    </a:lnTo>
                    <a:lnTo>
                      <a:pt x="392" y="134"/>
                    </a:lnTo>
                    <a:lnTo>
                      <a:pt x="439" y="88"/>
                    </a:lnTo>
                    <a:lnTo>
                      <a:pt x="3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86" name="Freeform 820">
                <a:extLst>
                  <a:ext uri="{FF2B5EF4-FFF2-40B4-BE49-F238E27FC236}">
                    <a16:creationId xmlns:a16="http://schemas.microsoft.com/office/drawing/2014/main" id="{6225F7C9-F761-4E18-9F30-B3F8CF1BB1FC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296160" y="3981258"/>
                <a:ext cx="291524" cy="171173"/>
              </a:xfrm>
              <a:custGeom>
                <a:avLst/>
                <a:gdLst>
                  <a:gd name="T0" fmla="*/ 1164 w 1164"/>
                  <a:gd name="T1" fmla="*/ 310 h 684"/>
                  <a:gd name="T2" fmla="*/ 172 w 1164"/>
                  <a:gd name="T3" fmla="*/ 0 h 684"/>
                  <a:gd name="T4" fmla="*/ 0 w 1164"/>
                  <a:gd name="T5" fmla="*/ 171 h 684"/>
                  <a:gd name="T6" fmla="*/ 797 w 1164"/>
                  <a:gd name="T7" fmla="*/ 684 h 684"/>
                  <a:gd name="T8" fmla="*/ 1164 w 1164"/>
                  <a:gd name="T9" fmla="*/ 310 h 6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4" h="684">
                    <a:moveTo>
                      <a:pt x="1164" y="310"/>
                    </a:moveTo>
                    <a:lnTo>
                      <a:pt x="172" y="0"/>
                    </a:lnTo>
                    <a:lnTo>
                      <a:pt x="0" y="171"/>
                    </a:lnTo>
                    <a:lnTo>
                      <a:pt x="797" y="684"/>
                    </a:lnTo>
                    <a:lnTo>
                      <a:pt x="1164" y="31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87" name="Freeform 821">
                <a:extLst>
                  <a:ext uri="{FF2B5EF4-FFF2-40B4-BE49-F238E27FC236}">
                    <a16:creationId xmlns:a16="http://schemas.microsoft.com/office/drawing/2014/main" id="{93425D8B-D123-461F-A73C-7AB5BF4481E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617062" y="4256036"/>
                <a:ext cx="110734" cy="108109"/>
              </a:xfrm>
              <a:custGeom>
                <a:avLst/>
                <a:gdLst>
                  <a:gd name="T0" fmla="*/ 438 w 438"/>
                  <a:gd name="T1" fmla="*/ 87 h 434"/>
                  <a:gd name="T2" fmla="*/ 391 w 438"/>
                  <a:gd name="T3" fmla="*/ 132 h 434"/>
                  <a:gd name="T4" fmla="*/ 346 w 438"/>
                  <a:gd name="T5" fmla="*/ 176 h 434"/>
                  <a:gd name="T6" fmla="*/ 302 w 438"/>
                  <a:gd name="T7" fmla="*/ 215 h 434"/>
                  <a:gd name="T8" fmla="*/ 262 w 438"/>
                  <a:gd name="T9" fmla="*/ 252 h 434"/>
                  <a:gd name="T10" fmla="*/ 223 w 438"/>
                  <a:gd name="T11" fmla="*/ 285 h 434"/>
                  <a:gd name="T12" fmla="*/ 187 w 438"/>
                  <a:gd name="T13" fmla="*/ 316 h 434"/>
                  <a:gd name="T14" fmla="*/ 154 w 438"/>
                  <a:gd name="T15" fmla="*/ 343 h 434"/>
                  <a:gd name="T16" fmla="*/ 124 w 438"/>
                  <a:gd name="T17" fmla="*/ 367 h 434"/>
                  <a:gd name="T18" fmla="*/ 96 w 438"/>
                  <a:gd name="T19" fmla="*/ 387 h 434"/>
                  <a:gd name="T20" fmla="*/ 72 w 438"/>
                  <a:gd name="T21" fmla="*/ 404 h 434"/>
                  <a:gd name="T22" fmla="*/ 51 w 438"/>
                  <a:gd name="T23" fmla="*/ 418 h 434"/>
                  <a:gd name="T24" fmla="*/ 33 w 438"/>
                  <a:gd name="T25" fmla="*/ 426 h 434"/>
                  <a:gd name="T26" fmla="*/ 19 w 438"/>
                  <a:gd name="T27" fmla="*/ 432 h 434"/>
                  <a:gd name="T28" fmla="*/ 8 w 438"/>
                  <a:gd name="T29" fmla="*/ 434 h 434"/>
                  <a:gd name="T30" fmla="*/ 2 w 438"/>
                  <a:gd name="T31" fmla="*/ 431 h 434"/>
                  <a:gd name="T32" fmla="*/ 0 w 438"/>
                  <a:gd name="T33" fmla="*/ 424 h 434"/>
                  <a:gd name="T34" fmla="*/ 1 w 438"/>
                  <a:gd name="T35" fmla="*/ 414 h 434"/>
                  <a:gd name="T36" fmla="*/ 6 w 438"/>
                  <a:gd name="T37" fmla="*/ 400 h 434"/>
                  <a:gd name="T38" fmla="*/ 16 w 438"/>
                  <a:gd name="T39" fmla="*/ 383 h 434"/>
                  <a:gd name="T40" fmla="*/ 29 w 438"/>
                  <a:gd name="T41" fmla="*/ 362 h 434"/>
                  <a:gd name="T42" fmla="*/ 46 w 438"/>
                  <a:gd name="T43" fmla="*/ 338 h 434"/>
                  <a:gd name="T44" fmla="*/ 67 w 438"/>
                  <a:gd name="T45" fmla="*/ 310 h 434"/>
                  <a:gd name="T46" fmla="*/ 91 w 438"/>
                  <a:gd name="T47" fmla="*/ 281 h 434"/>
                  <a:gd name="T48" fmla="*/ 118 w 438"/>
                  <a:gd name="T49" fmla="*/ 247 h 434"/>
                  <a:gd name="T50" fmla="*/ 149 w 438"/>
                  <a:gd name="T51" fmla="*/ 213 h 434"/>
                  <a:gd name="T52" fmla="*/ 183 w 438"/>
                  <a:gd name="T53" fmla="*/ 175 h 434"/>
                  <a:gd name="T54" fmla="*/ 220 w 438"/>
                  <a:gd name="T55" fmla="*/ 133 h 434"/>
                  <a:gd name="T56" fmla="*/ 261 w 438"/>
                  <a:gd name="T57" fmla="*/ 91 h 434"/>
                  <a:gd name="T58" fmla="*/ 303 w 438"/>
                  <a:gd name="T59" fmla="*/ 47 h 434"/>
                  <a:gd name="T60" fmla="*/ 349 w 438"/>
                  <a:gd name="T61" fmla="*/ 0 h 434"/>
                  <a:gd name="T62" fmla="*/ 438 w 438"/>
                  <a:gd name="T63" fmla="*/ 87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8" h="434">
                    <a:moveTo>
                      <a:pt x="438" y="87"/>
                    </a:moveTo>
                    <a:lnTo>
                      <a:pt x="391" y="132"/>
                    </a:lnTo>
                    <a:lnTo>
                      <a:pt x="346" y="176"/>
                    </a:lnTo>
                    <a:lnTo>
                      <a:pt x="302" y="215"/>
                    </a:lnTo>
                    <a:lnTo>
                      <a:pt x="262" y="252"/>
                    </a:lnTo>
                    <a:lnTo>
                      <a:pt x="223" y="285"/>
                    </a:lnTo>
                    <a:lnTo>
                      <a:pt x="187" y="316"/>
                    </a:lnTo>
                    <a:lnTo>
                      <a:pt x="154" y="343"/>
                    </a:lnTo>
                    <a:lnTo>
                      <a:pt x="124" y="367"/>
                    </a:lnTo>
                    <a:lnTo>
                      <a:pt x="96" y="387"/>
                    </a:lnTo>
                    <a:lnTo>
                      <a:pt x="72" y="404"/>
                    </a:lnTo>
                    <a:lnTo>
                      <a:pt x="51" y="418"/>
                    </a:lnTo>
                    <a:lnTo>
                      <a:pt x="33" y="426"/>
                    </a:lnTo>
                    <a:lnTo>
                      <a:pt x="19" y="432"/>
                    </a:lnTo>
                    <a:lnTo>
                      <a:pt x="8" y="434"/>
                    </a:lnTo>
                    <a:lnTo>
                      <a:pt x="2" y="431"/>
                    </a:lnTo>
                    <a:lnTo>
                      <a:pt x="0" y="424"/>
                    </a:lnTo>
                    <a:lnTo>
                      <a:pt x="1" y="414"/>
                    </a:lnTo>
                    <a:lnTo>
                      <a:pt x="6" y="400"/>
                    </a:lnTo>
                    <a:lnTo>
                      <a:pt x="16" y="383"/>
                    </a:lnTo>
                    <a:lnTo>
                      <a:pt x="29" y="362"/>
                    </a:lnTo>
                    <a:lnTo>
                      <a:pt x="46" y="338"/>
                    </a:lnTo>
                    <a:lnTo>
                      <a:pt x="67" y="310"/>
                    </a:lnTo>
                    <a:lnTo>
                      <a:pt x="91" y="281"/>
                    </a:lnTo>
                    <a:lnTo>
                      <a:pt x="118" y="247"/>
                    </a:lnTo>
                    <a:lnTo>
                      <a:pt x="149" y="213"/>
                    </a:lnTo>
                    <a:lnTo>
                      <a:pt x="183" y="175"/>
                    </a:lnTo>
                    <a:lnTo>
                      <a:pt x="220" y="133"/>
                    </a:lnTo>
                    <a:lnTo>
                      <a:pt x="261" y="91"/>
                    </a:lnTo>
                    <a:lnTo>
                      <a:pt x="303" y="47"/>
                    </a:lnTo>
                    <a:lnTo>
                      <a:pt x="349" y="0"/>
                    </a:lnTo>
                    <a:lnTo>
                      <a:pt x="438" y="8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88" name="Freeform 822">
                <a:extLst>
                  <a:ext uri="{FF2B5EF4-FFF2-40B4-BE49-F238E27FC236}">
                    <a16:creationId xmlns:a16="http://schemas.microsoft.com/office/drawing/2014/main" id="{D89D3769-6E1B-46EE-9B28-32832AAB385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592203" y="4192973"/>
                <a:ext cx="108474" cy="108109"/>
              </a:xfrm>
              <a:custGeom>
                <a:avLst/>
                <a:gdLst>
                  <a:gd name="T0" fmla="*/ 438 w 438"/>
                  <a:gd name="T1" fmla="*/ 88 h 434"/>
                  <a:gd name="T2" fmla="*/ 391 w 438"/>
                  <a:gd name="T3" fmla="*/ 134 h 434"/>
                  <a:gd name="T4" fmla="*/ 345 w 438"/>
                  <a:gd name="T5" fmla="*/ 176 h 434"/>
                  <a:gd name="T6" fmla="*/ 302 w 438"/>
                  <a:gd name="T7" fmla="*/ 215 h 434"/>
                  <a:gd name="T8" fmla="*/ 262 w 438"/>
                  <a:gd name="T9" fmla="*/ 252 h 434"/>
                  <a:gd name="T10" fmla="*/ 223 w 438"/>
                  <a:gd name="T11" fmla="*/ 286 h 434"/>
                  <a:gd name="T12" fmla="*/ 187 w 438"/>
                  <a:gd name="T13" fmla="*/ 316 h 434"/>
                  <a:gd name="T14" fmla="*/ 154 w 438"/>
                  <a:gd name="T15" fmla="*/ 343 h 434"/>
                  <a:gd name="T16" fmla="*/ 123 w 438"/>
                  <a:gd name="T17" fmla="*/ 367 h 434"/>
                  <a:gd name="T18" fmla="*/ 96 w 438"/>
                  <a:gd name="T19" fmla="*/ 388 h 434"/>
                  <a:gd name="T20" fmla="*/ 72 w 438"/>
                  <a:gd name="T21" fmla="*/ 405 h 434"/>
                  <a:gd name="T22" fmla="*/ 50 w 438"/>
                  <a:gd name="T23" fmla="*/ 418 h 434"/>
                  <a:gd name="T24" fmla="*/ 32 w 438"/>
                  <a:gd name="T25" fmla="*/ 428 h 434"/>
                  <a:gd name="T26" fmla="*/ 18 w 438"/>
                  <a:gd name="T27" fmla="*/ 433 h 434"/>
                  <a:gd name="T28" fmla="*/ 8 w 438"/>
                  <a:gd name="T29" fmla="*/ 434 h 434"/>
                  <a:gd name="T30" fmla="*/ 2 w 438"/>
                  <a:gd name="T31" fmla="*/ 432 h 434"/>
                  <a:gd name="T32" fmla="*/ 0 w 438"/>
                  <a:gd name="T33" fmla="*/ 426 h 434"/>
                  <a:gd name="T34" fmla="*/ 1 w 438"/>
                  <a:gd name="T35" fmla="*/ 415 h 434"/>
                  <a:gd name="T36" fmla="*/ 6 w 438"/>
                  <a:gd name="T37" fmla="*/ 401 h 434"/>
                  <a:gd name="T38" fmla="*/ 16 w 438"/>
                  <a:gd name="T39" fmla="*/ 383 h 434"/>
                  <a:gd name="T40" fmla="*/ 29 w 438"/>
                  <a:gd name="T41" fmla="*/ 363 h 434"/>
                  <a:gd name="T42" fmla="*/ 46 w 438"/>
                  <a:gd name="T43" fmla="*/ 339 h 434"/>
                  <a:gd name="T44" fmla="*/ 66 w 438"/>
                  <a:gd name="T45" fmla="*/ 312 h 434"/>
                  <a:gd name="T46" fmla="*/ 91 w 438"/>
                  <a:gd name="T47" fmla="*/ 281 h 434"/>
                  <a:gd name="T48" fmla="*/ 118 w 438"/>
                  <a:gd name="T49" fmla="*/ 249 h 434"/>
                  <a:gd name="T50" fmla="*/ 149 w 438"/>
                  <a:gd name="T51" fmla="*/ 213 h 434"/>
                  <a:gd name="T52" fmla="*/ 183 w 438"/>
                  <a:gd name="T53" fmla="*/ 175 h 434"/>
                  <a:gd name="T54" fmla="*/ 220 w 438"/>
                  <a:gd name="T55" fmla="*/ 135 h 434"/>
                  <a:gd name="T56" fmla="*/ 260 w 438"/>
                  <a:gd name="T57" fmla="*/ 91 h 434"/>
                  <a:gd name="T58" fmla="*/ 303 w 438"/>
                  <a:gd name="T59" fmla="*/ 47 h 434"/>
                  <a:gd name="T60" fmla="*/ 349 w 438"/>
                  <a:gd name="T61" fmla="*/ 0 h 434"/>
                  <a:gd name="T62" fmla="*/ 438 w 438"/>
                  <a:gd name="T63" fmla="*/ 88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8" h="434">
                    <a:moveTo>
                      <a:pt x="438" y="88"/>
                    </a:moveTo>
                    <a:lnTo>
                      <a:pt x="391" y="134"/>
                    </a:lnTo>
                    <a:lnTo>
                      <a:pt x="345" y="176"/>
                    </a:lnTo>
                    <a:lnTo>
                      <a:pt x="302" y="215"/>
                    </a:lnTo>
                    <a:lnTo>
                      <a:pt x="262" y="252"/>
                    </a:lnTo>
                    <a:lnTo>
                      <a:pt x="223" y="286"/>
                    </a:lnTo>
                    <a:lnTo>
                      <a:pt x="187" y="316"/>
                    </a:lnTo>
                    <a:lnTo>
                      <a:pt x="154" y="343"/>
                    </a:lnTo>
                    <a:lnTo>
                      <a:pt x="123" y="367"/>
                    </a:lnTo>
                    <a:lnTo>
                      <a:pt x="96" y="388"/>
                    </a:lnTo>
                    <a:lnTo>
                      <a:pt x="72" y="405"/>
                    </a:lnTo>
                    <a:lnTo>
                      <a:pt x="50" y="418"/>
                    </a:lnTo>
                    <a:lnTo>
                      <a:pt x="32" y="428"/>
                    </a:lnTo>
                    <a:lnTo>
                      <a:pt x="18" y="433"/>
                    </a:lnTo>
                    <a:lnTo>
                      <a:pt x="8" y="434"/>
                    </a:lnTo>
                    <a:lnTo>
                      <a:pt x="2" y="432"/>
                    </a:lnTo>
                    <a:lnTo>
                      <a:pt x="0" y="426"/>
                    </a:lnTo>
                    <a:lnTo>
                      <a:pt x="1" y="415"/>
                    </a:lnTo>
                    <a:lnTo>
                      <a:pt x="6" y="401"/>
                    </a:lnTo>
                    <a:lnTo>
                      <a:pt x="16" y="383"/>
                    </a:lnTo>
                    <a:lnTo>
                      <a:pt x="29" y="363"/>
                    </a:lnTo>
                    <a:lnTo>
                      <a:pt x="46" y="339"/>
                    </a:lnTo>
                    <a:lnTo>
                      <a:pt x="66" y="312"/>
                    </a:lnTo>
                    <a:lnTo>
                      <a:pt x="91" y="281"/>
                    </a:lnTo>
                    <a:lnTo>
                      <a:pt x="118" y="249"/>
                    </a:lnTo>
                    <a:lnTo>
                      <a:pt x="149" y="213"/>
                    </a:lnTo>
                    <a:lnTo>
                      <a:pt x="183" y="175"/>
                    </a:lnTo>
                    <a:lnTo>
                      <a:pt x="220" y="135"/>
                    </a:lnTo>
                    <a:lnTo>
                      <a:pt x="260" y="91"/>
                    </a:lnTo>
                    <a:lnTo>
                      <a:pt x="303" y="47"/>
                    </a:lnTo>
                    <a:lnTo>
                      <a:pt x="349" y="0"/>
                    </a:lnTo>
                    <a:lnTo>
                      <a:pt x="438" y="8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89" name="Freeform 823">
                <a:extLst>
                  <a:ext uri="{FF2B5EF4-FFF2-40B4-BE49-F238E27FC236}">
                    <a16:creationId xmlns:a16="http://schemas.microsoft.com/office/drawing/2014/main" id="{C4B06822-528E-4303-BEAA-68060AD97AC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553786" y="4118647"/>
                <a:ext cx="174010" cy="288292"/>
              </a:xfrm>
              <a:custGeom>
                <a:avLst/>
                <a:gdLst>
                  <a:gd name="T0" fmla="*/ 378 w 690"/>
                  <a:gd name="T1" fmla="*/ 0 h 1152"/>
                  <a:gd name="T2" fmla="*/ 690 w 690"/>
                  <a:gd name="T3" fmla="*/ 982 h 1152"/>
                  <a:gd name="T4" fmla="*/ 518 w 690"/>
                  <a:gd name="T5" fmla="*/ 1152 h 1152"/>
                  <a:gd name="T6" fmla="*/ 0 w 690"/>
                  <a:gd name="T7" fmla="*/ 363 h 1152"/>
                  <a:gd name="T8" fmla="*/ 378 w 690"/>
                  <a:gd name="T9" fmla="*/ 0 h 1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0" h="1152">
                    <a:moveTo>
                      <a:pt x="378" y="0"/>
                    </a:moveTo>
                    <a:lnTo>
                      <a:pt x="690" y="982"/>
                    </a:lnTo>
                    <a:lnTo>
                      <a:pt x="518" y="1152"/>
                    </a:lnTo>
                    <a:lnTo>
                      <a:pt x="0" y="363"/>
                    </a:lnTo>
                    <a:lnTo>
                      <a:pt x="37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90" name="Freeform 824">
                <a:extLst>
                  <a:ext uri="{FF2B5EF4-FFF2-40B4-BE49-F238E27FC236}">
                    <a16:creationId xmlns:a16="http://schemas.microsoft.com/office/drawing/2014/main" id="{16EFC8A8-97B1-408F-A287-52764B60AE6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260002" y="4260541"/>
                <a:ext cx="133333" cy="72073"/>
              </a:xfrm>
              <a:custGeom>
                <a:avLst/>
                <a:gdLst>
                  <a:gd name="T0" fmla="*/ 527 w 527"/>
                  <a:gd name="T1" fmla="*/ 91 h 287"/>
                  <a:gd name="T2" fmla="*/ 72 w 527"/>
                  <a:gd name="T3" fmla="*/ 0 h 287"/>
                  <a:gd name="T4" fmla="*/ 0 w 527"/>
                  <a:gd name="T5" fmla="*/ 71 h 287"/>
                  <a:gd name="T6" fmla="*/ 401 w 527"/>
                  <a:gd name="T7" fmla="*/ 287 h 287"/>
                  <a:gd name="T8" fmla="*/ 527 w 527"/>
                  <a:gd name="T9" fmla="*/ 91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7" h="287">
                    <a:moveTo>
                      <a:pt x="527" y="91"/>
                    </a:moveTo>
                    <a:lnTo>
                      <a:pt x="72" y="0"/>
                    </a:lnTo>
                    <a:lnTo>
                      <a:pt x="0" y="71"/>
                    </a:lnTo>
                    <a:lnTo>
                      <a:pt x="401" y="287"/>
                    </a:lnTo>
                    <a:lnTo>
                      <a:pt x="527" y="9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91" name="Freeform 825">
                <a:extLst>
                  <a:ext uri="{FF2B5EF4-FFF2-40B4-BE49-F238E27FC236}">
                    <a16:creationId xmlns:a16="http://schemas.microsoft.com/office/drawing/2014/main" id="{107D5254-BF04-423C-A937-11878836303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372996" y="4312343"/>
                <a:ext cx="72316" cy="130632"/>
              </a:xfrm>
              <a:custGeom>
                <a:avLst/>
                <a:gdLst>
                  <a:gd name="T0" fmla="*/ 197 w 289"/>
                  <a:gd name="T1" fmla="*/ 0 h 521"/>
                  <a:gd name="T2" fmla="*/ 289 w 289"/>
                  <a:gd name="T3" fmla="*/ 451 h 521"/>
                  <a:gd name="T4" fmla="*/ 218 w 289"/>
                  <a:gd name="T5" fmla="*/ 521 h 521"/>
                  <a:gd name="T6" fmla="*/ 0 w 289"/>
                  <a:gd name="T7" fmla="*/ 125 h 521"/>
                  <a:gd name="T8" fmla="*/ 197 w 289"/>
                  <a:gd name="T9" fmla="*/ 0 h 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9" h="521">
                    <a:moveTo>
                      <a:pt x="197" y="0"/>
                    </a:moveTo>
                    <a:lnTo>
                      <a:pt x="289" y="451"/>
                    </a:lnTo>
                    <a:lnTo>
                      <a:pt x="218" y="521"/>
                    </a:lnTo>
                    <a:lnTo>
                      <a:pt x="0" y="125"/>
                    </a:lnTo>
                    <a:lnTo>
                      <a:pt x="19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92" name="Freeform 826">
                <a:extLst>
                  <a:ext uri="{FF2B5EF4-FFF2-40B4-BE49-F238E27FC236}">
                    <a16:creationId xmlns:a16="http://schemas.microsoft.com/office/drawing/2014/main" id="{46B74986-88CF-435A-A97D-C11128D7F9D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341357" y="3915942"/>
                <a:ext cx="451975" cy="445951"/>
              </a:xfrm>
              <a:custGeom>
                <a:avLst/>
                <a:gdLst>
                  <a:gd name="T0" fmla="*/ 15 w 1795"/>
                  <a:gd name="T1" fmla="*/ 1777 h 1777"/>
                  <a:gd name="T2" fmla="*/ 45 w 1795"/>
                  <a:gd name="T3" fmla="*/ 1774 h 1777"/>
                  <a:gd name="T4" fmla="*/ 91 w 1795"/>
                  <a:gd name="T5" fmla="*/ 1755 h 1777"/>
                  <a:gd name="T6" fmla="*/ 152 w 1795"/>
                  <a:gd name="T7" fmla="*/ 1722 h 1777"/>
                  <a:gd name="T8" fmla="*/ 223 w 1795"/>
                  <a:gd name="T9" fmla="*/ 1674 h 1777"/>
                  <a:gd name="T10" fmla="*/ 307 w 1795"/>
                  <a:gd name="T11" fmla="*/ 1614 h 1777"/>
                  <a:gd name="T12" fmla="*/ 401 w 1795"/>
                  <a:gd name="T13" fmla="*/ 1544 h 1777"/>
                  <a:gd name="T14" fmla="*/ 502 w 1795"/>
                  <a:gd name="T15" fmla="*/ 1463 h 1777"/>
                  <a:gd name="T16" fmla="*/ 612 w 1795"/>
                  <a:gd name="T17" fmla="*/ 1373 h 1777"/>
                  <a:gd name="T18" fmla="*/ 727 w 1795"/>
                  <a:gd name="T19" fmla="*/ 1275 h 1777"/>
                  <a:gd name="T20" fmla="*/ 848 w 1795"/>
                  <a:gd name="T21" fmla="*/ 1172 h 1777"/>
                  <a:gd name="T22" fmla="*/ 971 w 1795"/>
                  <a:gd name="T23" fmla="*/ 1063 h 1777"/>
                  <a:gd name="T24" fmla="*/ 1097 w 1795"/>
                  <a:gd name="T25" fmla="*/ 950 h 1777"/>
                  <a:gd name="T26" fmla="*/ 1223 w 1795"/>
                  <a:gd name="T27" fmla="*/ 834 h 1777"/>
                  <a:gd name="T28" fmla="*/ 1349 w 1795"/>
                  <a:gd name="T29" fmla="*/ 715 h 1777"/>
                  <a:gd name="T30" fmla="*/ 1473 w 1795"/>
                  <a:gd name="T31" fmla="*/ 597 h 1777"/>
                  <a:gd name="T32" fmla="*/ 1593 w 1795"/>
                  <a:gd name="T33" fmla="*/ 479 h 1777"/>
                  <a:gd name="T34" fmla="*/ 1661 w 1795"/>
                  <a:gd name="T35" fmla="*/ 404 h 1777"/>
                  <a:gd name="T36" fmla="*/ 1716 w 1795"/>
                  <a:gd name="T37" fmla="*/ 329 h 1777"/>
                  <a:gd name="T38" fmla="*/ 1758 w 1795"/>
                  <a:gd name="T39" fmla="*/ 255 h 1777"/>
                  <a:gd name="T40" fmla="*/ 1784 w 1795"/>
                  <a:gd name="T41" fmla="*/ 186 h 1777"/>
                  <a:gd name="T42" fmla="*/ 1795 w 1795"/>
                  <a:gd name="T43" fmla="*/ 123 h 1777"/>
                  <a:gd name="T44" fmla="*/ 1789 w 1795"/>
                  <a:gd name="T45" fmla="*/ 71 h 1777"/>
                  <a:gd name="T46" fmla="*/ 1766 w 1795"/>
                  <a:gd name="T47" fmla="*/ 31 h 1777"/>
                  <a:gd name="T48" fmla="*/ 1725 w 1795"/>
                  <a:gd name="T49" fmla="*/ 7 h 1777"/>
                  <a:gd name="T50" fmla="*/ 1671 w 1795"/>
                  <a:gd name="T51" fmla="*/ 0 h 1777"/>
                  <a:gd name="T52" fmla="*/ 1609 w 1795"/>
                  <a:gd name="T53" fmla="*/ 11 h 1777"/>
                  <a:gd name="T54" fmla="*/ 1539 w 1795"/>
                  <a:gd name="T55" fmla="*/ 38 h 1777"/>
                  <a:gd name="T56" fmla="*/ 1464 w 1795"/>
                  <a:gd name="T57" fmla="*/ 78 h 1777"/>
                  <a:gd name="T58" fmla="*/ 1387 w 1795"/>
                  <a:gd name="T59" fmla="*/ 134 h 1777"/>
                  <a:gd name="T60" fmla="*/ 1313 w 1795"/>
                  <a:gd name="T61" fmla="*/ 201 h 1777"/>
                  <a:gd name="T62" fmla="*/ 1193 w 1795"/>
                  <a:gd name="T63" fmla="*/ 320 h 1777"/>
                  <a:gd name="T64" fmla="*/ 1074 w 1795"/>
                  <a:gd name="T65" fmla="*/ 442 h 1777"/>
                  <a:gd name="T66" fmla="*/ 954 w 1795"/>
                  <a:gd name="T67" fmla="*/ 567 h 1777"/>
                  <a:gd name="T68" fmla="*/ 837 w 1795"/>
                  <a:gd name="T69" fmla="*/ 692 h 1777"/>
                  <a:gd name="T70" fmla="*/ 723 w 1795"/>
                  <a:gd name="T71" fmla="*/ 816 h 1777"/>
                  <a:gd name="T72" fmla="*/ 612 w 1795"/>
                  <a:gd name="T73" fmla="*/ 938 h 1777"/>
                  <a:gd name="T74" fmla="*/ 508 w 1795"/>
                  <a:gd name="T75" fmla="*/ 1057 h 1777"/>
                  <a:gd name="T76" fmla="*/ 409 w 1795"/>
                  <a:gd name="T77" fmla="*/ 1171 h 1777"/>
                  <a:gd name="T78" fmla="*/ 318 w 1795"/>
                  <a:gd name="T79" fmla="*/ 1280 h 1777"/>
                  <a:gd name="T80" fmla="*/ 237 w 1795"/>
                  <a:gd name="T81" fmla="*/ 1381 h 1777"/>
                  <a:gd name="T82" fmla="*/ 166 w 1795"/>
                  <a:gd name="T83" fmla="*/ 1474 h 1777"/>
                  <a:gd name="T84" fmla="*/ 106 w 1795"/>
                  <a:gd name="T85" fmla="*/ 1557 h 1777"/>
                  <a:gd name="T86" fmla="*/ 57 w 1795"/>
                  <a:gd name="T87" fmla="*/ 1628 h 1777"/>
                  <a:gd name="T88" fmla="*/ 23 w 1795"/>
                  <a:gd name="T89" fmla="*/ 1687 h 1777"/>
                  <a:gd name="T90" fmla="*/ 4 w 1795"/>
                  <a:gd name="T91" fmla="*/ 1732 h 1777"/>
                  <a:gd name="T92" fmla="*/ 1 w 1795"/>
                  <a:gd name="T93" fmla="*/ 1763 h 17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795" h="1777">
                    <a:moveTo>
                      <a:pt x="6" y="1771"/>
                    </a:moveTo>
                    <a:lnTo>
                      <a:pt x="15" y="1777"/>
                    </a:lnTo>
                    <a:lnTo>
                      <a:pt x="29" y="1777"/>
                    </a:lnTo>
                    <a:lnTo>
                      <a:pt x="45" y="1774"/>
                    </a:lnTo>
                    <a:lnTo>
                      <a:pt x="67" y="1766"/>
                    </a:lnTo>
                    <a:lnTo>
                      <a:pt x="91" y="1755"/>
                    </a:lnTo>
                    <a:lnTo>
                      <a:pt x="120" y="1740"/>
                    </a:lnTo>
                    <a:lnTo>
                      <a:pt x="152" y="1722"/>
                    </a:lnTo>
                    <a:lnTo>
                      <a:pt x="186" y="1699"/>
                    </a:lnTo>
                    <a:lnTo>
                      <a:pt x="223" y="1674"/>
                    </a:lnTo>
                    <a:lnTo>
                      <a:pt x="263" y="1646"/>
                    </a:lnTo>
                    <a:lnTo>
                      <a:pt x="307" y="1614"/>
                    </a:lnTo>
                    <a:lnTo>
                      <a:pt x="352" y="1580"/>
                    </a:lnTo>
                    <a:lnTo>
                      <a:pt x="401" y="1544"/>
                    </a:lnTo>
                    <a:lnTo>
                      <a:pt x="450" y="1504"/>
                    </a:lnTo>
                    <a:lnTo>
                      <a:pt x="502" y="1463"/>
                    </a:lnTo>
                    <a:lnTo>
                      <a:pt x="556" y="1419"/>
                    </a:lnTo>
                    <a:lnTo>
                      <a:pt x="612" y="1373"/>
                    </a:lnTo>
                    <a:lnTo>
                      <a:pt x="669" y="1325"/>
                    </a:lnTo>
                    <a:lnTo>
                      <a:pt x="727" y="1275"/>
                    </a:lnTo>
                    <a:lnTo>
                      <a:pt x="786" y="1224"/>
                    </a:lnTo>
                    <a:lnTo>
                      <a:pt x="848" y="1172"/>
                    </a:lnTo>
                    <a:lnTo>
                      <a:pt x="909" y="1118"/>
                    </a:lnTo>
                    <a:lnTo>
                      <a:pt x="971" y="1063"/>
                    </a:lnTo>
                    <a:lnTo>
                      <a:pt x="1033" y="1006"/>
                    </a:lnTo>
                    <a:lnTo>
                      <a:pt x="1097" y="950"/>
                    </a:lnTo>
                    <a:lnTo>
                      <a:pt x="1159" y="892"/>
                    </a:lnTo>
                    <a:lnTo>
                      <a:pt x="1223" y="834"/>
                    </a:lnTo>
                    <a:lnTo>
                      <a:pt x="1286" y="775"/>
                    </a:lnTo>
                    <a:lnTo>
                      <a:pt x="1349" y="715"/>
                    </a:lnTo>
                    <a:lnTo>
                      <a:pt x="1410" y="656"/>
                    </a:lnTo>
                    <a:lnTo>
                      <a:pt x="1473" y="597"/>
                    </a:lnTo>
                    <a:lnTo>
                      <a:pt x="1533" y="537"/>
                    </a:lnTo>
                    <a:lnTo>
                      <a:pt x="1593" y="479"/>
                    </a:lnTo>
                    <a:lnTo>
                      <a:pt x="1628" y="442"/>
                    </a:lnTo>
                    <a:lnTo>
                      <a:pt x="1661" y="404"/>
                    </a:lnTo>
                    <a:lnTo>
                      <a:pt x="1690" y="366"/>
                    </a:lnTo>
                    <a:lnTo>
                      <a:pt x="1716" y="329"/>
                    </a:lnTo>
                    <a:lnTo>
                      <a:pt x="1739" y="291"/>
                    </a:lnTo>
                    <a:lnTo>
                      <a:pt x="1758" y="255"/>
                    </a:lnTo>
                    <a:lnTo>
                      <a:pt x="1773" y="219"/>
                    </a:lnTo>
                    <a:lnTo>
                      <a:pt x="1784" y="186"/>
                    </a:lnTo>
                    <a:lnTo>
                      <a:pt x="1792" y="153"/>
                    </a:lnTo>
                    <a:lnTo>
                      <a:pt x="1795" y="123"/>
                    </a:lnTo>
                    <a:lnTo>
                      <a:pt x="1794" y="96"/>
                    </a:lnTo>
                    <a:lnTo>
                      <a:pt x="1789" y="71"/>
                    </a:lnTo>
                    <a:lnTo>
                      <a:pt x="1780" y="49"/>
                    </a:lnTo>
                    <a:lnTo>
                      <a:pt x="1766" y="31"/>
                    </a:lnTo>
                    <a:lnTo>
                      <a:pt x="1747" y="16"/>
                    </a:lnTo>
                    <a:lnTo>
                      <a:pt x="1725" y="7"/>
                    </a:lnTo>
                    <a:lnTo>
                      <a:pt x="1700" y="1"/>
                    </a:lnTo>
                    <a:lnTo>
                      <a:pt x="1671" y="0"/>
                    </a:lnTo>
                    <a:lnTo>
                      <a:pt x="1642" y="5"/>
                    </a:lnTo>
                    <a:lnTo>
                      <a:pt x="1609" y="11"/>
                    </a:lnTo>
                    <a:lnTo>
                      <a:pt x="1575" y="23"/>
                    </a:lnTo>
                    <a:lnTo>
                      <a:pt x="1539" y="38"/>
                    </a:lnTo>
                    <a:lnTo>
                      <a:pt x="1501" y="57"/>
                    </a:lnTo>
                    <a:lnTo>
                      <a:pt x="1464" y="78"/>
                    </a:lnTo>
                    <a:lnTo>
                      <a:pt x="1426" y="104"/>
                    </a:lnTo>
                    <a:lnTo>
                      <a:pt x="1387" y="134"/>
                    </a:lnTo>
                    <a:lnTo>
                      <a:pt x="1350" y="165"/>
                    </a:lnTo>
                    <a:lnTo>
                      <a:pt x="1313" y="201"/>
                    </a:lnTo>
                    <a:lnTo>
                      <a:pt x="1252" y="260"/>
                    </a:lnTo>
                    <a:lnTo>
                      <a:pt x="1193" y="320"/>
                    </a:lnTo>
                    <a:lnTo>
                      <a:pt x="1133" y="381"/>
                    </a:lnTo>
                    <a:lnTo>
                      <a:pt x="1074" y="442"/>
                    </a:lnTo>
                    <a:lnTo>
                      <a:pt x="1013" y="505"/>
                    </a:lnTo>
                    <a:lnTo>
                      <a:pt x="954" y="567"/>
                    </a:lnTo>
                    <a:lnTo>
                      <a:pt x="895" y="630"/>
                    </a:lnTo>
                    <a:lnTo>
                      <a:pt x="837" y="692"/>
                    </a:lnTo>
                    <a:lnTo>
                      <a:pt x="779" y="755"/>
                    </a:lnTo>
                    <a:lnTo>
                      <a:pt x="723" y="816"/>
                    </a:lnTo>
                    <a:lnTo>
                      <a:pt x="667" y="877"/>
                    </a:lnTo>
                    <a:lnTo>
                      <a:pt x="612" y="938"/>
                    </a:lnTo>
                    <a:lnTo>
                      <a:pt x="560" y="999"/>
                    </a:lnTo>
                    <a:lnTo>
                      <a:pt x="508" y="1057"/>
                    </a:lnTo>
                    <a:lnTo>
                      <a:pt x="458" y="1115"/>
                    </a:lnTo>
                    <a:lnTo>
                      <a:pt x="409" y="1171"/>
                    </a:lnTo>
                    <a:lnTo>
                      <a:pt x="363" y="1227"/>
                    </a:lnTo>
                    <a:lnTo>
                      <a:pt x="318" y="1280"/>
                    </a:lnTo>
                    <a:lnTo>
                      <a:pt x="277" y="1332"/>
                    </a:lnTo>
                    <a:lnTo>
                      <a:pt x="237" y="1381"/>
                    </a:lnTo>
                    <a:lnTo>
                      <a:pt x="200" y="1429"/>
                    </a:lnTo>
                    <a:lnTo>
                      <a:pt x="166" y="1474"/>
                    </a:lnTo>
                    <a:lnTo>
                      <a:pt x="134" y="1516"/>
                    </a:lnTo>
                    <a:lnTo>
                      <a:pt x="106" y="1557"/>
                    </a:lnTo>
                    <a:lnTo>
                      <a:pt x="79" y="1593"/>
                    </a:lnTo>
                    <a:lnTo>
                      <a:pt x="57" y="1628"/>
                    </a:lnTo>
                    <a:lnTo>
                      <a:pt x="39" y="1660"/>
                    </a:lnTo>
                    <a:lnTo>
                      <a:pt x="23" y="1687"/>
                    </a:lnTo>
                    <a:lnTo>
                      <a:pt x="11" y="1712"/>
                    </a:lnTo>
                    <a:lnTo>
                      <a:pt x="4" y="1732"/>
                    </a:lnTo>
                    <a:lnTo>
                      <a:pt x="0" y="1750"/>
                    </a:lnTo>
                    <a:lnTo>
                      <a:pt x="1" y="1763"/>
                    </a:lnTo>
                    <a:lnTo>
                      <a:pt x="6" y="177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493" name="Freeform 827">
                <a:extLst>
                  <a:ext uri="{FF2B5EF4-FFF2-40B4-BE49-F238E27FC236}">
                    <a16:creationId xmlns:a16="http://schemas.microsoft.com/office/drawing/2014/main" id="{93F48653-AFEB-4447-984E-1EB31289D99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700677" y="3956483"/>
                <a:ext cx="51977" cy="51802"/>
              </a:xfrm>
              <a:custGeom>
                <a:avLst/>
                <a:gdLst>
                  <a:gd name="T0" fmla="*/ 0 w 211"/>
                  <a:gd name="T1" fmla="*/ 37 h 209"/>
                  <a:gd name="T2" fmla="*/ 174 w 211"/>
                  <a:gd name="T3" fmla="*/ 209 h 209"/>
                  <a:gd name="T4" fmla="*/ 211 w 211"/>
                  <a:gd name="T5" fmla="*/ 172 h 209"/>
                  <a:gd name="T6" fmla="*/ 210 w 211"/>
                  <a:gd name="T7" fmla="*/ 169 h 209"/>
                  <a:gd name="T8" fmla="*/ 208 w 211"/>
                  <a:gd name="T9" fmla="*/ 159 h 209"/>
                  <a:gd name="T10" fmla="*/ 204 w 211"/>
                  <a:gd name="T11" fmla="*/ 144 h 209"/>
                  <a:gd name="T12" fmla="*/ 196 w 211"/>
                  <a:gd name="T13" fmla="*/ 125 h 209"/>
                  <a:gd name="T14" fmla="*/ 185 w 211"/>
                  <a:gd name="T15" fmla="*/ 105 h 209"/>
                  <a:gd name="T16" fmla="*/ 170 w 211"/>
                  <a:gd name="T17" fmla="*/ 82 h 209"/>
                  <a:gd name="T18" fmla="*/ 149 w 211"/>
                  <a:gd name="T19" fmla="*/ 58 h 209"/>
                  <a:gd name="T20" fmla="*/ 130 w 211"/>
                  <a:gd name="T21" fmla="*/ 42 h 209"/>
                  <a:gd name="T22" fmla="*/ 112 w 211"/>
                  <a:gd name="T23" fmla="*/ 29 h 209"/>
                  <a:gd name="T24" fmla="*/ 93 w 211"/>
                  <a:gd name="T25" fmla="*/ 19 h 209"/>
                  <a:gd name="T26" fmla="*/ 75 w 211"/>
                  <a:gd name="T27" fmla="*/ 11 h 209"/>
                  <a:gd name="T28" fmla="*/ 60 w 211"/>
                  <a:gd name="T29" fmla="*/ 6 h 209"/>
                  <a:gd name="T30" fmla="*/ 48 w 211"/>
                  <a:gd name="T31" fmla="*/ 3 h 209"/>
                  <a:gd name="T32" fmla="*/ 40 w 211"/>
                  <a:gd name="T33" fmla="*/ 0 h 209"/>
                  <a:gd name="T34" fmla="*/ 38 w 211"/>
                  <a:gd name="T35" fmla="*/ 0 h 209"/>
                  <a:gd name="T36" fmla="*/ 0 w 211"/>
                  <a:gd name="T37" fmla="*/ 37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11" h="209">
                    <a:moveTo>
                      <a:pt x="0" y="37"/>
                    </a:moveTo>
                    <a:lnTo>
                      <a:pt x="174" y="209"/>
                    </a:lnTo>
                    <a:lnTo>
                      <a:pt x="211" y="172"/>
                    </a:lnTo>
                    <a:lnTo>
                      <a:pt x="210" y="169"/>
                    </a:lnTo>
                    <a:lnTo>
                      <a:pt x="208" y="159"/>
                    </a:lnTo>
                    <a:lnTo>
                      <a:pt x="204" y="144"/>
                    </a:lnTo>
                    <a:lnTo>
                      <a:pt x="196" y="125"/>
                    </a:lnTo>
                    <a:lnTo>
                      <a:pt x="185" y="105"/>
                    </a:lnTo>
                    <a:lnTo>
                      <a:pt x="170" y="82"/>
                    </a:lnTo>
                    <a:lnTo>
                      <a:pt x="149" y="58"/>
                    </a:lnTo>
                    <a:lnTo>
                      <a:pt x="130" y="42"/>
                    </a:lnTo>
                    <a:lnTo>
                      <a:pt x="112" y="29"/>
                    </a:lnTo>
                    <a:lnTo>
                      <a:pt x="93" y="19"/>
                    </a:lnTo>
                    <a:lnTo>
                      <a:pt x="75" y="11"/>
                    </a:lnTo>
                    <a:lnTo>
                      <a:pt x="60" y="6"/>
                    </a:lnTo>
                    <a:lnTo>
                      <a:pt x="48" y="3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0" y="3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</p:grpSp>
      </p:grpSp>
      <p:grpSp>
        <p:nvGrpSpPr>
          <p:cNvPr id="494" name="Group 493">
            <a:extLst>
              <a:ext uri="{FF2B5EF4-FFF2-40B4-BE49-F238E27FC236}">
                <a16:creationId xmlns:a16="http://schemas.microsoft.com/office/drawing/2014/main" id="{7CA563DB-E288-467B-BACB-02B150C1676E}"/>
              </a:ext>
            </a:extLst>
          </p:cNvPr>
          <p:cNvGrpSpPr/>
          <p:nvPr/>
        </p:nvGrpSpPr>
        <p:grpSpPr bwMode="gray">
          <a:xfrm>
            <a:off x="6758447" y="5938867"/>
            <a:ext cx="1150949" cy="210312"/>
            <a:chOff x="7645004" y="4556638"/>
            <a:chExt cx="1150949" cy="210312"/>
          </a:xfrm>
        </p:grpSpPr>
        <p:sp>
          <p:nvSpPr>
            <p:cNvPr id="495" name="TextBox 494">
              <a:extLst>
                <a:ext uri="{FF2B5EF4-FFF2-40B4-BE49-F238E27FC236}">
                  <a16:creationId xmlns:a16="http://schemas.microsoft.com/office/drawing/2014/main" id="{FC819B1C-2350-4F79-A48B-EA56C39C61B0}"/>
                </a:ext>
              </a:extLst>
            </p:cNvPr>
            <p:cNvSpPr txBox="1"/>
            <p:nvPr/>
          </p:nvSpPr>
          <p:spPr bwMode="gray">
            <a:xfrm>
              <a:off x="7899511" y="4584850"/>
              <a:ext cx="89644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1397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17%</a:t>
              </a:r>
            </a:p>
          </p:txBody>
        </p:sp>
        <p:pic>
          <p:nvPicPr>
            <p:cNvPr id="496" name="Picture 6" descr="https://d30y9cdsu7xlg0.cloudfront.net/png/216724-200.png">
              <a:extLst>
                <a:ext uri="{FF2B5EF4-FFF2-40B4-BE49-F238E27FC236}">
                  <a16:creationId xmlns:a16="http://schemas.microsoft.com/office/drawing/2014/main" id="{3FBAB4B7-9E1A-4991-A2A4-DFA43062AB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screen">
              <a:duotone>
                <a:srgbClr val="3B7AC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645004" y="4556638"/>
              <a:ext cx="210312" cy="210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97" name="Group 496">
            <a:extLst>
              <a:ext uri="{FF2B5EF4-FFF2-40B4-BE49-F238E27FC236}">
                <a16:creationId xmlns:a16="http://schemas.microsoft.com/office/drawing/2014/main" id="{3A54B458-D41B-4ECD-81E7-094F109D7793}"/>
              </a:ext>
            </a:extLst>
          </p:cNvPr>
          <p:cNvGrpSpPr/>
          <p:nvPr/>
        </p:nvGrpSpPr>
        <p:grpSpPr bwMode="gray">
          <a:xfrm>
            <a:off x="6758447" y="5511610"/>
            <a:ext cx="530251" cy="208711"/>
            <a:chOff x="7645805" y="4301364"/>
            <a:chExt cx="530251" cy="208711"/>
          </a:xfrm>
        </p:grpSpPr>
        <p:sp>
          <p:nvSpPr>
            <p:cNvPr id="498" name="TextBox 497">
              <a:extLst>
                <a:ext uri="{FF2B5EF4-FFF2-40B4-BE49-F238E27FC236}">
                  <a16:creationId xmlns:a16="http://schemas.microsoft.com/office/drawing/2014/main" id="{7F120B7B-04CD-465F-B5AA-E3E4D8ECE5CA}"/>
                </a:ext>
              </a:extLst>
            </p:cNvPr>
            <p:cNvSpPr txBox="1"/>
            <p:nvPr/>
          </p:nvSpPr>
          <p:spPr bwMode="gray">
            <a:xfrm>
              <a:off x="7899511" y="4328775"/>
              <a:ext cx="27654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EC202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18.2</a:t>
              </a:r>
            </a:p>
          </p:txBody>
        </p:sp>
        <p:pic>
          <p:nvPicPr>
            <p:cNvPr id="499" name="Picture 4" descr="https://d30y9cdsu7xlg0.cloudfront.net/png/55407-200.png">
              <a:extLst>
                <a:ext uri="{FF2B5EF4-FFF2-40B4-BE49-F238E27FC236}">
                  <a16:creationId xmlns:a16="http://schemas.microsoft.com/office/drawing/2014/main" id="{8FFB5399-D0A5-46BE-BD8D-FFB8ACC7CF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duotone>
                <a:srgbClr val="EC2029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645805" y="4301364"/>
              <a:ext cx="208711" cy="208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00" name="Group 499">
            <a:extLst>
              <a:ext uri="{FF2B5EF4-FFF2-40B4-BE49-F238E27FC236}">
                <a16:creationId xmlns:a16="http://schemas.microsoft.com/office/drawing/2014/main" id="{B15A1D69-EEF0-4A56-8066-5A4DEDE5C602}"/>
              </a:ext>
            </a:extLst>
          </p:cNvPr>
          <p:cNvGrpSpPr/>
          <p:nvPr/>
        </p:nvGrpSpPr>
        <p:grpSpPr bwMode="gray">
          <a:xfrm>
            <a:off x="6758447" y="6361375"/>
            <a:ext cx="1067880" cy="244165"/>
            <a:chOff x="7628078" y="4811990"/>
            <a:chExt cx="1067880" cy="244165"/>
          </a:xfrm>
        </p:grpSpPr>
        <p:sp>
          <p:nvSpPr>
            <p:cNvPr id="501" name="TextBox 500">
              <a:extLst>
                <a:ext uri="{FF2B5EF4-FFF2-40B4-BE49-F238E27FC236}">
                  <a16:creationId xmlns:a16="http://schemas.microsoft.com/office/drawing/2014/main" id="{693F02BF-8B28-4958-8CAE-2131A9429A30}"/>
                </a:ext>
              </a:extLst>
            </p:cNvPr>
            <p:cNvSpPr txBox="1"/>
            <p:nvPr/>
          </p:nvSpPr>
          <p:spPr bwMode="gray">
            <a:xfrm>
              <a:off x="7899511" y="4857128"/>
              <a:ext cx="79644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9A61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9.5%</a:t>
              </a:r>
            </a:p>
          </p:txBody>
        </p:sp>
        <p:pic>
          <p:nvPicPr>
            <p:cNvPr id="502" name="Picture 9" descr="https://d30y9cdsu7xlg0.cloudfront.net/png/165119-200.png">
              <a:extLst>
                <a:ext uri="{FF2B5EF4-FFF2-40B4-BE49-F238E27FC236}">
                  <a16:creationId xmlns:a16="http://schemas.microsoft.com/office/drawing/2014/main" id="{BAA36C26-EA93-462A-AB27-2CCF3B1603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screen">
              <a:duotone>
                <a:srgbClr val="F9A61A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628078" y="4811990"/>
              <a:ext cx="244165" cy="2441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03" name="Group 502">
            <a:extLst>
              <a:ext uri="{FF2B5EF4-FFF2-40B4-BE49-F238E27FC236}">
                <a16:creationId xmlns:a16="http://schemas.microsoft.com/office/drawing/2014/main" id="{9EC3CA56-0CD2-4FE5-B543-AD4B233846FA}"/>
              </a:ext>
            </a:extLst>
          </p:cNvPr>
          <p:cNvGrpSpPr/>
          <p:nvPr/>
        </p:nvGrpSpPr>
        <p:grpSpPr bwMode="gray">
          <a:xfrm>
            <a:off x="7506793" y="5938867"/>
            <a:ext cx="1075976" cy="210312"/>
            <a:chOff x="7580550" y="5302321"/>
            <a:chExt cx="1075976" cy="210312"/>
          </a:xfrm>
        </p:grpSpPr>
        <p:pic>
          <p:nvPicPr>
            <p:cNvPr id="504" name="Picture 2" descr="Image result for revenue icon rupee">
              <a:extLst>
                <a:ext uri="{FF2B5EF4-FFF2-40B4-BE49-F238E27FC236}">
                  <a16:creationId xmlns:a16="http://schemas.microsoft.com/office/drawing/2014/main" id="{603E7533-9DAA-4662-BE71-547BF0826F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rgbClr val="C9C9C9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580550" y="5302321"/>
              <a:ext cx="315469" cy="210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5" name="TextBox 504">
              <a:extLst>
                <a:ext uri="{FF2B5EF4-FFF2-40B4-BE49-F238E27FC236}">
                  <a16:creationId xmlns:a16="http://schemas.microsoft.com/office/drawing/2014/main" id="{E41BB973-DB3B-47FF-B8A4-41BDFD559CA9}"/>
                </a:ext>
              </a:extLst>
            </p:cNvPr>
            <p:cNvSpPr txBox="1"/>
            <p:nvPr/>
          </p:nvSpPr>
          <p:spPr bwMode="gray">
            <a:xfrm>
              <a:off x="7899511" y="5330533"/>
              <a:ext cx="75701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C9C9C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4.0%</a:t>
              </a:r>
            </a:p>
          </p:txBody>
        </p:sp>
      </p:grpSp>
      <p:grpSp>
        <p:nvGrpSpPr>
          <p:cNvPr id="506" name="Group 505">
            <a:extLst>
              <a:ext uri="{FF2B5EF4-FFF2-40B4-BE49-F238E27FC236}">
                <a16:creationId xmlns:a16="http://schemas.microsoft.com/office/drawing/2014/main" id="{9AF85CA1-0B5B-4D53-9228-89CA749B025F}"/>
              </a:ext>
            </a:extLst>
          </p:cNvPr>
          <p:cNvGrpSpPr/>
          <p:nvPr/>
        </p:nvGrpSpPr>
        <p:grpSpPr bwMode="gray">
          <a:xfrm>
            <a:off x="7506793" y="6378301"/>
            <a:ext cx="1004691" cy="210312"/>
            <a:chOff x="7651835" y="5441454"/>
            <a:chExt cx="1004691" cy="210312"/>
          </a:xfrm>
        </p:grpSpPr>
        <p:pic>
          <p:nvPicPr>
            <p:cNvPr id="507" name="Picture 4" descr="Image result for pie chart icon">
              <a:extLst>
                <a:ext uri="{FF2B5EF4-FFF2-40B4-BE49-F238E27FC236}">
                  <a16:creationId xmlns:a16="http://schemas.microsoft.com/office/drawing/2014/main" id="{CBCA5CC0-CF15-4A74-BCC7-0C2A128BD22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gray">
            <a:xfrm>
              <a:off x="7651835" y="5441454"/>
              <a:ext cx="196650" cy="210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8" name="TextBox 507">
              <a:extLst>
                <a:ext uri="{FF2B5EF4-FFF2-40B4-BE49-F238E27FC236}">
                  <a16:creationId xmlns:a16="http://schemas.microsoft.com/office/drawing/2014/main" id="{F05C6B01-5095-4647-A38E-7769307F288D}"/>
                </a:ext>
              </a:extLst>
            </p:cNvPr>
            <p:cNvSpPr txBox="1"/>
            <p:nvPr/>
          </p:nvSpPr>
          <p:spPr bwMode="gray">
            <a:xfrm>
              <a:off x="7899511" y="5469666"/>
              <a:ext cx="75701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000" dirty="0">
                  <a:solidFill>
                    <a:srgbClr val="000000"/>
                  </a:solidFill>
                  <a:latin typeface="Arial"/>
                  <a:ea typeface="+mn-ea"/>
                  <a:cs typeface="+mn-cs"/>
                </a:rPr>
                <a:t>63.0%</a:t>
              </a:r>
              <a:endParaRPr lang="en-US" sz="1000" baseline="30000" dirty="0">
                <a:solidFill>
                  <a:srgbClr val="000000"/>
                </a:solidFill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09" name="Rectangle 508">
            <a:extLst>
              <a:ext uri="{FF2B5EF4-FFF2-40B4-BE49-F238E27FC236}">
                <a16:creationId xmlns:a16="http://schemas.microsoft.com/office/drawing/2014/main" id="{48415C19-608C-41AF-A8C8-E1BDD4638B5D}"/>
              </a:ext>
            </a:extLst>
          </p:cNvPr>
          <p:cNvSpPr/>
          <p:nvPr/>
        </p:nvSpPr>
        <p:spPr bwMode="gray">
          <a:xfrm>
            <a:off x="8469669" y="1983789"/>
            <a:ext cx="78917" cy="1427808"/>
          </a:xfrm>
          <a:prstGeom prst="rect">
            <a:avLst/>
          </a:prstGeom>
          <a:solidFill>
            <a:srgbClr val="C9C9C9">
              <a:lumMod val="40000"/>
              <a:lumOff val="60000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redit Suisse Type Roman" pitchFamily="34" charset="0"/>
              <a:ea typeface="+mn-ea"/>
              <a:cs typeface="+mn-cs"/>
            </a:endParaRPr>
          </a:p>
        </p:txBody>
      </p:sp>
      <p:sp>
        <p:nvSpPr>
          <p:cNvPr id="510" name="Rectangle 509">
            <a:extLst>
              <a:ext uri="{FF2B5EF4-FFF2-40B4-BE49-F238E27FC236}">
                <a16:creationId xmlns:a16="http://schemas.microsoft.com/office/drawing/2014/main" id="{6D164058-0A3F-4C10-BE70-7EE0181797CD}"/>
              </a:ext>
            </a:extLst>
          </p:cNvPr>
          <p:cNvSpPr/>
          <p:nvPr/>
        </p:nvSpPr>
        <p:spPr bwMode="gray">
          <a:xfrm>
            <a:off x="3923618" y="1828787"/>
            <a:ext cx="78917" cy="1582810"/>
          </a:xfrm>
          <a:prstGeom prst="rect">
            <a:avLst/>
          </a:prstGeom>
          <a:solidFill>
            <a:srgbClr val="C9C9C9">
              <a:lumMod val="40000"/>
              <a:lumOff val="60000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redit Suisse Type Roman" pitchFamily="34" charset="0"/>
              <a:ea typeface="+mn-ea"/>
              <a:cs typeface="+mn-cs"/>
            </a:endParaRPr>
          </a:p>
        </p:txBody>
      </p:sp>
      <p:sp>
        <p:nvSpPr>
          <p:cNvPr id="511" name="Round Same Side Corner Rectangle 152">
            <a:extLst>
              <a:ext uri="{FF2B5EF4-FFF2-40B4-BE49-F238E27FC236}">
                <a16:creationId xmlns:a16="http://schemas.microsoft.com/office/drawing/2014/main" id="{460EAFED-0781-484C-AD6E-F3BDEEA1EFED}"/>
              </a:ext>
            </a:extLst>
          </p:cNvPr>
          <p:cNvSpPr/>
          <p:nvPr/>
        </p:nvSpPr>
        <p:spPr bwMode="gray">
          <a:xfrm>
            <a:off x="3100770" y="1587445"/>
            <a:ext cx="3052443" cy="241342"/>
          </a:xfrm>
          <a:prstGeom prst="round2SameRect">
            <a:avLst/>
          </a:prstGeom>
          <a:solidFill>
            <a:srgbClr val="013976"/>
          </a:solidFill>
          <a:ln w="6350" cap="flat" cmpd="sng" algn="ctr">
            <a:solidFill>
              <a:srgbClr val="01397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DIAL, New Delhi, India</a:t>
            </a:r>
          </a:p>
        </p:txBody>
      </p:sp>
      <p:sp>
        <p:nvSpPr>
          <p:cNvPr id="512" name="Round Same Side Corner Rectangle 158">
            <a:extLst>
              <a:ext uri="{FF2B5EF4-FFF2-40B4-BE49-F238E27FC236}">
                <a16:creationId xmlns:a16="http://schemas.microsoft.com/office/drawing/2014/main" id="{BDC29342-F0AF-4FC8-BF37-1E0261AAF6BA}"/>
              </a:ext>
            </a:extLst>
          </p:cNvPr>
          <p:cNvSpPr/>
          <p:nvPr/>
        </p:nvSpPr>
        <p:spPr bwMode="gray">
          <a:xfrm>
            <a:off x="6354673" y="1751973"/>
            <a:ext cx="3073156" cy="241342"/>
          </a:xfrm>
          <a:prstGeom prst="round2SameRect">
            <a:avLst/>
          </a:prstGeom>
          <a:solidFill>
            <a:srgbClr val="3B7AC1"/>
          </a:solidFill>
          <a:ln w="6350" cap="flat" cmpd="sng" algn="ctr">
            <a:solidFill>
              <a:srgbClr val="3B7AC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Cebu, Philippines</a:t>
            </a:r>
          </a:p>
        </p:txBody>
      </p:sp>
      <p:sp>
        <p:nvSpPr>
          <p:cNvPr id="513" name="Rectangle 512">
            <a:extLst>
              <a:ext uri="{FF2B5EF4-FFF2-40B4-BE49-F238E27FC236}">
                <a16:creationId xmlns:a16="http://schemas.microsoft.com/office/drawing/2014/main" id="{0DCCFC57-EE58-45ED-BA62-17F8FFD06A2D}"/>
              </a:ext>
            </a:extLst>
          </p:cNvPr>
          <p:cNvSpPr/>
          <p:nvPr/>
        </p:nvSpPr>
        <p:spPr bwMode="gray">
          <a:xfrm>
            <a:off x="1706583" y="4164193"/>
            <a:ext cx="78917" cy="764569"/>
          </a:xfrm>
          <a:prstGeom prst="rect">
            <a:avLst/>
          </a:prstGeom>
          <a:solidFill>
            <a:srgbClr val="C9C9C9">
              <a:lumMod val="40000"/>
              <a:lumOff val="60000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redit Suisse Type Roman" pitchFamily="34" charset="0"/>
              <a:ea typeface="+mn-ea"/>
              <a:cs typeface="+mn-cs"/>
            </a:endParaRPr>
          </a:p>
        </p:txBody>
      </p:sp>
      <p:sp>
        <p:nvSpPr>
          <p:cNvPr id="514" name="Round Same Side Corner Rectangle 159">
            <a:extLst>
              <a:ext uri="{FF2B5EF4-FFF2-40B4-BE49-F238E27FC236}">
                <a16:creationId xmlns:a16="http://schemas.microsoft.com/office/drawing/2014/main" id="{77F20E96-7340-4F33-87EA-5A70CBE07908}"/>
              </a:ext>
            </a:extLst>
          </p:cNvPr>
          <p:cNvSpPr/>
          <p:nvPr/>
        </p:nvSpPr>
        <p:spPr bwMode="gray">
          <a:xfrm>
            <a:off x="931465" y="3886382"/>
            <a:ext cx="2885533" cy="275816"/>
          </a:xfrm>
          <a:prstGeom prst="round2SameRect">
            <a:avLst/>
          </a:prstGeom>
          <a:solidFill>
            <a:srgbClr val="000000"/>
          </a:solidFill>
          <a:ln w="635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Crete, Greece </a:t>
            </a:r>
          </a:p>
        </p:txBody>
      </p:sp>
      <p:sp>
        <p:nvSpPr>
          <p:cNvPr id="515" name="Rectangle 514">
            <a:extLst>
              <a:ext uri="{FF2B5EF4-FFF2-40B4-BE49-F238E27FC236}">
                <a16:creationId xmlns:a16="http://schemas.microsoft.com/office/drawing/2014/main" id="{ED960D42-A83C-40DD-9BD5-D616E53723B9}"/>
              </a:ext>
            </a:extLst>
          </p:cNvPr>
          <p:cNvSpPr/>
          <p:nvPr/>
        </p:nvSpPr>
        <p:spPr bwMode="gray">
          <a:xfrm>
            <a:off x="6582871" y="5296120"/>
            <a:ext cx="78917" cy="1464394"/>
          </a:xfrm>
          <a:prstGeom prst="rect">
            <a:avLst/>
          </a:prstGeom>
          <a:solidFill>
            <a:srgbClr val="C9C9C9">
              <a:lumMod val="40000"/>
              <a:lumOff val="60000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redit Suisse Type Roman" pitchFamily="34" charset="0"/>
              <a:ea typeface="+mn-ea"/>
              <a:cs typeface="+mn-cs"/>
            </a:endParaRPr>
          </a:p>
        </p:txBody>
      </p:sp>
      <p:sp>
        <p:nvSpPr>
          <p:cNvPr id="516" name="Rectangle 515">
            <a:extLst>
              <a:ext uri="{FF2B5EF4-FFF2-40B4-BE49-F238E27FC236}">
                <a16:creationId xmlns:a16="http://schemas.microsoft.com/office/drawing/2014/main" id="{79984FF0-0535-4753-A559-82C516F06EA6}"/>
              </a:ext>
            </a:extLst>
          </p:cNvPr>
          <p:cNvSpPr/>
          <p:nvPr/>
        </p:nvSpPr>
        <p:spPr bwMode="gray">
          <a:xfrm>
            <a:off x="2175472" y="5355830"/>
            <a:ext cx="78917" cy="1100221"/>
          </a:xfrm>
          <a:prstGeom prst="rect">
            <a:avLst/>
          </a:prstGeom>
          <a:solidFill>
            <a:srgbClr val="C9C9C9">
              <a:lumMod val="40000"/>
              <a:lumOff val="60000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redit Suisse Type Roman" pitchFamily="34" charset="0"/>
              <a:ea typeface="+mn-ea"/>
              <a:cs typeface="+mn-cs"/>
            </a:endParaRPr>
          </a:p>
        </p:txBody>
      </p:sp>
      <p:sp>
        <p:nvSpPr>
          <p:cNvPr id="517" name="Round Same Side Corner Rectangle 160">
            <a:extLst>
              <a:ext uri="{FF2B5EF4-FFF2-40B4-BE49-F238E27FC236}">
                <a16:creationId xmlns:a16="http://schemas.microsoft.com/office/drawing/2014/main" id="{6862BEC7-2BDC-4617-9D67-EB0BEB999D6B}"/>
              </a:ext>
            </a:extLst>
          </p:cNvPr>
          <p:cNvSpPr/>
          <p:nvPr/>
        </p:nvSpPr>
        <p:spPr bwMode="gray">
          <a:xfrm>
            <a:off x="1449690" y="5188848"/>
            <a:ext cx="2941520" cy="241342"/>
          </a:xfrm>
          <a:prstGeom prst="round2SameRect">
            <a:avLst/>
          </a:prstGeom>
          <a:solidFill>
            <a:srgbClr val="ED8B00"/>
          </a:solidFill>
          <a:ln w="6350" cap="flat" cmpd="sng" algn="ctr">
            <a:solidFill>
              <a:srgbClr val="ED8B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rgbClr val="FFFFFF"/>
                </a:solidFill>
                <a:latin typeface="Arial"/>
                <a:ea typeface="+mn-ea"/>
                <a:cs typeface="+mn-cs"/>
              </a:rPr>
              <a:t>MOPA, Goa, India</a:t>
            </a:r>
          </a:p>
        </p:txBody>
      </p:sp>
      <p:sp>
        <p:nvSpPr>
          <p:cNvPr id="518" name="Round Same Side Corner Rectangle 154">
            <a:extLst>
              <a:ext uri="{FF2B5EF4-FFF2-40B4-BE49-F238E27FC236}">
                <a16:creationId xmlns:a16="http://schemas.microsoft.com/office/drawing/2014/main" id="{2432A1A4-491D-4BE9-94A3-011E6C3332A1}"/>
              </a:ext>
            </a:extLst>
          </p:cNvPr>
          <p:cNvSpPr/>
          <p:nvPr/>
        </p:nvSpPr>
        <p:spPr bwMode="gray">
          <a:xfrm>
            <a:off x="5180437" y="5054777"/>
            <a:ext cx="3125682" cy="241342"/>
          </a:xfrm>
          <a:prstGeom prst="round2SameRect">
            <a:avLst/>
          </a:prstGeom>
          <a:solidFill>
            <a:srgbClr val="EC2029"/>
          </a:solidFill>
          <a:ln w="6350" cap="flat" cmpd="sng" algn="ctr">
            <a:solidFill>
              <a:srgbClr val="EC2029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GHIAL, Hyderabad, India</a:t>
            </a:r>
          </a:p>
        </p:txBody>
      </p:sp>
      <p:sp>
        <p:nvSpPr>
          <p:cNvPr id="519" name="Freeform 250">
            <a:extLst>
              <a:ext uri="{FF2B5EF4-FFF2-40B4-BE49-F238E27FC236}">
                <a16:creationId xmlns:a16="http://schemas.microsoft.com/office/drawing/2014/main" id="{17829B9F-5A92-4DA7-A878-BA0EFC7E5B39}"/>
              </a:ext>
            </a:extLst>
          </p:cNvPr>
          <p:cNvSpPr/>
          <p:nvPr/>
        </p:nvSpPr>
        <p:spPr bwMode="gray">
          <a:xfrm rot="19128573">
            <a:off x="5659124" y="2984429"/>
            <a:ext cx="2358825" cy="2377136"/>
          </a:xfrm>
          <a:custGeom>
            <a:avLst/>
            <a:gdLst>
              <a:gd name="connsiteX0" fmla="*/ 0 w 3309937"/>
              <a:gd name="connsiteY0" fmla="*/ 766763 h 1847850"/>
              <a:gd name="connsiteX1" fmla="*/ 2552700 w 3309937"/>
              <a:gd name="connsiteY1" fmla="*/ 771525 h 1847850"/>
              <a:gd name="connsiteX2" fmla="*/ 2552700 w 3309937"/>
              <a:gd name="connsiteY2" fmla="*/ 1847850 h 1847850"/>
              <a:gd name="connsiteX3" fmla="*/ 3309937 w 3309937"/>
              <a:gd name="connsiteY3" fmla="*/ 119063 h 1847850"/>
              <a:gd name="connsiteX4" fmla="*/ 3186112 w 3309937"/>
              <a:gd name="connsiteY4" fmla="*/ 114300 h 1847850"/>
              <a:gd name="connsiteX5" fmla="*/ 3200400 w 3309937"/>
              <a:gd name="connsiteY5" fmla="*/ 0 h 1847850"/>
              <a:gd name="connsiteX6" fmla="*/ 0 w 3309937"/>
              <a:gd name="connsiteY6" fmla="*/ 766763 h 1847850"/>
              <a:gd name="connsiteX0" fmla="*/ 0 w 3309937"/>
              <a:gd name="connsiteY0" fmla="*/ 766763 h 1847850"/>
              <a:gd name="connsiteX1" fmla="*/ 2552700 w 3309937"/>
              <a:gd name="connsiteY1" fmla="*/ 771525 h 1847850"/>
              <a:gd name="connsiteX2" fmla="*/ 2552700 w 3309937"/>
              <a:gd name="connsiteY2" fmla="*/ 1847850 h 1847850"/>
              <a:gd name="connsiteX3" fmla="*/ 3309937 w 3309937"/>
              <a:gd name="connsiteY3" fmla="*/ 119063 h 1847850"/>
              <a:gd name="connsiteX4" fmla="*/ 3214687 w 3309937"/>
              <a:gd name="connsiteY4" fmla="*/ 121444 h 1847850"/>
              <a:gd name="connsiteX5" fmla="*/ 3200400 w 3309937"/>
              <a:gd name="connsiteY5" fmla="*/ 0 h 1847850"/>
              <a:gd name="connsiteX6" fmla="*/ 0 w 3309937"/>
              <a:gd name="connsiteY6" fmla="*/ 766763 h 1847850"/>
              <a:gd name="connsiteX0" fmla="*/ 0 w 3309937"/>
              <a:gd name="connsiteY0" fmla="*/ 766763 h 1847850"/>
              <a:gd name="connsiteX1" fmla="*/ 2552700 w 3309937"/>
              <a:gd name="connsiteY1" fmla="*/ 771525 h 1847850"/>
              <a:gd name="connsiteX2" fmla="*/ 2552700 w 3309937"/>
              <a:gd name="connsiteY2" fmla="*/ 1847850 h 1847850"/>
              <a:gd name="connsiteX3" fmla="*/ 3309937 w 3309937"/>
              <a:gd name="connsiteY3" fmla="*/ 119063 h 1847850"/>
              <a:gd name="connsiteX4" fmla="*/ 3202781 w 3309937"/>
              <a:gd name="connsiteY4" fmla="*/ 114300 h 1847850"/>
              <a:gd name="connsiteX5" fmla="*/ 3200400 w 3309937"/>
              <a:gd name="connsiteY5" fmla="*/ 0 h 1847850"/>
              <a:gd name="connsiteX6" fmla="*/ 0 w 3309937"/>
              <a:gd name="connsiteY6" fmla="*/ 766763 h 1847850"/>
              <a:gd name="connsiteX0" fmla="*/ 0 w 3309937"/>
              <a:gd name="connsiteY0" fmla="*/ 757238 h 1838325"/>
              <a:gd name="connsiteX1" fmla="*/ 2552700 w 3309937"/>
              <a:gd name="connsiteY1" fmla="*/ 762000 h 1838325"/>
              <a:gd name="connsiteX2" fmla="*/ 2552700 w 3309937"/>
              <a:gd name="connsiteY2" fmla="*/ 1838325 h 1838325"/>
              <a:gd name="connsiteX3" fmla="*/ 3309937 w 3309937"/>
              <a:gd name="connsiteY3" fmla="*/ 109538 h 1838325"/>
              <a:gd name="connsiteX4" fmla="*/ 3202781 w 3309937"/>
              <a:gd name="connsiteY4" fmla="*/ 104775 h 1838325"/>
              <a:gd name="connsiteX5" fmla="*/ 3207543 w 3309937"/>
              <a:gd name="connsiteY5" fmla="*/ 0 h 1838325"/>
              <a:gd name="connsiteX6" fmla="*/ 0 w 3309937"/>
              <a:gd name="connsiteY6" fmla="*/ 757238 h 1838325"/>
              <a:gd name="connsiteX0" fmla="*/ 0 w 3309937"/>
              <a:gd name="connsiteY0" fmla="*/ 757238 h 1838325"/>
              <a:gd name="connsiteX1" fmla="*/ 2597208 w 3309937"/>
              <a:gd name="connsiteY1" fmla="*/ 1056987 h 1838325"/>
              <a:gd name="connsiteX2" fmla="*/ 2552700 w 3309937"/>
              <a:gd name="connsiteY2" fmla="*/ 1838325 h 1838325"/>
              <a:gd name="connsiteX3" fmla="*/ 3309937 w 3309937"/>
              <a:gd name="connsiteY3" fmla="*/ 109538 h 1838325"/>
              <a:gd name="connsiteX4" fmla="*/ 3202781 w 3309937"/>
              <a:gd name="connsiteY4" fmla="*/ 104775 h 1838325"/>
              <a:gd name="connsiteX5" fmla="*/ 3207543 w 3309937"/>
              <a:gd name="connsiteY5" fmla="*/ 0 h 1838325"/>
              <a:gd name="connsiteX6" fmla="*/ 0 w 3309937"/>
              <a:gd name="connsiteY6" fmla="*/ 757238 h 1838325"/>
              <a:gd name="connsiteX0" fmla="*/ 0 w 3220921"/>
              <a:gd name="connsiteY0" fmla="*/ 1040426 h 1838325"/>
              <a:gd name="connsiteX1" fmla="*/ 2508192 w 3220921"/>
              <a:gd name="connsiteY1" fmla="*/ 1056987 h 1838325"/>
              <a:gd name="connsiteX2" fmla="*/ 2463684 w 3220921"/>
              <a:gd name="connsiteY2" fmla="*/ 1838325 h 1838325"/>
              <a:gd name="connsiteX3" fmla="*/ 3220921 w 3220921"/>
              <a:gd name="connsiteY3" fmla="*/ 109538 h 1838325"/>
              <a:gd name="connsiteX4" fmla="*/ 3113765 w 3220921"/>
              <a:gd name="connsiteY4" fmla="*/ 104775 h 1838325"/>
              <a:gd name="connsiteX5" fmla="*/ 3118527 w 3220921"/>
              <a:gd name="connsiteY5" fmla="*/ 0 h 1838325"/>
              <a:gd name="connsiteX6" fmla="*/ 0 w 3220921"/>
              <a:gd name="connsiteY6" fmla="*/ 1040426 h 1838325"/>
              <a:gd name="connsiteX0" fmla="*/ 0 w 3220921"/>
              <a:gd name="connsiteY0" fmla="*/ 1040426 h 2286706"/>
              <a:gd name="connsiteX1" fmla="*/ 2508192 w 3220921"/>
              <a:gd name="connsiteY1" fmla="*/ 1056987 h 2286706"/>
              <a:gd name="connsiteX2" fmla="*/ 2434012 w 3220921"/>
              <a:gd name="connsiteY2" fmla="*/ 2286706 h 2286706"/>
              <a:gd name="connsiteX3" fmla="*/ 3220921 w 3220921"/>
              <a:gd name="connsiteY3" fmla="*/ 109538 h 2286706"/>
              <a:gd name="connsiteX4" fmla="*/ 3113765 w 3220921"/>
              <a:gd name="connsiteY4" fmla="*/ 104775 h 2286706"/>
              <a:gd name="connsiteX5" fmla="*/ 3118527 w 3220921"/>
              <a:gd name="connsiteY5" fmla="*/ 0 h 2286706"/>
              <a:gd name="connsiteX6" fmla="*/ 0 w 3220921"/>
              <a:gd name="connsiteY6" fmla="*/ 1040426 h 2286706"/>
              <a:gd name="connsiteX0" fmla="*/ 0 w 3220921"/>
              <a:gd name="connsiteY0" fmla="*/ 1040426 h 2286706"/>
              <a:gd name="connsiteX1" fmla="*/ 2463684 w 3220921"/>
              <a:gd name="connsiteY1" fmla="*/ 1045188 h 2286706"/>
              <a:gd name="connsiteX2" fmla="*/ 2434012 w 3220921"/>
              <a:gd name="connsiteY2" fmla="*/ 2286706 h 2286706"/>
              <a:gd name="connsiteX3" fmla="*/ 3220921 w 3220921"/>
              <a:gd name="connsiteY3" fmla="*/ 109538 h 2286706"/>
              <a:gd name="connsiteX4" fmla="*/ 3113765 w 3220921"/>
              <a:gd name="connsiteY4" fmla="*/ 104775 h 2286706"/>
              <a:gd name="connsiteX5" fmla="*/ 3118527 w 3220921"/>
              <a:gd name="connsiteY5" fmla="*/ 0 h 2286706"/>
              <a:gd name="connsiteX6" fmla="*/ 0 w 3220921"/>
              <a:gd name="connsiteY6" fmla="*/ 1040426 h 2286706"/>
              <a:gd name="connsiteX0" fmla="*/ 0 w 3220921"/>
              <a:gd name="connsiteY0" fmla="*/ 1040426 h 2286706"/>
              <a:gd name="connsiteX1" fmla="*/ 2441430 w 3220921"/>
              <a:gd name="connsiteY1" fmla="*/ 1051087 h 2286706"/>
              <a:gd name="connsiteX2" fmla="*/ 2434012 w 3220921"/>
              <a:gd name="connsiteY2" fmla="*/ 2286706 h 2286706"/>
              <a:gd name="connsiteX3" fmla="*/ 3220921 w 3220921"/>
              <a:gd name="connsiteY3" fmla="*/ 109538 h 2286706"/>
              <a:gd name="connsiteX4" fmla="*/ 3113765 w 3220921"/>
              <a:gd name="connsiteY4" fmla="*/ 104775 h 2286706"/>
              <a:gd name="connsiteX5" fmla="*/ 3118527 w 3220921"/>
              <a:gd name="connsiteY5" fmla="*/ 0 h 2286706"/>
              <a:gd name="connsiteX6" fmla="*/ 0 w 3220921"/>
              <a:gd name="connsiteY6" fmla="*/ 1040426 h 2286706"/>
              <a:gd name="connsiteX0" fmla="*/ 0 w 2894530"/>
              <a:gd name="connsiteY0" fmla="*/ 468151 h 2286706"/>
              <a:gd name="connsiteX1" fmla="*/ 2115039 w 2894530"/>
              <a:gd name="connsiteY1" fmla="*/ 1051087 h 2286706"/>
              <a:gd name="connsiteX2" fmla="*/ 2107621 w 2894530"/>
              <a:gd name="connsiteY2" fmla="*/ 2286706 h 2286706"/>
              <a:gd name="connsiteX3" fmla="*/ 2894530 w 2894530"/>
              <a:gd name="connsiteY3" fmla="*/ 109538 h 2286706"/>
              <a:gd name="connsiteX4" fmla="*/ 2787374 w 2894530"/>
              <a:gd name="connsiteY4" fmla="*/ 104775 h 2286706"/>
              <a:gd name="connsiteX5" fmla="*/ 2792136 w 2894530"/>
              <a:gd name="connsiteY5" fmla="*/ 0 h 2286706"/>
              <a:gd name="connsiteX6" fmla="*/ 0 w 2894530"/>
              <a:gd name="connsiteY6" fmla="*/ 468151 h 2286706"/>
              <a:gd name="connsiteX0" fmla="*/ 0 w 2894530"/>
              <a:gd name="connsiteY0" fmla="*/ 468151 h 2286706"/>
              <a:gd name="connsiteX1" fmla="*/ 2515610 w 2894530"/>
              <a:gd name="connsiteY1" fmla="*/ 449313 h 2286706"/>
              <a:gd name="connsiteX2" fmla="*/ 2107621 w 2894530"/>
              <a:gd name="connsiteY2" fmla="*/ 2286706 h 2286706"/>
              <a:gd name="connsiteX3" fmla="*/ 2894530 w 2894530"/>
              <a:gd name="connsiteY3" fmla="*/ 109538 h 2286706"/>
              <a:gd name="connsiteX4" fmla="*/ 2787374 w 2894530"/>
              <a:gd name="connsiteY4" fmla="*/ 104775 h 2286706"/>
              <a:gd name="connsiteX5" fmla="*/ 2792136 w 2894530"/>
              <a:gd name="connsiteY5" fmla="*/ 0 h 2286706"/>
              <a:gd name="connsiteX6" fmla="*/ 0 w 2894530"/>
              <a:gd name="connsiteY6" fmla="*/ 468151 h 2286706"/>
              <a:gd name="connsiteX0" fmla="*/ 0 w 2894530"/>
              <a:gd name="connsiteY0" fmla="*/ 468151 h 1295549"/>
              <a:gd name="connsiteX1" fmla="*/ 2515610 w 2894530"/>
              <a:gd name="connsiteY1" fmla="*/ 449313 h 1295549"/>
              <a:gd name="connsiteX2" fmla="*/ 2500774 w 2894530"/>
              <a:gd name="connsiteY2" fmla="*/ 1295549 h 1295549"/>
              <a:gd name="connsiteX3" fmla="*/ 2894530 w 2894530"/>
              <a:gd name="connsiteY3" fmla="*/ 109538 h 1295549"/>
              <a:gd name="connsiteX4" fmla="*/ 2787374 w 2894530"/>
              <a:gd name="connsiteY4" fmla="*/ 104775 h 1295549"/>
              <a:gd name="connsiteX5" fmla="*/ 2792136 w 2894530"/>
              <a:gd name="connsiteY5" fmla="*/ 0 h 1295549"/>
              <a:gd name="connsiteX6" fmla="*/ 0 w 2894530"/>
              <a:gd name="connsiteY6" fmla="*/ 468151 h 1295549"/>
              <a:gd name="connsiteX0" fmla="*/ 0 w 2894530"/>
              <a:gd name="connsiteY0" fmla="*/ 468151 h 1295549"/>
              <a:gd name="connsiteX1" fmla="*/ 2500774 w 2894530"/>
              <a:gd name="connsiteY1" fmla="*/ 467012 h 1295549"/>
              <a:gd name="connsiteX2" fmla="*/ 2500774 w 2894530"/>
              <a:gd name="connsiteY2" fmla="*/ 1295549 h 1295549"/>
              <a:gd name="connsiteX3" fmla="*/ 2894530 w 2894530"/>
              <a:gd name="connsiteY3" fmla="*/ 109538 h 1295549"/>
              <a:gd name="connsiteX4" fmla="*/ 2787374 w 2894530"/>
              <a:gd name="connsiteY4" fmla="*/ 104775 h 1295549"/>
              <a:gd name="connsiteX5" fmla="*/ 2792136 w 2894530"/>
              <a:gd name="connsiteY5" fmla="*/ 0 h 1295549"/>
              <a:gd name="connsiteX6" fmla="*/ 0 w 2894530"/>
              <a:gd name="connsiteY6" fmla="*/ 468151 h 1295549"/>
              <a:gd name="connsiteX0" fmla="*/ 0 w 5783233"/>
              <a:gd name="connsiteY0" fmla="*/ 468151 h 614128"/>
              <a:gd name="connsiteX1" fmla="*/ 2500774 w 5783233"/>
              <a:gd name="connsiteY1" fmla="*/ 467012 h 614128"/>
              <a:gd name="connsiteX2" fmla="*/ 5783232 w 5783233"/>
              <a:gd name="connsiteY2" fmla="*/ 614128 h 614128"/>
              <a:gd name="connsiteX3" fmla="*/ 2894530 w 5783233"/>
              <a:gd name="connsiteY3" fmla="*/ 109538 h 614128"/>
              <a:gd name="connsiteX4" fmla="*/ 2787374 w 5783233"/>
              <a:gd name="connsiteY4" fmla="*/ 104775 h 614128"/>
              <a:gd name="connsiteX5" fmla="*/ 2792136 w 5783233"/>
              <a:gd name="connsiteY5" fmla="*/ 0 h 614128"/>
              <a:gd name="connsiteX6" fmla="*/ 0 w 5783233"/>
              <a:gd name="connsiteY6" fmla="*/ 468151 h 614128"/>
              <a:gd name="connsiteX0" fmla="*/ 0 w 5783234"/>
              <a:gd name="connsiteY0" fmla="*/ 468151 h 720332"/>
              <a:gd name="connsiteX1" fmla="*/ 4236582 w 5783234"/>
              <a:gd name="connsiteY1" fmla="*/ 599756 h 720332"/>
              <a:gd name="connsiteX2" fmla="*/ 5783232 w 5783234"/>
              <a:gd name="connsiteY2" fmla="*/ 614128 h 720332"/>
              <a:gd name="connsiteX3" fmla="*/ 2894530 w 5783234"/>
              <a:gd name="connsiteY3" fmla="*/ 109538 h 720332"/>
              <a:gd name="connsiteX4" fmla="*/ 2787374 w 5783234"/>
              <a:gd name="connsiteY4" fmla="*/ 104775 h 720332"/>
              <a:gd name="connsiteX5" fmla="*/ 2792136 w 5783234"/>
              <a:gd name="connsiteY5" fmla="*/ 0 h 720332"/>
              <a:gd name="connsiteX6" fmla="*/ 0 w 5783234"/>
              <a:gd name="connsiteY6" fmla="*/ 468151 h 720332"/>
              <a:gd name="connsiteX0" fmla="*/ 1418691 w 2995928"/>
              <a:gd name="connsiteY0" fmla="*/ 1733646 h 1733646"/>
              <a:gd name="connsiteX1" fmla="*/ 1449276 w 2995928"/>
              <a:gd name="connsiteY1" fmla="*/ 599756 h 1733646"/>
              <a:gd name="connsiteX2" fmla="*/ 2995926 w 2995928"/>
              <a:gd name="connsiteY2" fmla="*/ 614128 h 1733646"/>
              <a:gd name="connsiteX3" fmla="*/ 107224 w 2995928"/>
              <a:gd name="connsiteY3" fmla="*/ 109538 h 1733646"/>
              <a:gd name="connsiteX4" fmla="*/ 68 w 2995928"/>
              <a:gd name="connsiteY4" fmla="*/ 104775 h 1733646"/>
              <a:gd name="connsiteX5" fmla="*/ 4830 w 2995928"/>
              <a:gd name="connsiteY5" fmla="*/ 0 h 1733646"/>
              <a:gd name="connsiteX6" fmla="*/ 1418691 w 2995928"/>
              <a:gd name="connsiteY6" fmla="*/ 1733646 h 1733646"/>
              <a:gd name="connsiteX0" fmla="*/ 1418691 w 2995928"/>
              <a:gd name="connsiteY0" fmla="*/ 1733646 h 1733646"/>
              <a:gd name="connsiteX1" fmla="*/ 1449276 w 2995928"/>
              <a:gd name="connsiteY1" fmla="*/ 599756 h 1733646"/>
              <a:gd name="connsiteX2" fmla="*/ 2995926 w 2995928"/>
              <a:gd name="connsiteY2" fmla="*/ 614128 h 1733646"/>
              <a:gd name="connsiteX3" fmla="*/ 107224 w 2995928"/>
              <a:gd name="connsiteY3" fmla="*/ 109538 h 1733646"/>
              <a:gd name="connsiteX4" fmla="*/ 68 w 2995928"/>
              <a:gd name="connsiteY4" fmla="*/ 104775 h 1733646"/>
              <a:gd name="connsiteX5" fmla="*/ 4830 w 2995928"/>
              <a:gd name="connsiteY5" fmla="*/ 0 h 1733646"/>
              <a:gd name="connsiteX6" fmla="*/ 1418691 w 2995928"/>
              <a:gd name="connsiteY6" fmla="*/ 1733646 h 1733646"/>
              <a:gd name="connsiteX0" fmla="*/ 1418691 w 2995928"/>
              <a:gd name="connsiteY0" fmla="*/ 1733646 h 1733646"/>
              <a:gd name="connsiteX1" fmla="*/ 1449276 w 2995928"/>
              <a:gd name="connsiteY1" fmla="*/ 599756 h 1733646"/>
              <a:gd name="connsiteX2" fmla="*/ 2995926 w 2995928"/>
              <a:gd name="connsiteY2" fmla="*/ 614128 h 1733646"/>
              <a:gd name="connsiteX3" fmla="*/ 107224 w 2995928"/>
              <a:gd name="connsiteY3" fmla="*/ 109538 h 1733646"/>
              <a:gd name="connsiteX4" fmla="*/ 68 w 2995928"/>
              <a:gd name="connsiteY4" fmla="*/ 104775 h 1733646"/>
              <a:gd name="connsiteX5" fmla="*/ 4830 w 2995928"/>
              <a:gd name="connsiteY5" fmla="*/ 0 h 1733646"/>
              <a:gd name="connsiteX6" fmla="*/ 1418691 w 2995928"/>
              <a:gd name="connsiteY6" fmla="*/ 1733646 h 1733646"/>
              <a:gd name="connsiteX0" fmla="*/ 1418691 w 2995926"/>
              <a:gd name="connsiteY0" fmla="*/ 1733646 h 1733646"/>
              <a:gd name="connsiteX1" fmla="*/ 1449276 w 2995926"/>
              <a:gd name="connsiteY1" fmla="*/ 599756 h 1733646"/>
              <a:gd name="connsiteX2" fmla="*/ 2995926 w 2995926"/>
              <a:gd name="connsiteY2" fmla="*/ 614128 h 1733646"/>
              <a:gd name="connsiteX3" fmla="*/ 107224 w 2995926"/>
              <a:gd name="connsiteY3" fmla="*/ 109538 h 1733646"/>
              <a:gd name="connsiteX4" fmla="*/ 68 w 2995926"/>
              <a:gd name="connsiteY4" fmla="*/ 104775 h 1733646"/>
              <a:gd name="connsiteX5" fmla="*/ 4830 w 2995926"/>
              <a:gd name="connsiteY5" fmla="*/ 0 h 1733646"/>
              <a:gd name="connsiteX6" fmla="*/ 1418691 w 2995926"/>
              <a:gd name="connsiteY6" fmla="*/ 1733646 h 1733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95926" h="1733646">
                <a:moveTo>
                  <a:pt x="1418691" y="1733646"/>
                </a:moveTo>
                <a:lnTo>
                  <a:pt x="1449276" y="599756"/>
                </a:lnTo>
                <a:cubicBezTo>
                  <a:pt x="1446803" y="1011629"/>
                  <a:pt x="2508812" y="675709"/>
                  <a:pt x="2995926" y="614128"/>
                </a:cubicBezTo>
                <a:cubicBezTo>
                  <a:pt x="2016335" y="406107"/>
                  <a:pt x="1070125" y="277735"/>
                  <a:pt x="107224" y="109538"/>
                </a:cubicBezTo>
                <a:lnTo>
                  <a:pt x="68" y="104775"/>
                </a:lnTo>
                <a:cubicBezTo>
                  <a:pt x="-726" y="66675"/>
                  <a:pt x="5624" y="38100"/>
                  <a:pt x="4830" y="0"/>
                </a:cubicBezTo>
                <a:lnTo>
                  <a:pt x="1418691" y="1733646"/>
                </a:lnTo>
                <a:close/>
              </a:path>
            </a:pathLst>
          </a:custGeom>
          <a:solidFill>
            <a:srgbClr val="FCFCA4">
              <a:alpha val="49804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900" dirty="0">
              <a:solidFill>
                <a:srgbClr val="53565A"/>
              </a:solidFill>
              <a:latin typeface="Arial"/>
              <a:ea typeface="+mn-ea"/>
              <a:cs typeface="+mn-cs"/>
            </a:endParaRPr>
          </a:p>
        </p:txBody>
      </p:sp>
      <p:sp>
        <p:nvSpPr>
          <p:cNvPr id="520" name="5-Point Star 76">
            <a:extLst>
              <a:ext uri="{FF2B5EF4-FFF2-40B4-BE49-F238E27FC236}">
                <a16:creationId xmlns:a16="http://schemas.microsoft.com/office/drawing/2014/main" id="{358D8037-E59C-483F-B264-8D6D734B1457}"/>
              </a:ext>
            </a:extLst>
          </p:cNvPr>
          <p:cNvSpPr/>
          <p:nvPr/>
        </p:nvSpPr>
        <p:spPr bwMode="gray">
          <a:xfrm>
            <a:off x="5124709" y="3967218"/>
            <a:ext cx="101758" cy="108978"/>
          </a:xfrm>
          <a:prstGeom prst="star5">
            <a:avLst/>
          </a:prstGeom>
          <a:solidFill>
            <a:srgbClr val="013976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0" cap="none" spc="0" normalizeH="0" baseline="0" noProof="0" dirty="0" smtClean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1" name="Text Box 144">
            <a:extLst>
              <a:ext uri="{FF2B5EF4-FFF2-40B4-BE49-F238E27FC236}">
                <a16:creationId xmlns:a16="http://schemas.microsoft.com/office/drawing/2014/main" id="{0720FEDB-D7D6-4D98-A21C-DE5E98B3D75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986151" y="3494454"/>
            <a:ext cx="2778564" cy="1504010"/>
          </a:xfrm>
          <a:prstGeom prst="roundRect">
            <a:avLst>
              <a:gd name="adj" fmla="val 3829"/>
            </a:avLst>
          </a:prstGeom>
          <a:solidFill>
            <a:srgbClr val="FFFFFF"/>
          </a:solidFill>
          <a:ln w="6350" algn="ctr">
            <a:solidFill>
              <a:srgbClr val="EC2029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/>
        </p:spPr>
        <p:txBody>
          <a:bodyPr wrap="square" lIns="45720" tIns="274320" rIns="1828800" bIns="45720">
            <a:noAutofit/>
          </a:bodyPr>
          <a:lstStyle>
            <a:lvl1pPr marL="114300" indent="-1143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STKaiti" pitchFamily="2" charset="-122"/>
              </a:defRPr>
            </a:lvl9pPr>
          </a:lstStyle>
          <a:p>
            <a:pPr marL="60325" marR="0" lvl="0" indent="-60325" defTabSz="4572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AA61A"/>
              </a:buClr>
              <a:buSzPct val="90000"/>
              <a:buFont typeface="Wingdings 2" pitchFamily="18" charset="2"/>
              <a:buBlip>
                <a:blip r:embed="rId2"/>
              </a:buBlip>
              <a:tabLst/>
              <a:defRPr/>
            </a:pPr>
            <a:endParaRPr kumimoji="0" lang="en-US" altLang="en-US" sz="900" b="0" i="0" u="none" strike="noStrike" kern="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STKaiti" pitchFamily="2" charset="-122"/>
              <a:cs typeface="Arial" pitchFamily="34" charset="0"/>
            </a:endParaRPr>
          </a:p>
        </p:txBody>
      </p:sp>
      <p:grpSp>
        <p:nvGrpSpPr>
          <p:cNvPr id="522" name="Group 521">
            <a:extLst>
              <a:ext uri="{FF2B5EF4-FFF2-40B4-BE49-F238E27FC236}">
                <a16:creationId xmlns:a16="http://schemas.microsoft.com/office/drawing/2014/main" id="{40BBE05A-E50D-44C1-BD83-2E8F30B3FBC0}"/>
              </a:ext>
            </a:extLst>
          </p:cNvPr>
          <p:cNvGrpSpPr/>
          <p:nvPr/>
        </p:nvGrpSpPr>
        <p:grpSpPr bwMode="gray">
          <a:xfrm>
            <a:off x="8973109" y="3898545"/>
            <a:ext cx="724466" cy="153888"/>
            <a:chOff x="7685482" y="5106861"/>
            <a:chExt cx="724466" cy="153888"/>
          </a:xfrm>
        </p:grpSpPr>
        <p:sp>
          <p:nvSpPr>
            <p:cNvPr id="523" name="TextBox 522">
              <a:extLst>
                <a:ext uri="{FF2B5EF4-FFF2-40B4-BE49-F238E27FC236}">
                  <a16:creationId xmlns:a16="http://schemas.microsoft.com/office/drawing/2014/main" id="{F60BD025-90AE-4821-A4C7-E0F6F7AE856F}"/>
                </a:ext>
              </a:extLst>
            </p:cNvPr>
            <p:cNvSpPr txBox="1"/>
            <p:nvPr/>
          </p:nvSpPr>
          <p:spPr bwMode="gray">
            <a:xfrm>
              <a:off x="7899511" y="5106861"/>
              <a:ext cx="51043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1.9 / 4</a:t>
              </a:r>
              <a:r>
                <a:rPr kumimoji="0" lang="en-US" sz="1000" b="0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3B7AC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</a:t>
              </a:r>
            </a:p>
          </p:txBody>
        </p:sp>
        <p:grpSp>
          <p:nvGrpSpPr>
            <p:cNvPr id="524" name="Group 523">
              <a:extLst>
                <a:ext uri="{FF2B5EF4-FFF2-40B4-BE49-F238E27FC236}">
                  <a16:creationId xmlns:a16="http://schemas.microsoft.com/office/drawing/2014/main" id="{E5594C0F-B3D8-4048-913D-0524BB30A7DD}"/>
                </a:ext>
              </a:extLst>
            </p:cNvPr>
            <p:cNvGrpSpPr>
              <a:grpSpLocks noChangeAspect="1"/>
            </p:cNvGrpSpPr>
            <p:nvPr/>
          </p:nvGrpSpPr>
          <p:grpSpPr bwMode="gray">
            <a:xfrm rot="6300000" flipH="1">
              <a:off x="7684811" y="5119126"/>
              <a:ext cx="130699" cy="129358"/>
              <a:chOff x="12260002" y="3915942"/>
              <a:chExt cx="533330" cy="527033"/>
            </a:xfrm>
            <a:solidFill>
              <a:srgbClr val="3B7AC1"/>
            </a:solidFill>
          </p:grpSpPr>
          <p:sp>
            <p:nvSpPr>
              <p:cNvPr id="525" name="Freeform 817">
                <a:extLst>
                  <a:ext uri="{FF2B5EF4-FFF2-40B4-BE49-F238E27FC236}">
                    <a16:creationId xmlns:a16="http://schemas.microsoft.com/office/drawing/2014/main" id="{510F0A6E-ACC0-4ABB-AE98-EE9B380F5AA8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409154" y="4003781"/>
                <a:ext cx="158191" cy="81082"/>
              </a:xfrm>
              <a:custGeom>
                <a:avLst/>
                <a:gdLst>
                  <a:gd name="T0" fmla="*/ 303 w 637"/>
                  <a:gd name="T1" fmla="*/ 199 h 324"/>
                  <a:gd name="T2" fmla="*/ 326 w 637"/>
                  <a:gd name="T3" fmla="*/ 228 h 324"/>
                  <a:gd name="T4" fmla="*/ 637 w 637"/>
                  <a:gd name="T5" fmla="*/ 324 h 324"/>
                  <a:gd name="T6" fmla="*/ 409 w 637"/>
                  <a:gd name="T7" fmla="*/ 98 h 324"/>
                  <a:gd name="T8" fmla="*/ 287 w 637"/>
                  <a:gd name="T9" fmla="*/ 125 h 324"/>
                  <a:gd name="T10" fmla="*/ 161 w 637"/>
                  <a:gd name="T11" fmla="*/ 0 h 324"/>
                  <a:gd name="T12" fmla="*/ 0 w 637"/>
                  <a:gd name="T13" fmla="*/ 35 h 324"/>
                  <a:gd name="T14" fmla="*/ 77 w 637"/>
                  <a:gd name="T15" fmla="*/ 129 h 324"/>
                  <a:gd name="T16" fmla="*/ 303 w 637"/>
                  <a:gd name="T17" fmla="*/ 199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7" h="324">
                    <a:moveTo>
                      <a:pt x="303" y="199"/>
                    </a:moveTo>
                    <a:lnTo>
                      <a:pt x="326" y="228"/>
                    </a:lnTo>
                    <a:lnTo>
                      <a:pt x="637" y="324"/>
                    </a:lnTo>
                    <a:lnTo>
                      <a:pt x="409" y="98"/>
                    </a:lnTo>
                    <a:lnTo>
                      <a:pt x="287" y="125"/>
                    </a:lnTo>
                    <a:lnTo>
                      <a:pt x="161" y="0"/>
                    </a:lnTo>
                    <a:lnTo>
                      <a:pt x="0" y="35"/>
                    </a:lnTo>
                    <a:lnTo>
                      <a:pt x="77" y="129"/>
                    </a:lnTo>
                    <a:lnTo>
                      <a:pt x="303" y="199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526" name="Freeform 818">
                <a:extLst>
                  <a:ext uri="{FF2B5EF4-FFF2-40B4-BE49-F238E27FC236}">
                    <a16:creationId xmlns:a16="http://schemas.microsoft.com/office/drawing/2014/main" id="{43A81B8E-FBA6-41B8-B57F-894D91BFBE1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339097" y="3981258"/>
                <a:ext cx="108474" cy="108109"/>
              </a:xfrm>
              <a:custGeom>
                <a:avLst/>
                <a:gdLst>
                  <a:gd name="T0" fmla="*/ 351 w 439"/>
                  <a:gd name="T1" fmla="*/ 0 h 434"/>
                  <a:gd name="T2" fmla="*/ 305 w 439"/>
                  <a:gd name="T3" fmla="*/ 47 h 434"/>
                  <a:gd name="T4" fmla="*/ 262 w 439"/>
                  <a:gd name="T5" fmla="*/ 92 h 434"/>
                  <a:gd name="T6" fmla="*/ 221 w 439"/>
                  <a:gd name="T7" fmla="*/ 135 h 434"/>
                  <a:gd name="T8" fmla="*/ 184 w 439"/>
                  <a:gd name="T9" fmla="*/ 175 h 434"/>
                  <a:gd name="T10" fmla="*/ 150 w 439"/>
                  <a:gd name="T11" fmla="*/ 213 h 434"/>
                  <a:gd name="T12" fmla="*/ 120 w 439"/>
                  <a:gd name="T13" fmla="*/ 249 h 434"/>
                  <a:gd name="T14" fmla="*/ 92 w 439"/>
                  <a:gd name="T15" fmla="*/ 281 h 434"/>
                  <a:gd name="T16" fmla="*/ 68 w 439"/>
                  <a:gd name="T17" fmla="*/ 312 h 434"/>
                  <a:gd name="T18" fmla="*/ 47 w 439"/>
                  <a:gd name="T19" fmla="*/ 339 h 434"/>
                  <a:gd name="T20" fmla="*/ 31 w 439"/>
                  <a:gd name="T21" fmla="*/ 363 h 434"/>
                  <a:gd name="T22" fmla="*/ 16 w 439"/>
                  <a:gd name="T23" fmla="*/ 383 h 434"/>
                  <a:gd name="T24" fmla="*/ 8 w 439"/>
                  <a:gd name="T25" fmla="*/ 402 h 434"/>
                  <a:gd name="T26" fmla="*/ 2 w 439"/>
                  <a:gd name="T27" fmla="*/ 416 h 434"/>
                  <a:gd name="T28" fmla="*/ 0 w 439"/>
                  <a:gd name="T29" fmla="*/ 426 h 434"/>
                  <a:gd name="T30" fmla="*/ 3 w 439"/>
                  <a:gd name="T31" fmla="*/ 432 h 434"/>
                  <a:gd name="T32" fmla="*/ 10 w 439"/>
                  <a:gd name="T33" fmla="*/ 434 h 434"/>
                  <a:gd name="T34" fmla="*/ 20 w 439"/>
                  <a:gd name="T35" fmla="*/ 433 h 434"/>
                  <a:gd name="T36" fmla="*/ 34 w 439"/>
                  <a:gd name="T37" fmla="*/ 428 h 434"/>
                  <a:gd name="T38" fmla="*/ 52 w 439"/>
                  <a:gd name="T39" fmla="*/ 418 h 434"/>
                  <a:gd name="T40" fmla="*/ 72 w 439"/>
                  <a:gd name="T41" fmla="*/ 405 h 434"/>
                  <a:gd name="T42" fmla="*/ 98 w 439"/>
                  <a:gd name="T43" fmla="*/ 389 h 434"/>
                  <a:gd name="T44" fmla="*/ 125 w 439"/>
                  <a:gd name="T45" fmla="*/ 368 h 434"/>
                  <a:gd name="T46" fmla="*/ 155 w 439"/>
                  <a:gd name="T47" fmla="*/ 344 h 434"/>
                  <a:gd name="T48" fmla="*/ 189 w 439"/>
                  <a:gd name="T49" fmla="*/ 317 h 434"/>
                  <a:gd name="T50" fmla="*/ 224 w 439"/>
                  <a:gd name="T51" fmla="*/ 287 h 434"/>
                  <a:gd name="T52" fmla="*/ 262 w 439"/>
                  <a:gd name="T53" fmla="*/ 253 h 434"/>
                  <a:gd name="T54" fmla="*/ 304 w 439"/>
                  <a:gd name="T55" fmla="*/ 216 h 434"/>
                  <a:gd name="T56" fmla="*/ 346 w 439"/>
                  <a:gd name="T57" fmla="*/ 176 h 434"/>
                  <a:gd name="T58" fmla="*/ 391 w 439"/>
                  <a:gd name="T59" fmla="*/ 134 h 434"/>
                  <a:gd name="T60" fmla="*/ 439 w 439"/>
                  <a:gd name="T61" fmla="*/ 88 h 434"/>
                  <a:gd name="T62" fmla="*/ 351 w 439"/>
                  <a:gd name="T63" fmla="*/ 0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9" h="434">
                    <a:moveTo>
                      <a:pt x="351" y="0"/>
                    </a:moveTo>
                    <a:lnTo>
                      <a:pt x="305" y="47"/>
                    </a:lnTo>
                    <a:lnTo>
                      <a:pt x="262" y="92"/>
                    </a:lnTo>
                    <a:lnTo>
                      <a:pt x="221" y="135"/>
                    </a:lnTo>
                    <a:lnTo>
                      <a:pt x="184" y="175"/>
                    </a:lnTo>
                    <a:lnTo>
                      <a:pt x="150" y="213"/>
                    </a:lnTo>
                    <a:lnTo>
                      <a:pt x="120" y="249"/>
                    </a:lnTo>
                    <a:lnTo>
                      <a:pt x="92" y="281"/>
                    </a:lnTo>
                    <a:lnTo>
                      <a:pt x="68" y="312"/>
                    </a:lnTo>
                    <a:lnTo>
                      <a:pt x="47" y="339"/>
                    </a:lnTo>
                    <a:lnTo>
                      <a:pt x="31" y="363"/>
                    </a:lnTo>
                    <a:lnTo>
                      <a:pt x="16" y="383"/>
                    </a:lnTo>
                    <a:lnTo>
                      <a:pt x="8" y="402"/>
                    </a:lnTo>
                    <a:lnTo>
                      <a:pt x="2" y="416"/>
                    </a:lnTo>
                    <a:lnTo>
                      <a:pt x="0" y="426"/>
                    </a:lnTo>
                    <a:lnTo>
                      <a:pt x="3" y="432"/>
                    </a:lnTo>
                    <a:lnTo>
                      <a:pt x="10" y="434"/>
                    </a:lnTo>
                    <a:lnTo>
                      <a:pt x="20" y="433"/>
                    </a:lnTo>
                    <a:lnTo>
                      <a:pt x="34" y="428"/>
                    </a:lnTo>
                    <a:lnTo>
                      <a:pt x="52" y="418"/>
                    </a:lnTo>
                    <a:lnTo>
                      <a:pt x="72" y="405"/>
                    </a:lnTo>
                    <a:lnTo>
                      <a:pt x="98" y="389"/>
                    </a:lnTo>
                    <a:lnTo>
                      <a:pt x="125" y="368"/>
                    </a:lnTo>
                    <a:lnTo>
                      <a:pt x="155" y="344"/>
                    </a:lnTo>
                    <a:lnTo>
                      <a:pt x="189" y="317"/>
                    </a:lnTo>
                    <a:lnTo>
                      <a:pt x="224" y="287"/>
                    </a:lnTo>
                    <a:lnTo>
                      <a:pt x="262" y="253"/>
                    </a:lnTo>
                    <a:lnTo>
                      <a:pt x="304" y="216"/>
                    </a:lnTo>
                    <a:lnTo>
                      <a:pt x="346" y="176"/>
                    </a:lnTo>
                    <a:lnTo>
                      <a:pt x="391" y="134"/>
                    </a:lnTo>
                    <a:lnTo>
                      <a:pt x="439" y="88"/>
                    </a:lnTo>
                    <a:lnTo>
                      <a:pt x="35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527" name="Freeform 819">
                <a:extLst>
                  <a:ext uri="{FF2B5EF4-FFF2-40B4-BE49-F238E27FC236}">
                    <a16:creationId xmlns:a16="http://schemas.microsoft.com/office/drawing/2014/main" id="{E3C87063-DA76-4DD5-8366-99F74AE38D0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402374" y="4006033"/>
                <a:ext cx="110734" cy="110362"/>
              </a:xfrm>
              <a:custGeom>
                <a:avLst/>
                <a:gdLst>
                  <a:gd name="T0" fmla="*/ 350 w 439"/>
                  <a:gd name="T1" fmla="*/ 0 h 436"/>
                  <a:gd name="T2" fmla="*/ 305 w 439"/>
                  <a:gd name="T3" fmla="*/ 47 h 436"/>
                  <a:gd name="T4" fmla="*/ 261 w 439"/>
                  <a:gd name="T5" fmla="*/ 93 h 436"/>
                  <a:gd name="T6" fmla="*/ 222 w 439"/>
                  <a:gd name="T7" fmla="*/ 135 h 436"/>
                  <a:gd name="T8" fmla="*/ 185 w 439"/>
                  <a:gd name="T9" fmla="*/ 175 h 436"/>
                  <a:gd name="T10" fmla="*/ 151 w 439"/>
                  <a:gd name="T11" fmla="*/ 213 h 436"/>
                  <a:gd name="T12" fmla="*/ 120 w 439"/>
                  <a:gd name="T13" fmla="*/ 249 h 436"/>
                  <a:gd name="T14" fmla="*/ 92 w 439"/>
                  <a:gd name="T15" fmla="*/ 282 h 436"/>
                  <a:gd name="T16" fmla="*/ 68 w 439"/>
                  <a:gd name="T17" fmla="*/ 312 h 436"/>
                  <a:gd name="T18" fmla="*/ 48 w 439"/>
                  <a:gd name="T19" fmla="*/ 339 h 436"/>
                  <a:gd name="T20" fmla="*/ 30 w 439"/>
                  <a:gd name="T21" fmla="*/ 363 h 436"/>
                  <a:gd name="T22" fmla="*/ 17 w 439"/>
                  <a:gd name="T23" fmla="*/ 385 h 436"/>
                  <a:gd name="T24" fmla="*/ 7 w 439"/>
                  <a:gd name="T25" fmla="*/ 402 h 436"/>
                  <a:gd name="T26" fmla="*/ 1 w 439"/>
                  <a:gd name="T27" fmla="*/ 416 h 436"/>
                  <a:gd name="T28" fmla="*/ 0 w 439"/>
                  <a:gd name="T29" fmla="*/ 426 h 436"/>
                  <a:gd name="T30" fmla="*/ 3 w 439"/>
                  <a:gd name="T31" fmla="*/ 432 h 436"/>
                  <a:gd name="T32" fmla="*/ 9 w 439"/>
                  <a:gd name="T33" fmla="*/ 436 h 436"/>
                  <a:gd name="T34" fmla="*/ 20 w 439"/>
                  <a:gd name="T35" fmla="*/ 433 h 436"/>
                  <a:gd name="T36" fmla="*/ 34 w 439"/>
                  <a:gd name="T37" fmla="*/ 428 h 436"/>
                  <a:gd name="T38" fmla="*/ 52 w 439"/>
                  <a:gd name="T39" fmla="*/ 418 h 436"/>
                  <a:gd name="T40" fmla="*/ 73 w 439"/>
                  <a:gd name="T41" fmla="*/ 405 h 436"/>
                  <a:gd name="T42" fmla="*/ 97 w 439"/>
                  <a:gd name="T43" fmla="*/ 389 h 436"/>
                  <a:gd name="T44" fmla="*/ 124 w 439"/>
                  <a:gd name="T45" fmla="*/ 368 h 436"/>
                  <a:gd name="T46" fmla="*/ 155 w 439"/>
                  <a:gd name="T47" fmla="*/ 344 h 436"/>
                  <a:gd name="T48" fmla="*/ 188 w 439"/>
                  <a:gd name="T49" fmla="*/ 317 h 436"/>
                  <a:gd name="T50" fmla="*/ 224 w 439"/>
                  <a:gd name="T51" fmla="*/ 287 h 436"/>
                  <a:gd name="T52" fmla="*/ 262 w 439"/>
                  <a:gd name="T53" fmla="*/ 253 h 436"/>
                  <a:gd name="T54" fmla="*/ 303 w 439"/>
                  <a:gd name="T55" fmla="*/ 216 h 436"/>
                  <a:gd name="T56" fmla="*/ 347 w 439"/>
                  <a:gd name="T57" fmla="*/ 176 h 436"/>
                  <a:gd name="T58" fmla="*/ 392 w 439"/>
                  <a:gd name="T59" fmla="*/ 134 h 436"/>
                  <a:gd name="T60" fmla="*/ 439 w 439"/>
                  <a:gd name="T61" fmla="*/ 88 h 436"/>
                  <a:gd name="T62" fmla="*/ 350 w 439"/>
                  <a:gd name="T63" fmla="*/ 0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9" h="436">
                    <a:moveTo>
                      <a:pt x="350" y="0"/>
                    </a:moveTo>
                    <a:lnTo>
                      <a:pt x="305" y="47"/>
                    </a:lnTo>
                    <a:lnTo>
                      <a:pt x="261" y="93"/>
                    </a:lnTo>
                    <a:lnTo>
                      <a:pt x="222" y="135"/>
                    </a:lnTo>
                    <a:lnTo>
                      <a:pt x="185" y="175"/>
                    </a:lnTo>
                    <a:lnTo>
                      <a:pt x="151" y="213"/>
                    </a:lnTo>
                    <a:lnTo>
                      <a:pt x="120" y="249"/>
                    </a:lnTo>
                    <a:lnTo>
                      <a:pt x="92" y="282"/>
                    </a:lnTo>
                    <a:lnTo>
                      <a:pt x="68" y="312"/>
                    </a:lnTo>
                    <a:lnTo>
                      <a:pt x="48" y="339"/>
                    </a:lnTo>
                    <a:lnTo>
                      <a:pt x="30" y="363"/>
                    </a:lnTo>
                    <a:lnTo>
                      <a:pt x="17" y="385"/>
                    </a:lnTo>
                    <a:lnTo>
                      <a:pt x="7" y="402"/>
                    </a:lnTo>
                    <a:lnTo>
                      <a:pt x="1" y="416"/>
                    </a:lnTo>
                    <a:lnTo>
                      <a:pt x="0" y="426"/>
                    </a:lnTo>
                    <a:lnTo>
                      <a:pt x="3" y="432"/>
                    </a:lnTo>
                    <a:lnTo>
                      <a:pt x="9" y="436"/>
                    </a:lnTo>
                    <a:lnTo>
                      <a:pt x="20" y="433"/>
                    </a:lnTo>
                    <a:lnTo>
                      <a:pt x="34" y="428"/>
                    </a:lnTo>
                    <a:lnTo>
                      <a:pt x="52" y="418"/>
                    </a:lnTo>
                    <a:lnTo>
                      <a:pt x="73" y="405"/>
                    </a:lnTo>
                    <a:lnTo>
                      <a:pt x="97" y="389"/>
                    </a:lnTo>
                    <a:lnTo>
                      <a:pt x="124" y="368"/>
                    </a:lnTo>
                    <a:lnTo>
                      <a:pt x="155" y="344"/>
                    </a:lnTo>
                    <a:lnTo>
                      <a:pt x="188" y="317"/>
                    </a:lnTo>
                    <a:lnTo>
                      <a:pt x="224" y="287"/>
                    </a:lnTo>
                    <a:lnTo>
                      <a:pt x="262" y="253"/>
                    </a:lnTo>
                    <a:lnTo>
                      <a:pt x="303" y="216"/>
                    </a:lnTo>
                    <a:lnTo>
                      <a:pt x="347" y="176"/>
                    </a:lnTo>
                    <a:lnTo>
                      <a:pt x="392" y="134"/>
                    </a:lnTo>
                    <a:lnTo>
                      <a:pt x="439" y="88"/>
                    </a:lnTo>
                    <a:lnTo>
                      <a:pt x="3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528" name="Freeform 820">
                <a:extLst>
                  <a:ext uri="{FF2B5EF4-FFF2-40B4-BE49-F238E27FC236}">
                    <a16:creationId xmlns:a16="http://schemas.microsoft.com/office/drawing/2014/main" id="{6225F7C9-F761-4E18-9F30-B3F8CF1BB1FC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296160" y="3981258"/>
                <a:ext cx="291524" cy="171173"/>
              </a:xfrm>
              <a:custGeom>
                <a:avLst/>
                <a:gdLst>
                  <a:gd name="T0" fmla="*/ 1164 w 1164"/>
                  <a:gd name="T1" fmla="*/ 310 h 684"/>
                  <a:gd name="T2" fmla="*/ 172 w 1164"/>
                  <a:gd name="T3" fmla="*/ 0 h 684"/>
                  <a:gd name="T4" fmla="*/ 0 w 1164"/>
                  <a:gd name="T5" fmla="*/ 171 h 684"/>
                  <a:gd name="T6" fmla="*/ 797 w 1164"/>
                  <a:gd name="T7" fmla="*/ 684 h 684"/>
                  <a:gd name="T8" fmla="*/ 1164 w 1164"/>
                  <a:gd name="T9" fmla="*/ 310 h 6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4" h="684">
                    <a:moveTo>
                      <a:pt x="1164" y="310"/>
                    </a:moveTo>
                    <a:lnTo>
                      <a:pt x="172" y="0"/>
                    </a:lnTo>
                    <a:lnTo>
                      <a:pt x="0" y="171"/>
                    </a:lnTo>
                    <a:lnTo>
                      <a:pt x="797" y="684"/>
                    </a:lnTo>
                    <a:lnTo>
                      <a:pt x="1164" y="31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529" name="Freeform 821">
                <a:extLst>
                  <a:ext uri="{FF2B5EF4-FFF2-40B4-BE49-F238E27FC236}">
                    <a16:creationId xmlns:a16="http://schemas.microsoft.com/office/drawing/2014/main" id="{93425D8B-D123-461F-A73C-7AB5BF4481E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617062" y="4256036"/>
                <a:ext cx="110734" cy="108109"/>
              </a:xfrm>
              <a:custGeom>
                <a:avLst/>
                <a:gdLst>
                  <a:gd name="T0" fmla="*/ 438 w 438"/>
                  <a:gd name="T1" fmla="*/ 87 h 434"/>
                  <a:gd name="T2" fmla="*/ 391 w 438"/>
                  <a:gd name="T3" fmla="*/ 132 h 434"/>
                  <a:gd name="T4" fmla="*/ 346 w 438"/>
                  <a:gd name="T5" fmla="*/ 176 h 434"/>
                  <a:gd name="T6" fmla="*/ 302 w 438"/>
                  <a:gd name="T7" fmla="*/ 215 h 434"/>
                  <a:gd name="T8" fmla="*/ 262 w 438"/>
                  <a:gd name="T9" fmla="*/ 252 h 434"/>
                  <a:gd name="T10" fmla="*/ 223 w 438"/>
                  <a:gd name="T11" fmla="*/ 285 h 434"/>
                  <a:gd name="T12" fmla="*/ 187 w 438"/>
                  <a:gd name="T13" fmla="*/ 316 h 434"/>
                  <a:gd name="T14" fmla="*/ 154 w 438"/>
                  <a:gd name="T15" fmla="*/ 343 h 434"/>
                  <a:gd name="T16" fmla="*/ 124 w 438"/>
                  <a:gd name="T17" fmla="*/ 367 h 434"/>
                  <a:gd name="T18" fmla="*/ 96 w 438"/>
                  <a:gd name="T19" fmla="*/ 387 h 434"/>
                  <a:gd name="T20" fmla="*/ 72 w 438"/>
                  <a:gd name="T21" fmla="*/ 404 h 434"/>
                  <a:gd name="T22" fmla="*/ 51 w 438"/>
                  <a:gd name="T23" fmla="*/ 418 h 434"/>
                  <a:gd name="T24" fmla="*/ 33 w 438"/>
                  <a:gd name="T25" fmla="*/ 426 h 434"/>
                  <a:gd name="T26" fmla="*/ 19 w 438"/>
                  <a:gd name="T27" fmla="*/ 432 h 434"/>
                  <a:gd name="T28" fmla="*/ 8 w 438"/>
                  <a:gd name="T29" fmla="*/ 434 h 434"/>
                  <a:gd name="T30" fmla="*/ 2 w 438"/>
                  <a:gd name="T31" fmla="*/ 431 h 434"/>
                  <a:gd name="T32" fmla="*/ 0 w 438"/>
                  <a:gd name="T33" fmla="*/ 424 h 434"/>
                  <a:gd name="T34" fmla="*/ 1 w 438"/>
                  <a:gd name="T35" fmla="*/ 414 h 434"/>
                  <a:gd name="T36" fmla="*/ 6 w 438"/>
                  <a:gd name="T37" fmla="*/ 400 h 434"/>
                  <a:gd name="T38" fmla="*/ 16 w 438"/>
                  <a:gd name="T39" fmla="*/ 383 h 434"/>
                  <a:gd name="T40" fmla="*/ 29 w 438"/>
                  <a:gd name="T41" fmla="*/ 362 h 434"/>
                  <a:gd name="T42" fmla="*/ 46 w 438"/>
                  <a:gd name="T43" fmla="*/ 338 h 434"/>
                  <a:gd name="T44" fmla="*/ 67 w 438"/>
                  <a:gd name="T45" fmla="*/ 310 h 434"/>
                  <a:gd name="T46" fmla="*/ 91 w 438"/>
                  <a:gd name="T47" fmla="*/ 281 h 434"/>
                  <a:gd name="T48" fmla="*/ 118 w 438"/>
                  <a:gd name="T49" fmla="*/ 247 h 434"/>
                  <a:gd name="T50" fmla="*/ 149 w 438"/>
                  <a:gd name="T51" fmla="*/ 213 h 434"/>
                  <a:gd name="T52" fmla="*/ 183 w 438"/>
                  <a:gd name="T53" fmla="*/ 175 h 434"/>
                  <a:gd name="T54" fmla="*/ 220 w 438"/>
                  <a:gd name="T55" fmla="*/ 133 h 434"/>
                  <a:gd name="T56" fmla="*/ 261 w 438"/>
                  <a:gd name="T57" fmla="*/ 91 h 434"/>
                  <a:gd name="T58" fmla="*/ 303 w 438"/>
                  <a:gd name="T59" fmla="*/ 47 h 434"/>
                  <a:gd name="T60" fmla="*/ 349 w 438"/>
                  <a:gd name="T61" fmla="*/ 0 h 434"/>
                  <a:gd name="T62" fmla="*/ 438 w 438"/>
                  <a:gd name="T63" fmla="*/ 87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8" h="434">
                    <a:moveTo>
                      <a:pt x="438" y="87"/>
                    </a:moveTo>
                    <a:lnTo>
                      <a:pt x="391" y="132"/>
                    </a:lnTo>
                    <a:lnTo>
                      <a:pt x="346" y="176"/>
                    </a:lnTo>
                    <a:lnTo>
                      <a:pt x="302" y="215"/>
                    </a:lnTo>
                    <a:lnTo>
                      <a:pt x="262" y="252"/>
                    </a:lnTo>
                    <a:lnTo>
                      <a:pt x="223" y="285"/>
                    </a:lnTo>
                    <a:lnTo>
                      <a:pt x="187" y="316"/>
                    </a:lnTo>
                    <a:lnTo>
                      <a:pt x="154" y="343"/>
                    </a:lnTo>
                    <a:lnTo>
                      <a:pt x="124" y="367"/>
                    </a:lnTo>
                    <a:lnTo>
                      <a:pt x="96" y="387"/>
                    </a:lnTo>
                    <a:lnTo>
                      <a:pt x="72" y="404"/>
                    </a:lnTo>
                    <a:lnTo>
                      <a:pt x="51" y="418"/>
                    </a:lnTo>
                    <a:lnTo>
                      <a:pt x="33" y="426"/>
                    </a:lnTo>
                    <a:lnTo>
                      <a:pt x="19" y="432"/>
                    </a:lnTo>
                    <a:lnTo>
                      <a:pt x="8" y="434"/>
                    </a:lnTo>
                    <a:lnTo>
                      <a:pt x="2" y="431"/>
                    </a:lnTo>
                    <a:lnTo>
                      <a:pt x="0" y="424"/>
                    </a:lnTo>
                    <a:lnTo>
                      <a:pt x="1" y="414"/>
                    </a:lnTo>
                    <a:lnTo>
                      <a:pt x="6" y="400"/>
                    </a:lnTo>
                    <a:lnTo>
                      <a:pt x="16" y="383"/>
                    </a:lnTo>
                    <a:lnTo>
                      <a:pt x="29" y="362"/>
                    </a:lnTo>
                    <a:lnTo>
                      <a:pt x="46" y="338"/>
                    </a:lnTo>
                    <a:lnTo>
                      <a:pt x="67" y="310"/>
                    </a:lnTo>
                    <a:lnTo>
                      <a:pt x="91" y="281"/>
                    </a:lnTo>
                    <a:lnTo>
                      <a:pt x="118" y="247"/>
                    </a:lnTo>
                    <a:lnTo>
                      <a:pt x="149" y="213"/>
                    </a:lnTo>
                    <a:lnTo>
                      <a:pt x="183" y="175"/>
                    </a:lnTo>
                    <a:lnTo>
                      <a:pt x="220" y="133"/>
                    </a:lnTo>
                    <a:lnTo>
                      <a:pt x="261" y="91"/>
                    </a:lnTo>
                    <a:lnTo>
                      <a:pt x="303" y="47"/>
                    </a:lnTo>
                    <a:lnTo>
                      <a:pt x="349" y="0"/>
                    </a:lnTo>
                    <a:lnTo>
                      <a:pt x="438" y="8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530" name="Freeform 822">
                <a:extLst>
                  <a:ext uri="{FF2B5EF4-FFF2-40B4-BE49-F238E27FC236}">
                    <a16:creationId xmlns:a16="http://schemas.microsoft.com/office/drawing/2014/main" id="{D89D3769-6E1B-46EE-9B28-32832AAB385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592203" y="4192973"/>
                <a:ext cx="108474" cy="108109"/>
              </a:xfrm>
              <a:custGeom>
                <a:avLst/>
                <a:gdLst>
                  <a:gd name="T0" fmla="*/ 438 w 438"/>
                  <a:gd name="T1" fmla="*/ 88 h 434"/>
                  <a:gd name="T2" fmla="*/ 391 w 438"/>
                  <a:gd name="T3" fmla="*/ 134 h 434"/>
                  <a:gd name="T4" fmla="*/ 345 w 438"/>
                  <a:gd name="T5" fmla="*/ 176 h 434"/>
                  <a:gd name="T6" fmla="*/ 302 w 438"/>
                  <a:gd name="T7" fmla="*/ 215 h 434"/>
                  <a:gd name="T8" fmla="*/ 262 w 438"/>
                  <a:gd name="T9" fmla="*/ 252 h 434"/>
                  <a:gd name="T10" fmla="*/ 223 w 438"/>
                  <a:gd name="T11" fmla="*/ 286 h 434"/>
                  <a:gd name="T12" fmla="*/ 187 w 438"/>
                  <a:gd name="T13" fmla="*/ 316 h 434"/>
                  <a:gd name="T14" fmla="*/ 154 w 438"/>
                  <a:gd name="T15" fmla="*/ 343 h 434"/>
                  <a:gd name="T16" fmla="*/ 123 w 438"/>
                  <a:gd name="T17" fmla="*/ 367 h 434"/>
                  <a:gd name="T18" fmla="*/ 96 w 438"/>
                  <a:gd name="T19" fmla="*/ 388 h 434"/>
                  <a:gd name="T20" fmla="*/ 72 w 438"/>
                  <a:gd name="T21" fmla="*/ 405 h 434"/>
                  <a:gd name="T22" fmla="*/ 50 w 438"/>
                  <a:gd name="T23" fmla="*/ 418 h 434"/>
                  <a:gd name="T24" fmla="*/ 32 w 438"/>
                  <a:gd name="T25" fmla="*/ 428 h 434"/>
                  <a:gd name="T26" fmla="*/ 18 w 438"/>
                  <a:gd name="T27" fmla="*/ 433 h 434"/>
                  <a:gd name="T28" fmla="*/ 8 w 438"/>
                  <a:gd name="T29" fmla="*/ 434 h 434"/>
                  <a:gd name="T30" fmla="*/ 2 w 438"/>
                  <a:gd name="T31" fmla="*/ 432 h 434"/>
                  <a:gd name="T32" fmla="*/ 0 w 438"/>
                  <a:gd name="T33" fmla="*/ 426 h 434"/>
                  <a:gd name="T34" fmla="*/ 1 w 438"/>
                  <a:gd name="T35" fmla="*/ 415 h 434"/>
                  <a:gd name="T36" fmla="*/ 6 w 438"/>
                  <a:gd name="T37" fmla="*/ 401 h 434"/>
                  <a:gd name="T38" fmla="*/ 16 w 438"/>
                  <a:gd name="T39" fmla="*/ 383 h 434"/>
                  <a:gd name="T40" fmla="*/ 29 w 438"/>
                  <a:gd name="T41" fmla="*/ 363 h 434"/>
                  <a:gd name="T42" fmla="*/ 46 w 438"/>
                  <a:gd name="T43" fmla="*/ 339 h 434"/>
                  <a:gd name="T44" fmla="*/ 66 w 438"/>
                  <a:gd name="T45" fmla="*/ 312 h 434"/>
                  <a:gd name="T46" fmla="*/ 91 w 438"/>
                  <a:gd name="T47" fmla="*/ 281 h 434"/>
                  <a:gd name="T48" fmla="*/ 118 w 438"/>
                  <a:gd name="T49" fmla="*/ 249 h 434"/>
                  <a:gd name="T50" fmla="*/ 149 w 438"/>
                  <a:gd name="T51" fmla="*/ 213 h 434"/>
                  <a:gd name="T52" fmla="*/ 183 w 438"/>
                  <a:gd name="T53" fmla="*/ 175 h 434"/>
                  <a:gd name="T54" fmla="*/ 220 w 438"/>
                  <a:gd name="T55" fmla="*/ 135 h 434"/>
                  <a:gd name="T56" fmla="*/ 260 w 438"/>
                  <a:gd name="T57" fmla="*/ 91 h 434"/>
                  <a:gd name="T58" fmla="*/ 303 w 438"/>
                  <a:gd name="T59" fmla="*/ 47 h 434"/>
                  <a:gd name="T60" fmla="*/ 349 w 438"/>
                  <a:gd name="T61" fmla="*/ 0 h 434"/>
                  <a:gd name="T62" fmla="*/ 438 w 438"/>
                  <a:gd name="T63" fmla="*/ 88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38" h="434">
                    <a:moveTo>
                      <a:pt x="438" y="88"/>
                    </a:moveTo>
                    <a:lnTo>
                      <a:pt x="391" y="134"/>
                    </a:lnTo>
                    <a:lnTo>
                      <a:pt x="345" y="176"/>
                    </a:lnTo>
                    <a:lnTo>
                      <a:pt x="302" y="215"/>
                    </a:lnTo>
                    <a:lnTo>
                      <a:pt x="262" y="252"/>
                    </a:lnTo>
                    <a:lnTo>
                      <a:pt x="223" y="286"/>
                    </a:lnTo>
                    <a:lnTo>
                      <a:pt x="187" y="316"/>
                    </a:lnTo>
                    <a:lnTo>
                      <a:pt x="154" y="343"/>
                    </a:lnTo>
                    <a:lnTo>
                      <a:pt x="123" y="367"/>
                    </a:lnTo>
                    <a:lnTo>
                      <a:pt x="96" y="388"/>
                    </a:lnTo>
                    <a:lnTo>
                      <a:pt x="72" y="405"/>
                    </a:lnTo>
                    <a:lnTo>
                      <a:pt x="50" y="418"/>
                    </a:lnTo>
                    <a:lnTo>
                      <a:pt x="32" y="428"/>
                    </a:lnTo>
                    <a:lnTo>
                      <a:pt x="18" y="433"/>
                    </a:lnTo>
                    <a:lnTo>
                      <a:pt x="8" y="434"/>
                    </a:lnTo>
                    <a:lnTo>
                      <a:pt x="2" y="432"/>
                    </a:lnTo>
                    <a:lnTo>
                      <a:pt x="0" y="426"/>
                    </a:lnTo>
                    <a:lnTo>
                      <a:pt x="1" y="415"/>
                    </a:lnTo>
                    <a:lnTo>
                      <a:pt x="6" y="401"/>
                    </a:lnTo>
                    <a:lnTo>
                      <a:pt x="16" y="383"/>
                    </a:lnTo>
                    <a:lnTo>
                      <a:pt x="29" y="363"/>
                    </a:lnTo>
                    <a:lnTo>
                      <a:pt x="46" y="339"/>
                    </a:lnTo>
                    <a:lnTo>
                      <a:pt x="66" y="312"/>
                    </a:lnTo>
                    <a:lnTo>
                      <a:pt x="91" y="281"/>
                    </a:lnTo>
                    <a:lnTo>
                      <a:pt x="118" y="249"/>
                    </a:lnTo>
                    <a:lnTo>
                      <a:pt x="149" y="213"/>
                    </a:lnTo>
                    <a:lnTo>
                      <a:pt x="183" y="175"/>
                    </a:lnTo>
                    <a:lnTo>
                      <a:pt x="220" y="135"/>
                    </a:lnTo>
                    <a:lnTo>
                      <a:pt x="260" y="91"/>
                    </a:lnTo>
                    <a:lnTo>
                      <a:pt x="303" y="47"/>
                    </a:lnTo>
                    <a:lnTo>
                      <a:pt x="349" y="0"/>
                    </a:lnTo>
                    <a:lnTo>
                      <a:pt x="438" y="88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531" name="Freeform 823">
                <a:extLst>
                  <a:ext uri="{FF2B5EF4-FFF2-40B4-BE49-F238E27FC236}">
                    <a16:creationId xmlns:a16="http://schemas.microsoft.com/office/drawing/2014/main" id="{C4B06822-528E-4303-BEAA-68060AD97AC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553786" y="4118647"/>
                <a:ext cx="174010" cy="288292"/>
              </a:xfrm>
              <a:custGeom>
                <a:avLst/>
                <a:gdLst>
                  <a:gd name="T0" fmla="*/ 378 w 690"/>
                  <a:gd name="T1" fmla="*/ 0 h 1152"/>
                  <a:gd name="T2" fmla="*/ 690 w 690"/>
                  <a:gd name="T3" fmla="*/ 982 h 1152"/>
                  <a:gd name="T4" fmla="*/ 518 w 690"/>
                  <a:gd name="T5" fmla="*/ 1152 h 1152"/>
                  <a:gd name="T6" fmla="*/ 0 w 690"/>
                  <a:gd name="T7" fmla="*/ 363 h 1152"/>
                  <a:gd name="T8" fmla="*/ 378 w 690"/>
                  <a:gd name="T9" fmla="*/ 0 h 1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0" h="1152">
                    <a:moveTo>
                      <a:pt x="378" y="0"/>
                    </a:moveTo>
                    <a:lnTo>
                      <a:pt x="690" y="982"/>
                    </a:lnTo>
                    <a:lnTo>
                      <a:pt x="518" y="1152"/>
                    </a:lnTo>
                    <a:lnTo>
                      <a:pt x="0" y="363"/>
                    </a:lnTo>
                    <a:lnTo>
                      <a:pt x="37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532" name="Freeform 824">
                <a:extLst>
                  <a:ext uri="{FF2B5EF4-FFF2-40B4-BE49-F238E27FC236}">
                    <a16:creationId xmlns:a16="http://schemas.microsoft.com/office/drawing/2014/main" id="{16EFC8A8-97B1-408F-A287-52764B60AE6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260002" y="4260541"/>
                <a:ext cx="133333" cy="72073"/>
              </a:xfrm>
              <a:custGeom>
                <a:avLst/>
                <a:gdLst>
                  <a:gd name="T0" fmla="*/ 527 w 527"/>
                  <a:gd name="T1" fmla="*/ 91 h 287"/>
                  <a:gd name="T2" fmla="*/ 72 w 527"/>
                  <a:gd name="T3" fmla="*/ 0 h 287"/>
                  <a:gd name="T4" fmla="*/ 0 w 527"/>
                  <a:gd name="T5" fmla="*/ 71 h 287"/>
                  <a:gd name="T6" fmla="*/ 401 w 527"/>
                  <a:gd name="T7" fmla="*/ 287 h 287"/>
                  <a:gd name="T8" fmla="*/ 527 w 527"/>
                  <a:gd name="T9" fmla="*/ 91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7" h="287">
                    <a:moveTo>
                      <a:pt x="527" y="91"/>
                    </a:moveTo>
                    <a:lnTo>
                      <a:pt x="72" y="0"/>
                    </a:lnTo>
                    <a:lnTo>
                      <a:pt x="0" y="71"/>
                    </a:lnTo>
                    <a:lnTo>
                      <a:pt x="401" y="287"/>
                    </a:lnTo>
                    <a:lnTo>
                      <a:pt x="527" y="9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533" name="Freeform 825">
                <a:extLst>
                  <a:ext uri="{FF2B5EF4-FFF2-40B4-BE49-F238E27FC236}">
                    <a16:creationId xmlns:a16="http://schemas.microsoft.com/office/drawing/2014/main" id="{107D5254-BF04-423C-A937-11878836303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372996" y="4312343"/>
                <a:ext cx="72316" cy="130632"/>
              </a:xfrm>
              <a:custGeom>
                <a:avLst/>
                <a:gdLst>
                  <a:gd name="T0" fmla="*/ 197 w 289"/>
                  <a:gd name="T1" fmla="*/ 0 h 521"/>
                  <a:gd name="T2" fmla="*/ 289 w 289"/>
                  <a:gd name="T3" fmla="*/ 451 h 521"/>
                  <a:gd name="T4" fmla="*/ 218 w 289"/>
                  <a:gd name="T5" fmla="*/ 521 h 521"/>
                  <a:gd name="T6" fmla="*/ 0 w 289"/>
                  <a:gd name="T7" fmla="*/ 125 h 521"/>
                  <a:gd name="T8" fmla="*/ 197 w 289"/>
                  <a:gd name="T9" fmla="*/ 0 h 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9" h="521">
                    <a:moveTo>
                      <a:pt x="197" y="0"/>
                    </a:moveTo>
                    <a:lnTo>
                      <a:pt x="289" y="451"/>
                    </a:lnTo>
                    <a:lnTo>
                      <a:pt x="218" y="521"/>
                    </a:lnTo>
                    <a:lnTo>
                      <a:pt x="0" y="125"/>
                    </a:lnTo>
                    <a:lnTo>
                      <a:pt x="19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534" name="Freeform 826">
                <a:extLst>
                  <a:ext uri="{FF2B5EF4-FFF2-40B4-BE49-F238E27FC236}">
                    <a16:creationId xmlns:a16="http://schemas.microsoft.com/office/drawing/2014/main" id="{46B74986-88CF-435A-A97D-C11128D7F9D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341357" y="3915942"/>
                <a:ext cx="451975" cy="445951"/>
              </a:xfrm>
              <a:custGeom>
                <a:avLst/>
                <a:gdLst>
                  <a:gd name="T0" fmla="*/ 15 w 1795"/>
                  <a:gd name="T1" fmla="*/ 1777 h 1777"/>
                  <a:gd name="T2" fmla="*/ 45 w 1795"/>
                  <a:gd name="T3" fmla="*/ 1774 h 1777"/>
                  <a:gd name="T4" fmla="*/ 91 w 1795"/>
                  <a:gd name="T5" fmla="*/ 1755 h 1777"/>
                  <a:gd name="T6" fmla="*/ 152 w 1795"/>
                  <a:gd name="T7" fmla="*/ 1722 h 1777"/>
                  <a:gd name="T8" fmla="*/ 223 w 1795"/>
                  <a:gd name="T9" fmla="*/ 1674 h 1777"/>
                  <a:gd name="T10" fmla="*/ 307 w 1795"/>
                  <a:gd name="T11" fmla="*/ 1614 h 1777"/>
                  <a:gd name="T12" fmla="*/ 401 w 1795"/>
                  <a:gd name="T13" fmla="*/ 1544 h 1777"/>
                  <a:gd name="T14" fmla="*/ 502 w 1795"/>
                  <a:gd name="T15" fmla="*/ 1463 h 1777"/>
                  <a:gd name="T16" fmla="*/ 612 w 1795"/>
                  <a:gd name="T17" fmla="*/ 1373 h 1777"/>
                  <a:gd name="T18" fmla="*/ 727 w 1795"/>
                  <a:gd name="T19" fmla="*/ 1275 h 1777"/>
                  <a:gd name="T20" fmla="*/ 848 w 1795"/>
                  <a:gd name="T21" fmla="*/ 1172 h 1777"/>
                  <a:gd name="T22" fmla="*/ 971 w 1795"/>
                  <a:gd name="T23" fmla="*/ 1063 h 1777"/>
                  <a:gd name="T24" fmla="*/ 1097 w 1795"/>
                  <a:gd name="T25" fmla="*/ 950 h 1777"/>
                  <a:gd name="T26" fmla="*/ 1223 w 1795"/>
                  <a:gd name="T27" fmla="*/ 834 h 1777"/>
                  <a:gd name="T28" fmla="*/ 1349 w 1795"/>
                  <a:gd name="T29" fmla="*/ 715 h 1777"/>
                  <a:gd name="T30" fmla="*/ 1473 w 1795"/>
                  <a:gd name="T31" fmla="*/ 597 h 1777"/>
                  <a:gd name="T32" fmla="*/ 1593 w 1795"/>
                  <a:gd name="T33" fmla="*/ 479 h 1777"/>
                  <a:gd name="T34" fmla="*/ 1661 w 1795"/>
                  <a:gd name="T35" fmla="*/ 404 h 1777"/>
                  <a:gd name="T36" fmla="*/ 1716 w 1795"/>
                  <a:gd name="T37" fmla="*/ 329 h 1777"/>
                  <a:gd name="T38" fmla="*/ 1758 w 1795"/>
                  <a:gd name="T39" fmla="*/ 255 h 1777"/>
                  <a:gd name="T40" fmla="*/ 1784 w 1795"/>
                  <a:gd name="T41" fmla="*/ 186 h 1777"/>
                  <a:gd name="T42" fmla="*/ 1795 w 1795"/>
                  <a:gd name="T43" fmla="*/ 123 h 1777"/>
                  <a:gd name="T44" fmla="*/ 1789 w 1795"/>
                  <a:gd name="T45" fmla="*/ 71 h 1777"/>
                  <a:gd name="T46" fmla="*/ 1766 w 1795"/>
                  <a:gd name="T47" fmla="*/ 31 h 1777"/>
                  <a:gd name="T48" fmla="*/ 1725 w 1795"/>
                  <a:gd name="T49" fmla="*/ 7 h 1777"/>
                  <a:gd name="T50" fmla="*/ 1671 w 1795"/>
                  <a:gd name="T51" fmla="*/ 0 h 1777"/>
                  <a:gd name="T52" fmla="*/ 1609 w 1795"/>
                  <a:gd name="T53" fmla="*/ 11 h 1777"/>
                  <a:gd name="T54" fmla="*/ 1539 w 1795"/>
                  <a:gd name="T55" fmla="*/ 38 h 1777"/>
                  <a:gd name="T56" fmla="*/ 1464 w 1795"/>
                  <a:gd name="T57" fmla="*/ 78 h 1777"/>
                  <a:gd name="T58" fmla="*/ 1387 w 1795"/>
                  <a:gd name="T59" fmla="*/ 134 h 1777"/>
                  <a:gd name="T60" fmla="*/ 1313 w 1795"/>
                  <a:gd name="T61" fmla="*/ 201 h 1777"/>
                  <a:gd name="T62" fmla="*/ 1193 w 1795"/>
                  <a:gd name="T63" fmla="*/ 320 h 1777"/>
                  <a:gd name="T64" fmla="*/ 1074 w 1795"/>
                  <a:gd name="T65" fmla="*/ 442 h 1777"/>
                  <a:gd name="T66" fmla="*/ 954 w 1795"/>
                  <a:gd name="T67" fmla="*/ 567 h 1777"/>
                  <a:gd name="T68" fmla="*/ 837 w 1795"/>
                  <a:gd name="T69" fmla="*/ 692 h 1777"/>
                  <a:gd name="T70" fmla="*/ 723 w 1795"/>
                  <a:gd name="T71" fmla="*/ 816 h 1777"/>
                  <a:gd name="T72" fmla="*/ 612 w 1795"/>
                  <a:gd name="T73" fmla="*/ 938 h 1777"/>
                  <a:gd name="T74" fmla="*/ 508 w 1795"/>
                  <a:gd name="T75" fmla="*/ 1057 h 1777"/>
                  <a:gd name="T76" fmla="*/ 409 w 1795"/>
                  <a:gd name="T77" fmla="*/ 1171 h 1777"/>
                  <a:gd name="T78" fmla="*/ 318 w 1795"/>
                  <a:gd name="T79" fmla="*/ 1280 h 1777"/>
                  <a:gd name="T80" fmla="*/ 237 w 1795"/>
                  <a:gd name="T81" fmla="*/ 1381 h 1777"/>
                  <a:gd name="T82" fmla="*/ 166 w 1795"/>
                  <a:gd name="T83" fmla="*/ 1474 h 1777"/>
                  <a:gd name="T84" fmla="*/ 106 w 1795"/>
                  <a:gd name="T85" fmla="*/ 1557 h 1777"/>
                  <a:gd name="T86" fmla="*/ 57 w 1795"/>
                  <a:gd name="T87" fmla="*/ 1628 h 1777"/>
                  <a:gd name="T88" fmla="*/ 23 w 1795"/>
                  <a:gd name="T89" fmla="*/ 1687 h 1777"/>
                  <a:gd name="T90" fmla="*/ 4 w 1795"/>
                  <a:gd name="T91" fmla="*/ 1732 h 1777"/>
                  <a:gd name="T92" fmla="*/ 1 w 1795"/>
                  <a:gd name="T93" fmla="*/ 1763 h 17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795" h="1777">
                    <a:moveTo>
                      <a:pt x="6" y="1771"/>
                    </a:moveTo>
                    <a:lnTo>
                      <a:pt x="15" y="1777"/>
                    </a:lnTo>
                    <a:lnTo>
                      <a:pt x="29" y="1777"/>
                    </a:lnTo>
                    <a:lnTo>
                      <a:pt x="45" y="1774"/>
                    </a:lnTo>
                    <a:lnTo>
                      <a:pt x="67" y="1766"/>
                    </a:lnTo>
                    <a:lnTo>
                      <a:pt x="91" y="1755"/>
                    </a:lnTo>
                    <a:lnTo>
                      <a:pt x="120" y="1740"/>
                    </a:lnTo>
                    <a:lnTo>
                      <a:pt x="152" y="1722"/>
                    </a:lnTo>
                    <a:lnTo>
                      <a:pt x="186" y="1699"/>
                    </a:lnTo>
                    <a:lnTo>
                      <a:pt x="223" y="1674"/>
                    </a:lnTo>
                    <a:lnTo>
                      <a:pt x="263" y="1646"/>
                    </a:lnTo>
                    <a:lnTo>
                      <a:pt x="307" y="1614"/>
                    </a:lnTo>
                    <a:lnTo>
                      <a:pt x="352" y="1580"/>
                    </a:lnTo>
                    <a:lnTo>
                      <a:pt x="401" y="1544"/>
                    </a:lnTo>
                    <a:lnTo>
                      <a:pt x="450" y="1504"/>
                    </a:lnTo>
                    <a:lnTo>
                      <a:pt x="502" y="1463"/>
                    </a:lnTo>
                    <a:lnTo>
                      <a:pt x="556" y="1419"/>
                    </a:lnTo>
                    <a:lnTo>
                      <a:pt x="612" y="1373"/>
                    </a:lnTo>
                    <a:lnTo>
                      <a:pt x="669" y="1325"/>
                    </a:lnTo>
                    <a:lnTo>
                      <a:pt x="727" y="1275"/>
                    </a:lnTo>
                    <a:lnTo>
                      <a:pt x="786" y="1224"/>
                    </a:lnTo>
                    <a:lnTo>
                      <a:pt x="848" y="1172"/>
                    </a:lnTo>
                    <a:lnTo>
                      <a:pt x="909" y="1118"/>
                    </a:lnTo>
                    <a:lnTo>
                      <a:pt x="971" y="1063"/>
                    </a:lnTo>
                    <a:lnTo>
                      <a:pt x="1033" y="1006"/>
                    </a:lnTo>
                    <a:lnTo>
                      <a:pt x="1097" y="950"/>
                    </a:lnTo>
                    <a:lnTo>
                      <a:pt x="1159" y="892"/>
                    </a:lnTo>
                    <a:lnTo>
                      <a:pt x="1223" y="834"/>
                    </a:lnTo>
                    <a:lnTo>
                      <a:pt x="1286" y="775"/>
                    </a:lnTo>
                    <a:lnTo>
                      <a:pt x="1349" y="715"/>
                    </a:lnTo>
                    <a:lnTo>
                      <a:pt x="1410" y="656"/>
                    </a:lnTo>
                    <a:lnTo>
                      <a:pt x="1473" y="597"/>
                    </a:lnTo>
                    <a:lnTo>
                      <a:pt x="1533" y="537"/>
                    </a:lnTo>
                    <a:lnTo>
                      <a:pt x="1593" y="479"/>
                    </a:lnTo>
                    <a:lnTo>
                      <a:pt x="1628" y="442"/>
                    </a:lnTo>
                    <a:lnTo>
                      <a:pt x="1661" y="404"/>
                    </a:lnTo>
                    <a:lnTo>
                      <a:pt x="1690" y="366"/>
                    </a:lnTo>
                    <a:lnTo>
                      <a:pt x="1716" y="329"/>
                    </a:lnTo>
                    <a:lnTo>
                      <a:pt x="1739" y="291"/>
                    </a:lnTo>
                    <a:lnTo>
                      <a:pt x="1758" y="255"/>
                    </a:lnTo>
                    <a:lnTo>
                      <a:pt x="1773" y="219"/>
                    </a:lnTo>
                    <a:lnTo>
                      <a:pt x="1784" y="186"/>
                    </a:lnTo>
                    <a:lnTo>
                      <a:pt x="1792" y="153"/>
                    </a:lnTo>
                    <a:lnTo>
                      <a:pt x="1795" y="123"/>
                    </a:lnTo>
                    <a:lnTo>
                      <a:pt x="1794" y="96"/>
                    </a:lnTo>
                    <a:lnTo>
                      <a:pt x="1789" y="71"/>
                    </a:lnTo>
                    <a:lnTo>
                      <a:pt x="1780" y="49"/>
                    </a:lnTo>
                    <a:lnTo>
                      <a:pt x="1766" y="31"/>
                    </a:lnTo>
                    <a:lnTo>
                      <a:pt x="1747" y="16"/>
                    </a:lnTo>
                    <a:lnTo>
                      <a:pt x="1725" y="7"/>
                    </a:lnTo>
                    <a:lnTo>
                      <a:pt x="1700" y="1"/>
                    </a:lnTo>
                    <a:lnTo>
                      <a:pt x="1671" y="0"/>
                    </a:lnTo>
                    <a:lnTo>
                      <a:pt x="1642" y="5"/>
                    </a:lnTo>
                    <a:lnTo>
                      <a:pt x="1609" y="11"/>
                    </a:lnTo>
                    <a:lnTo>
                      <a:pt x="1575" y="23"/>
                    </a:lnTo>
                    <a:lnTo>
                      <a:pt x="1539" y="38"/>
                    </a:lnTo>
                    <a:lnTo>
                      <a:pt x="1501" y="57"/>
                    </a:lnTo>
                    <a:lnTo>
                      <a:pt x="1464" y="78"/>
                    </a:lnTo>
                    <a:lnTo>
                      <a:pt x="1426" y="104"/>
                    </a:lnTo>
                    <a:lnTo>
                      <a:pt x="1387" y="134"/>
                    </a:lnTo>
                    <a:lnTo>
                      <a:pt x="1350" y="165"/>
                    </a:lnTo>
                    <a:lnTo>
                      <a:pt x="1313" y="201"/>
                    </a:lnTo>
                    <a:lnTo>
                      <a:pt x="1252" y="260"/>
                    </a:lnTo>
                    <a:lnTo>
                      <a:pt x="1193" y="320"/>
                    </a:lnTo>
                    <a:lnTo>
                      <a:pt x="1133" y="381"/>
                    </a:lnTo>
                    <a:lnTo>
                      <a:pt x="1074" y="442"/>
                    </a:lnTo>
                    <a:lnTo>
                      <a:pt x="1013" y="505"/>
                    </a:lnTo>
                    <a:lnTo>
                      <a:pt x="954" y="567"/>
                    </a:lnTo>
                    <a:lnTo>
                      <a:pt x="895" y="630"/>
                    </a:lnTo>
                    <a:lnTo>
                      <a:pt x="837" y="692"/>
                    </a:lnTo>
                    <a:lnTo>
                      <a:pt x="779" y="755"/>
                    </a:lnTo>
                    <a:lnTo>
                      <a:pt x="723" y="816"/>
                    </a:lnTo>
                    <a:lnTo>
                      <a:pt x="667" y="877"/>
                    </a:lnTo>
                    <a:lnTo>
                      <a:pt x="612" y="938"/>
                    </a:lnTo>
                    <a:lnTo>
                      <a:pt x="560" y="999"/>
                    </a:lnTo>
                    <a:lnTo>
                      <a:pt x="508" y="1057"/>
                    </a:lnTo>
                    <a:lnTo>
                      <a:pt x="458" y="1115"/>
                    </a:lnTo>
                    <a:lnTo>
                      <a:pt x="409" y="1171"/>
                    </a:lnTo>
                    <a:lnTo>
                      <a:pt x="363" y="1227"/>
                    </a:lnTo>
                    <a:lnTo>
                      <a:pt x="318" y="1280"/>
                    </a:lnTo>
                    <a:lnTo>
                      <a:pt x="277" y="1332"/>
                    </a:lnTo>
                    <a:lnTo>
                      <a:pt x="237" y="1381"/>
                    </a:lnTo>
                    <a:lnTo>
                      <a:pt x="200" y="1429"/>
                    </a:lnTo>
                    <a:lnTo>
                      <a:pt x="166" y="1474"/>
                    </a:lnTo>
                    <a:lnTo>
                      <a:pt x="134" y="1516"/>
                    </a:lnTo>
                    <a:lnTo>
                      <a:pt x="106" y="1557"/>
                    </a:lnTo>
                    <a:lnTo>
                      <a:pt x="79" y="1593"/>
                    </a:lnTo>
                    <a:lnTo>
                      <a:pt x="57" y="1628"/>
                    </a:lnTo>
                    <a:lnTo>
                      <a:pt x="39" y="1660"/>
                    </a:lnTo>
                    <a:lnTo>
                      <a:pt x="23" y="1687"/>
                    </a:lnTo>
                    <a:lnTo>
                      <a:pt x="11" y="1712"/>
                    </a:lnTo>
                    <a:lnTo>
                      <a:pt x="4" y="1732"/>
                    </a:lnTo>
                    <a:lnTo>
                      <a:pt x="0" y="1750"/>
                    </a:lnTo>
                    <a:lnTo>
                      <a:pt x="1" y="1763"/>
                    </a:lnTo>
                    <a:lnTo>
                      <a:pt x="6" y="1771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  <p:sp>
            <p:nvSpPr>
              <p:cNvPr id="535" name="Freeform 827">
                <a:extLst>
                  <a:ext uri="{FF2B5EF4-FFF2-40B4-BE49-F238E27FC236}">
                    <a16:creationId xmlns:a16="http://schemas.microsoft.com/office/drawing/2014/main" id="{93F48653-AFEB-4447-984E-1EB31289D99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12700677" y="3956483"/>
                <a:ext cx="51977" cy="51802"/>
              </a:xfrm>
              <a:custGeom>
                <a:avLst/>
                <a:gdLst>
                  <a:gd name="T0" fmla="*/ 0 w 211"/>
                  <a:gd name="T1" fmla="*/ 37 h 209"/>
                  <a:gd name="T2" fmla="*/ 174 w 211"/>
                  <a:gd name="T3" fmla="*/ 209 h 209"/>
                  <a:gd name="T4" fmla="*/ 211 w 211"/>
                  <a:gd name="T5" fmla="*/ 172 h 209"/>
                  <a:gd name="T6" fmla="*/ 210 w 211"/>
                  <a:gd name="T7" fmla="*/ 169 h 209"/>
                  <a:gd name="T8" fmla="*/ 208 w 211"/>
                  <a:gd name="T9" fmla="*/ 159 h 209"/>
                  <a:gd name="T10" fmla="*/ 204 w 211"/>
                  <a:gd name="T11" fmla="*/ 144 h 209"/>
                  <a:gd name="T12" fmla="*/ 196 w 211"/>
                  <a:gd name="T13" fmla="*/ 125 h 209"/>
                  <a:gd name="T14" fmla="*/ 185 w 211"/>
                  <a:gd name="T15" fmla="*/ 105 h 209"/>
                  <a:gd name="T16" fmla="*/ 170 w 211"/>
                  <a:gd name="T17" fmla="*/ 82 h 209"/>
                  <a:gd name="T18" fmla="*/ 149 w 211"/>
                  <a:gd name="T19" fmla="*/ 58 h 209"/>
                  <a:gd name="T20" fmla="*/ 130 w 211"/>
                  <a:gd name="T21" fmla="*/ 42 h 209"/>
                  <a:gd name="T22" fmla="*/ 112 w 211"/>
                  <a:gd name="T23" fmla="*/ 29 h 209"/>
                  <a:gd name="T24" fmla="*/ 93 w 211"/>
                  <a:gd name="T25" fmla="*/ 19 h 209"/>
                  <a:gd name="T26" fmla="*/ 75 w 211"/>
                  <a:gd name="T27" fmla="*/ 11 h 209"/>
                  <a:gd name="T28" fmla="*/ 60 w 211"/>
                  <a:gd name="T29" fmla="*/ 6 h 209"/>
                  <a:gd name="T30" fmla="*/ 48 w 211"/>
                  <a:gd name="T31" fmla="*/ 3 h 209"/>
                  <a:gd name="T32" fmla="*/ 40 w 211"/>
                  <a:gd name="T33" fmla="*/ 0 h 209"/>
                  <a:gd name="T34" fmla="*/ 38 w 211"/>
                  <a:gd name="T35" fmla="*/ 0 h 209"/>
                  <a:gd name="T36" fmla="*/ 0 w 211"/>
                  <a:gd name="T37" fmla="*/ 37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11" h="209">
                    <a:moveTo>
                      <a:pt x="0" y="37"/>
                    </a:moveTo>
                    <a:lnTo>
                      <a:pt x="174" y="209"/>
                    </a:lnTo>
                    <a:lnTo>
                      <a:pt x="211" y="172"/>
                    </a:lnTo>
                    <a:lnTo>
                      <a:pt x="210" y="169"/>
                    </a:lnTo>
                    <a:lnTo>
                      <a:pt x="208" y="159"/>
                    </a:lnTo>
                    <a:lnTo>
                      <a:pt x="204" y="144"/>
                    </a:lnTo>
                    <a:lnTo>
                      <a:pt x="196" y="125"/>
                    </a:lnTo>
                    <a:lnTo>
                      <a:pt x="185" y="105"/>
                    </a:lnTo>
                    <a:lnTo>
                      <a:pt x="170" y="82"/>
                    </a:lnTo>
                    <a:lnTo>
                      <a:pt x="149" y="58"/>
                    </a:lnTo>
                    <a:lnTo>
                      <a:pt x="130" y="42"/>
                    </a:lnTo>
                    <a:lnTo>
                      <a:pt x="112" y="29"/>
                    </a:lnTo>
                    <a:lnTo>
                      <a:pt x="93" y="19"/>
                    </a:lnTo>
                    <a:lnTo>
                      <a:pt x="75" y="11"/>
                    </a:lnTo>
                    <a:lnTo>
                      <a:pt x="60" y="6"/>
                    </a:lnTo>
                    <a:lnTo>
                      <a:pt x="48" y="3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0" y="37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rgbClr val="032445"/>
                  </a:solidFill>
                  <a:effectLst/>
                  <a:uLnTx/>
                  <a:uFillTx/>
                  <a:latin typeface="Arial" pitchFamily="34" charset="0"/>
                  <a:ea typeface="ヒラギノ角ゴ Pro W3" pitchFamily="124" charset="-128"/>
                  <a:cs typeface="+mn-cs"/>
                </a:endParaRPr>
              </a:p>
            </p:txBody>
          </p:sp>
        </p:grpSp>
      </p:grpSp>
      <p:grpSp>
        <p:nvGrpSpPr>
          <p:cNvPr id="536" name="Group 535">
            <a:extLst>
              <a:ext uri="{FF2B5EF4-FFF2-40B4-BE49-F238E27FC236}">
                <a16:creationId xmlns:a16="http://schemas.microsoft.com/office/drawing/2014/main" id="{7CA563DB-E288-467B-BACB-02B150C1676E}"/>
              </a:ext>
            </a:extLst>
          </p:cNvPr>
          <p:cNvGrpSpPr/>
          <p:nvPr/>
        </p:nvGrpSpPr>
        <p:grpSpPr bwMode="gray">
          <a:xfrm>
            <a:off x="8387663" y="4287183"/>
            <a:ext cx="1150949" cy="210312"/>
            <a:chOff x="7645004" y="4556638"/>
            <a:chExt cx="1150949" cy="210312"/>
          </a:xfrm>
        </p:grpSpPr>
        <p:sp>
          <p:nvSpPr>
            <p:cNvPr id="537" name="TextBox 536">
              <a:extLst>
                <a:ext uri="{FF2B5EF4-FFF2-40B4-BE49-F238E27FC236}">
                  <a16:creationId xmlns:a16="http://schemas.microsoft.com/office/drawing/2014/main" id="{FC819B1C-2350-4F79-A48B-EA56C39C61B0}"/>
                </a:ext>
              </a:extLst>
            </p:cNvPr>
            <p:cNvSpPr txBox="1"/>
            <p:nvPr/>
          </p:nvSpPr>
          <p:spPr bwMode="gray">
            <a:xfrm>
              <a:off x="7899511" y="4584850"/>
              <a:ext cx="896442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1397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11.6%</a:t>
              </a:r>
            </a:p>
          </p:txBody>
        </p:sp>
        <p:pic>
          <p:nvPicPr>
            <p:cNvPr id="538" name="Picture 6" descr="https://d30y9cdsu7xlg0.cloudfront.net/png/216724-200.png">
              <a:extLst>
                <a:ext uri="{FF2B5EF4-FFF2-40B4-BE49-F238E27FC236}">
                  <a16:creationId xmlns:a16="http://schemas.microsoft.com/office/drawing/2014/main" id="{3FBAB4B7-9E1A-4991-A2A4-DFA43062AB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screen">
              <a:duotone>
                <a:srgbClr val="3B7AC1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645004" y="4556638"/>
              <a:ext cx="210312" cy="210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39" name="Group 538">
            <a:extLst>
              <a:ext uri="{FF2B5EF4-FFF2-40B4-BE49-F238E27FC236}">
                <a16:creationId xmlns:a16="http://schemas.microsoft.com/office/drawing/2014/main" id="{3A54B458-D41B-4ECD-81E7-094F109D7793}"/>
              </a:ext>
            </a:extLst>
          </p:cNvPr>
          <p:cNvGrpSpPr/>
          <p:nvPr/>
        </p:nvGrpSpPr>
        <p:grpSpPr bwMode="gray">
          <a:xfrm>
            <a:off x="8363564" y="3881540"/>
            <a:ext cx="530251" cy="208711"/>
            <a:chOff x="7645805" y="4301364"/>
            <a:chExt cx="530251" cy="208711"/>
          </a:xfrm>
        </p:grpSpPr>
        <p:sp>
          <p:nvSpPr>
            <p:cNvPr id="540" name="TextBox 539">
              <a:extLst>
                <a:ext uri="{FF2B5EF4-FFF2-40B4-BE49-F238E27FC236}">
                  <a16:creationId xmlns:a16="http://schemas.microsoft.com/office/drawing/2014/main" id="{7F120B7B-04CD-465F-B5AA-E3E4D8ECE5CA}"/>
                </a:ext>
              </a:extLst>
            </p:cNvPr>
            <p:cNvSpPr txBox="1"/>
            <p:nvPr/>
          </p:nvSpPr>
          <p:spPr bwMode="gray">
            <a:xfrm>
              <a:off x="7899511" y="4328775"/>
              <a:ext cx="27654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EC202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2.19</a:t>
              </a:r>
            </a:p>
          </p:txBody>
        </p:sp>
        <p:pic>
          <p:nvPicPr>
            <p:cNvPr id="541" name="Picture 4" descr="https://d30y9cdsu7xlg0.cloudfront.net/png/55407-200.png">
              <a:extLst>
                <a:ext uri="{FF2B5EF4-FFF2-40B4-BE49-F238E27FC236}">
                  <a16:creationId xmlns:a16="http://schemas.microsoft.com/office/drawing/2014/main" id="{8FFB5399-D0A5-46BE-BD8D-FFB8ACC7CF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screen">
              <a:duotone>
                <a:srgbClr val="EC2029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645805" y="4301364"/>
              <a:ext cx="208711" cy="2087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42" name="Group 541">
            <a:extLst>
              <a:ext uri="{FF2B5EF4-FFF2-40B4-BE49-F238E27FC236}">
                <a16:creationId xmlns:a16="http://schemas.microsoft.com/office/drawing/2014/main" id="{B15A1D69-EEF0-4A56-8066-5A4DEDE5C602}"/>
              </a:ext>
            </a:extLst>
          </p:cNvPr>
          <p:cNvGrpSpPr/>
          <p:nvPr/>
        </p:nvGrpSpPr>
        <p:grpSpPr bwMode="gray">
          <a:xfrm>
            <a:off x="8363564" y="4679168"/>
            <a:ext cx="1067880" cy="244165"/>
            <a:chOff x="7628078" y="4811990"/>
            <a:chExt cx="1067880" cy="244165"/>
          </a:xfrm>
        </p:grpSpPr>
        <p:sp>
          <p:nvSpPr>
            <p:cNvPr id="543" name="TextBox 542">
              <a:extLst>
                <a:ext uri="{FF2B5EF4-FFF2-40B4-BE49-F238E27FC236}">
                  <a16:creationId xmlns:a16="http://schemas.microsoft.com/office/drawing/2014/main" id="{693F02BF-8B28-4958-8CAE-2131A9429A30}"/>
                </a:ext>
              </a:extLst>
            </p:cNvPr>
            <p:cNvSpPr txBox="1"/>
            <p:nvPr/>
          </p:nvSpPr>
          <p:spPr bwMode="gray">
            <a:xfrm>
              <a:off x="7899511" y="4857128"/>
              <a:ext cx="796447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9A61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8.6%</a:t>
              </a:r>
            </a:p>
          </p:txBody>
        </p:sp>
        <p:pic>
          <p:nvPicPr>
            <p:cNvPr id="544" name="Picture 9" descr="https://d30y9cdsu7xlg0.cloudfront.net/png/165119-200.png">
              <a:extLst>
                <a:ext uri="{FF2B5EF4-FFF2-40B4-BE49-F238E27FC236}">
                  <a16:creationId xmlns:a16="http://schemas.microsoft.com/office/drawing/2014/main" id="{BAA36C26-EA93-462A-AB27-2CCF3B1603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screen">
              <a:duotone>
                <a:srgbClr val="F9A61A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628078" y="4811990"/>
              <a:ext cx="244165" cy="2441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45" name="Group 544">
            <a:extLst>
              <a:ext uri="{FF2B5EF4-FFF2-40B4-BE49-F238E27FC236}">
                <a16:creationId xmlns:a16="http://schemas.microsoft.com/office/drawing/2014/main" id="{9EC3CA56-0CD2-4FE5-B543-AD4B233846FA}"/>
              </a:ext>
            </a:extLst>
          </p:cNvPr>
          <p:cNvGrpSpPr/>
          <p:nvPr/>
        </p:nvGrpSpPr>
        <p:grpSpPr bwMode="gray">
          <a:xfrm>
            <a:off x="8935143" y="4286890"/>
            <a:ext cx="1075976" cy="210312"/>
            <a:chOff x="7580550" y="5302321"/>
            <a:chExt cx="1075976" cy="210312"/>
          </a:xfrm>
        </p:grpSpPr>
        <p:pic>
          <p:nvPicPr>
            <p:cNvPr id="546" name="Picture 2" descr="Image result for revenue icon rupee">
              <a:extLst>
                <a:ext uri="{FF2B5EF4-FFF2-40B4-BE49-F238E27FC236}">
                  <a16:creationId xmlns:a16="http://schemas.microsoft.com/office/drawing/2014/main" id="{603E7533-9DAA-4662-BE71-547BF0826F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rgbClr val="C9C9C9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7580550" y="5302321"/>
              <a:ext cx="315469" cy="210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7" name="TextBox 546">
              <a:extLst>
                <a:ext uri="{FF2B5EF4-FFF2-40B4-BE49-F238E27FC236}">
                  <a16:creationId xmlns:a16="http://schemas.microsoft.com/office/drawing/2014/main" id="{E41BB973-DB3B-47FF-B8A4-41BDFD559CA9}"/>
                </a:ext>
              </a:extLst>
            </p:cNvPr>
            <p:cNvSpPr txBox="1"/>
            <p:nvPr/>
          </p:nvSpPr>
          <p:spPr bwMode="gray">
            <a:xfrm>
              <a:off x="7899511" y="5330533"/>
              <a:ext cx="75701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C9C9C9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5.76%</a:t>
              </a:r>
            </a:p>
          </p:txBody>
        </p:sp>
      </p:grpSp>
      <p:grpSp>
        <p:nvGrpSpPr>
          <p:cNvPr id="548" name="Group 547">
            <a:extLst>
              <a:ext uri="{FF2B5EF4-FFF2-40B4-BE49-F238E27FC236}">
                <a16:creationId xmlns:a16="http://schemas.microsoft.com/office/drawing/2014/main" id="{9AF85CA1-0B5B-4D53-9228-89CA749B025F}"/>
              </a:ext>
            </a:extLst>
          </p:cNvPr>
          <p:cNvGrpSpPr/>
          <p:nvPr/>
        </p:nvGrpSpPr>
        <p:grpSpPr bwMode="gray">
          <a:xfrm>
            <a:off x="8974700" y="4679168"/>
            <a:ext cx="1004691" cy="210312"/>
            <a:chOff x="7651835" y="5441454"/>
            <a:chExt cx="1004691" cy="210312"/>
          </a:xfrm>
        </p:grpSpPr>
        <p:pic>
          <p:nvPicPr>
            <p:cNvPr id="549" name="Picture 4" descr="Image result for pie chart icon">
              <a:extLst>
                <a:ext uri="{FF2B5EF4-FFF2-40B4-BE49-F238E27FC236}">
                  <a16:creationId xmlns:a16="http://schemas.microsoft.com/office/drawing/2014/main" id="{CBCA5CC0-CF15-4A74-BCC7-0C2A128BD22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gray">
            <a:xfrm>
              <a:off x="7651835" y="5441454"/>
              <a:ext cx="196650" cy="210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50" name="TextBox 549">
              <a:extLst>
                <a:ext uri="{FF2B5EF4-FFF2-40B4-BE49-F238E27FC236}">
                  <a16:creationId xmlns:a16="http://schemas.microsoft.com/office/drawing/2014/main" id="{F05C6B01-5095-4647-A38E-7769307F288D}"/>
                </a:ext>
              </a:extLst>
            </p:cNvPr>
            <p:cNvSpPr txBox="1"/>
            <p:nvPr/>
          </p:nvSpPr>
          <p:spPr bwMode="gray">
            <a:xfrm>
              <a:off x="7899511" y="5469666"/>
              <a:ext cx="757015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000" dirty="0">
                  <a:solidFill>
                    <a:srgbClr val="000000"/>
                  </a:solidFill>
                  <a:latin typeface="Arial"/>
                  <a:ea typeface="+mn-ea"/>
                  <a:cs typeface="+mn-cs"/>
                </a:rPr>
                <a:t>99.99%</a:t>
              </a:r>
              <a:endParaRPr lang="en-US" sz="1000" baseline="30000" dirty="0">
                <a:solidFill>
                  <a:srgbClr val="000000"/>
                </a:solidFill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51" name="Round Same Side Corner Rectangle 154">
            <a:extLst>
              <a:ext uri="{FF2B5EF4-FFF2-40B4-BE49-F238E27FC236}">
                <a16:creationId xmlns:a16="http://schemas.microsoft.com/office/drawing/2014/main" id="{2432A1A4-491D-4BE9-94A3-011E6C3332A1}"/>
              </a:ext>
            </a:extLst>
          </p:cNvPr>
          <p:cNvSpPr/>
          <p:nvPr/>
        </p:nvSpPr>
        <p:spPr bwMode="gray">
          <a:xfrm>
            <a:off x="6973679" y="3476625"/>
            <a:ext cx="2791035" cy="314513"/>
          </a:xfrm>
          <a:prstGeom prst="round2SameRect">
            <a:avLst/>
          </a:prstGeom>
          <a:solidFill>
            <a:srgbClr val="F9F907"/>
          </a:solidFill>
          <a:ln w="6350" cap="flat" cmpd="sng" algn="ctr">
            <a:solidFill>
              <a:srgbClr val="EC2029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Nagpur, India</a:t>
            </a:r>
          </a:p>
        </p:txBody>
      </p:sp>
      <p:sp>
        <p:nvSpPr>
          <p:cNvPr id="552" name="Rectangle 551">
            <a:extLst>
              <a:ext uri="{FF2B5EF4-FFF2-40B4-BE49-F238E27FC236}">
                <a16:creationId xmlns:a16="http://schemas.microsoft.com/office/drawing/2014/main" id="{48415C19-608C-41AF-A8C8-E1BDD4638B5D}"/>
              </a:ext>
            </a:extLst>
          </p:cNvPr>
          <p:cNvSpPr/>
          <p:nvPr/>
        </p:nvSpPr>
        <p:spPr bwMode="gray">
          <a:xfrm>
            <a:off x="8224220" y="3806989"/>
            <a:ext cx="71792" cy="1166473"/>
          </a:xfrm>
          <a:prstGeom prst="rect">
            <a:avLst/>
          </a:prstGeom>
          <a:solidFill>
            <a:srgbClr val="C9C9C9">
              <a:lumMod val="40000"/>
              <a:lumOff val="60000"/>
            </a:srgb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46800" tIns="64800" rIns="46800" bIns="64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728663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>
                <a:tab pos="4286250" algn="l"/>
              </a:tabLst>
              <a:defRPr/>
            </a:pP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redit Suisse Type Roman" pitchFamily="34" charset="0"/>
              <a:ea typeface="+mn-ea"/>
              <a:cs typeface="+mn-cs"/>
            </a:endParaRPr>
          </a:p>
        </p:txBody>
      </p:sp>
      <p:sp>
        <p:nvSpPr>
          <p:cNvPr id="553" name="TextBox 552"/>
          <p:cNvSpPr txBox="1"/>
          <p:nvPr/>
        </p:nvSpPr>
        <p:spPr>
          <a:xfrm>
            <a:off x="6939019" y="3775121"/>
            <a:ext cx="1322081" cy="1408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325" indent="-60325" defTabSz="457200">
              <a:spcBef>
                <a:spcPts val="600"/>
              </a:spcBef>
              <a:spcAft>
                <a:spcPts val="0"/>
              </a:spcAft>
              <a:buClr>
                <a:srgbClr val="FAA61A"/>
              </a:buClr>
              <a:buSzPct val="90000"/>
              <a:buFont typeface="Wingdings 2" pitchFamily="18" charset="2"/>
              <a:buBlip>
                <a:blip r:embed="rId2"/>
              </a:buBlip>
              <a:defRPr/>
            </a:pPr>
            <a:r>
              <a:rPr lang="en-US" altLang="en-US" sz="900" kern="0" dirty="0">
                <a:solidFill>
                  <a:srgbClr val="000000"/>
                </a:solidFill>
                <a:latin typeface="Arial"/>
                <a:ea typeface="+mn-ea"/>
                <a:cs typeface="Arial" pitchFamily="34" charset="0"/>
              </a:rPr>
              <a:t>Winter capital of Maharashtra</a:t>
            </a:r>
          </a:p>
          <a:p>
            <a:pPr marL="60325" indent="-60325" defTabSz="457200">
              <a:spcBef>
                <a:spcPts val="600"/>
              </a:spcBef>
              <a:spcAft>
                <a:spcPts val="0"/>
              </a:spcAft>
              <a:buClr>
                <a:srgbClr val="FAA61A"/>
              </a:buClr>
              <a:buSzPct val="90000"/>
              <a:buFont typeface="Wingdings 2" pitchFamily="18" charset="2"/>
              <a:buBlip>
                <a:blip r:embed="rId2"/>
              </a:buBlip>
              <a:defRPr/>
            </a:pPr>
            <a:r>
              <a:rPr lang="en-IN" sz="9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fast emerging as a major IT/ITES, logistics, and aerospace hub along with a major manufacturing base</a:t>
            </a:r>
            <a:endParaRPr lang="en-US" altLang="en-US" sz="900" kern="0" baseline="30000" dirty="0">
              <a:solidFill>
                <a:srgbClr val="000000"/>
              </a:solidFill>
              <a:latin typeface="Arial"/>
              <a:ea typeface="+mn-ea"/>
              <a:cs typeface="Arial" pitchFamily="34" charset="0"/>
            </a:endParaRPr>
          </a:p>
          <a:p>
            <a:pPr algn="ctr">
              <a:lnSpc>
                <a:spcPct val="95000"/>
              </a:lnSpc>
              <a:buClr>
                <a:srgbClr val="FFFFFF"/>
              </a:buClr>
            </a:pPr>
            <a:endParaRPr lang="en-US" sz="900" dirty="0">
              <a:solidFill>
                <a:srgbClr val="000000"/>
              </a:solidFill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637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119" y="-28575"/>
            <a:ext cx="9443919" cy="952906"/>
          </a:xfrm>
        </p:spPr>
        <p:txBody>
          <a:bodyPr anchor="ctr">
            <a:normAutofit/>
          </a:bodyPr>
          <a:lstStyle/>
          <a:p>
            <a:pPr defTabSz="983530"/>
            <a:r>
              <a:rPr lang="en-IN" sz="2000" dirty="0">
                <a:latin typeface="+mj-lt"/>
              </a:rPr>
              <a:t>…and currently figures amongst the top 5 private airport developers </a:t>
            </a:r>
            <a:r>
              <a:rPr lang="en-IN" sz="2000" dirty="0" smtClean="0">
                <a:latin typeface="+mj-lt"/>
              </a:rPr>
              <a:t/>
            </a:r>
            <a:br>
              <a:rPr lang="en-IN" sz="2000" dirty="0" smtClean="0">
                <a:latin typeface="+mj-lt"/>
              </a:rPr>
            </a:br>
            <a:r>
              <a:rPr lang="en-IN" sz="2000" dirty="0" smtClean="0">
                <a:latin typeface="+mj-lt"/>
              </a:rPr>
              <a:t>in </a:t>
            </a:r>
            <a:r>
              <a:rPr lang="en-IN" sz="2000" dirty="0">
                <a:latin typeface="+mj-lt"/>
              </a:rPr>
              <a:t>the </a:t>
            </a:r>
            <a:r>
              <a:rPr lang="en-IN" sz="2000" dirty="0" smtClean="0">
                <a:latin typeface="+mj-lt"/>
              </a:rPr>
              <a:t>world…</a:t>
            </a:r>
            <a:endParaRPr lang="en-IN" sz="2000" kern="1200" dirty="0">
              <a:solidFill>
                <a:srgbClr val="FFFFFF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1"/>
          <p:cNvSpPr txBox="1"/>
          <p:nvPr/>
        </p:nvSpPr>
        <p:spPr>
          <a:xfrm>
            <a:off x="543719" y="6808343"/>
            <a:ext cx="9858114" cy="580181"/>
          </a:xfrm>
          <a:prstGeom prst="rect">
            <a:avLst/>
          </a:prstGeom>
          <a:noFill/>
        </p:spPr>
        <p:txBody>
          <a:bodyPr wrap="square" lIns="86887" tIns="43445" rIns="86887" bIns="43445" rtlCol="0">
            <a:spAutoFit/>
          </a:bodyPr>
          <a:lstStyle>
            <a:defPPr>
              <a:defRPr lang="en-US"/>
            </a:defPPr>
            <a:lvl1pPr marL="0" algn="l" defTabSz="99762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8815" algn="l" defTabSz="99762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7629" algn="l" defTabSz="99762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6443" algn="l" defTabSz="99762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5256" algn="l" defTabSz="99762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94072" algn="l" defTabSz="99762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92886" algn="l" defTabSz="99762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91700" algn="l" defTabSz="99762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0515" algn="l" defTabSz="997629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IN" sz="800" dirty="0">
                <a:solidFill>
                  <a:srgbClr val="000000"/>
                </a:solidFill>
              </a:rPr>
              <a:t>Note: </a:t>
            </a:r>
            <a:endParaRPr lang="en-IN" sz="800" dirty="0" smtClean="0">
              <a:solidFill>
                <a:srgbClr val="000000"/>
              </a:solidFill>
            </a:endParaRPr>
          </a:p>
          <a:p>
            <a:pPr marL="228600" indent="-2286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IN" sz="800" dirty="0" smtClean="0">
                <a:solidFill>
                  <a:srgbClr val="000000"/>
                </a:solidFill>
              </a:rPr>
              <a:t>Based </a:t>
            </a:r>
            <a:r>
              <a:rPr lang="en-IN" sz="800" dirty="0">
                <a:solidFill>
                  <a:srgbClr val="000000"/>
                </a:solidFill>
              </a:rPr>
              <a:t>on available data for </a:t>
            </a:r>
            <a:r>
              <a:rPr lang="en-IN" sz="800" dirty="0" smtClean="0">
                <a:solidFill>
                  <a:srgbClr val="000000"/>
                </a:solidFill>
              </a:rPr>
              <a:t>CY2017</a:t>
            </a:r>
            <a:endParaRPr lang="en-IN" sz="800" dirty="0">
              <a:solidFill>
                <a:srgbClr val="000000"/>
              </a:solidFill>
            </a:endParaRPr>
          </a:p>
          <a:p>
            <a:pPr marL="217222" indent="-217222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IN" sz="800" dirty="0" smtClean="0">
                <a:solidFill>
                  <a:srgbClr val="000000"/>
                </a:solidFill>
              </a:rPr>
              <a:t>46% </a:t>
            </a:r>
            <a:r>
              <a:rPr lang="en-IN" sz="800" dirty="0">
                <a:solidFill>
                  <a:srgbClr val="000000"/>
                </a:solidFill>
              </a:rPr>
              <a:t>Owned by </a:t>
            </a:r>
            <a:r>
              <a:rPr lang="en-IN" sz="800" dirty="0" err="1">
                <a:solidFill>
                  <a:srgbClr val="000000"/>
                </a:solidFill>
              </a:rPr>
              <a:t>AdP</a:t>
            </a:r>
            <a:r>
              <a:rPr lang="en-IN" sz="800" dirty="0">
                <a:solidFill>
                  <a:srgbClr val="000000"/>
                </a:solidFill>
              </a:rPr>
              <a:t> </a:t>
            </a:r>
          </a:p>
          <a:p>
            <a:pPr marL="217222" indent="-217222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</a:pPr>
            <a:r>
              <a:rPr lang="en-IN" sz="800" dirty="0">
                <a:solidFill>
                  <a:srgbClr val="000000"/>
                </a:solidFill>
              </a:rPr>
              <a:t>UK assets of Glasgow, Aberdeen and Southampton are in a 50:50 consortium with Macquarie fund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83447" y="1053169"/>
            <a:ext cx="9600937" cy="5740156"/>
            <a:chOff x="1049965" y="1114425"/>
            <a:chExt cx="8706140" cy="5205179"/>
          </a:xfrm>
        </p:grpSpPr>
        <p:graphicFrame>
          <p:nvGraphicFramePr>
            <p:cNvPr id="7" name="Chart 6"/>
            <p:cNvGraphicFramePr/>
            <p:nvPr>
              <p:extLst>
                <p:ext uri="{D42A27DB-BD31-4B8C-83A1-F6EECF244321}">
                  <p14:modId xmlns:p14="http://schemas.microsoft.com/office/powerpoint/2010/main" val="860912055"/>
                </p:ext>
              </p:extLst>
            </p:nvPr>
          </p:nvGraphicFramePr>
          <p:xfrm>
            <a:off x="1619866" y="1638677"/>
            <a:ext cx="7803943" cy="158344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218943" y="3381871"/>
              <a:ext cx="722513" cy="877984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9525" algn="ctr">
              <a:solidFill>
                <a:srgbClr val="0E4681"/>
              </a:solidFill>
              <a:miter lim="800000"/>
              <a:headEnd/>
              <a:tailEnd/>
            </a:ln>
          </p:spPr>
          <p:txBody>
            <a:bodyPr lIns="43445" tIns="43445" rIns="43445" bIns="43445" anchor="ctr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39354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993" b="1" kern="0" dirty="0">
                  <a:solidFill>
                    <a:srgbClr val="FFFFFF"/>
                  </a:solidFill>
                  <a:cs typeface="Arial" pitchFamily="34" charset="0"/>
                </a:rPr>
                <a:t>Geography</a:t>
              </a: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1218943" y="4312400"/>
              <a:ext cx="722513" cy="520268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9525" algn="ctr">
              <a:solidFill>
                <a:srgbClr val="0E4681"/>
              </a:solidFill>
              <a:miter lim="800000"/>
              <a:headEnd/>
              <a:tailEnd/>
            </a:ln>
          </p:spPr>
          <p:txBody>
            <a:bodyPr lIns="43445" tIns="43445" rIns="43445" bIns="43445" anchor="ctr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39354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993" b="1" kern="0" dirty="0">
                  <a:solidFill>
                    <a:srgbClr val="FFFFFF"/>
                  </a:solidFill>
                  <a:cs typeface="Arial" pitchFamily="34" charset="0"/>
                </a:rPr>
                <a:t>Type of Interest</a:t>
              </a: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218943" y="4895515"/>
              <a:ext cx="722513" cy="1320411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9525" algn="ctr">
              <a:solidFill>
                <a:srgbClr val="0E4681"/>
              </a:solidFill>
              <a:miter lim="800000"/>
              <a:headEnd/>
              <a:tailEnd/>
            </a:ln>
          </p:spPr>
          <p:txBody>
            <a:bodyPr lIns="43445" tIns="43445" rIns="43445" bIns="43445" anchor="ctr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39354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993" b="1" kern="0" dirty="0">
                  <a:solidFill>
                    <a:srgbClr val="FFFFFF"/>
                  </a:solidFill>
                  <a:cs typeface="Arial" pitchFamily="34" charset="0"/>
                </a:rPr>
                <a:t>Key Airports</a:t>
              </a:r>
            </a:p>
          </p:txBody>
        </p:sp>
        <p:sp>
          <p:nvSpPr>
            <p:cNvPr id="11" name="Text Box 20"/>
            <p:cNvSpPr txBox="1">
              <a:spLocks noChangeArrowheads="1"/>
            </p:cNvSpPr>
            <p:nvPr/>
          </p:nvSpPr>
          <p:spPr bwMode="auto">
            <a:xfrm>
              <a:off x="1211664" y="2092075"/>
              <a:ext cx="590195" cy="338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US" sz="1213" dirty="0">
                  <a:solidFill>
                    <a:srgbClr val="000000"/>
                  </a:solidFill>
                  <a:cs typeface="Arial" pitchFamily="34" charset="0"/>
                </a:rPr>
                <a:t>PAX </a:t>
              </a:r>
              <a:r>
                <a:rPr lang="en-US" sz="1213" dirty="0" smtClean="0">
                  <a:solidFill>
                    <a:srgbClr val="000000"/>
                  </a:solidFill>
                  <a:cs typeface="Arial" pitchFamily="34" charset="0"/>
                </a:rPr>
                <a:t>(MPPA</a:t>
              </a:r>
              <a:r>
                <a:rPr lang="en-US" sz="1213" dirty="0">
                  <a:solidFill>
                    <a:srgbClr val="000000"/>
                  </a:solidFill>
                  <a:cs typeface="Arial" pitchFamily="34" charset="0"/>
                </a:rPr>
                <a:t>)</a:t>
              </a:r>
            </a:p>
          </p:txBody>
        </p:sp>
        <p:sp>
          <p:nvSpPr>
            <p:cNvPr id="12" name="Text Box 71"/>
            <p:cNvSpPr txBox="1">
              <a:spLocks noChangeArrowheads="1"/>
            </p:cNvSpPr>
            <p:nvPr/>
          </p:nvSpPr>
          <p:spPr bwMode="auto">
            <a:xfrm>
              <a:off x="1130978" y="1272627"/>
              <a:ext cx="1015173" cy="338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US" sz="1213" b="1" dirty="0">
                  <a:solidFill>
                    <a:srgbClr val="000000"/>
                  </a:solidFill>
                  <a:cs typeface="Arial" pitchFamily="34" charset="0"/>
                </a:rPr>
                <a:t>No. of </a:t>
              </a:r>
              <a:r>
                <a:rPr lang="en-US" sz="1213" b="1" dirty="0" smtClean="0">
                  <a:solidFill>
                    <a:srgbClr val="000000"/>
                  </a:solidFill>
                  <a:cs typeface="Arial" pitchFamily="34" charset="0"/>
                </a:rPr>
                <a:t>Airports</a:t>
              </a:r>
            </a:p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US" sz="1213" b="1" dirty="0" smtClean="0">
                  <a:solidFill>
                    <a:srgbClr val="000000"/>
                  </a:solidFill>
                  <a:cs typeface="Arial" pitchFamily="34" charset="0"/>
                </a:rPr>
                <a:t>(Operational)</a:t>
              </a:r>
              <a:endParaRPr lang="en-US" sz="1213" b="1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6639719" y="1161056"/>
              <a:ext cx="900000" cy="5046564"/>
            </a:xfrm>
            <a:prstGeom prst="rect">
              <a:avLst/>
            </a:prstGeom>
            <a:noFill/>
            <a:ln w="12700" algn="ctr">
              <a:solidFill>
                <a:srgbClr val="FF0000"/>
              </a:solidFill>
              <a:prstDash val="dash"/>
              <a:miter lim="800000"/>
              <a:headEnd/>
              <a:tailEnd/>
            </a:ln>
          </p:spPr>
          <p:txBody>
            <a:bodyPr wrap="none" lIns="92404" tIns="46201" rIns="92404" bIns="46201" anchor="ctr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2095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1049965" y="1114425"/>
              <a:ext cx="8622996" cy="5205179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88326" tIns="44162" rIns="88326" bIns="44162" numCol="1" rtlCol="0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83282" eaLnBrk="0" hangingPunct="0"/>
              <a:endParaRPr lang="en-US" sz="1544" dirty="0">
                <a:solidFill>
                  <a:srgbClr val="000000"/>
                </a:solidFill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2450519" y="3381871"/>
              <a:ext cx="684000" cy="877984"/>
            </a:xfrm>
            <a:prstGeom prst="rect">
              <a:avLst/>
            </a:prstGeom>
            <a:noFill/>
            <a:ln w="9525" algn="ctr">
              <a:solidFill>
                <a:srgbClr val="0E4681"/>
              </a:solidFill>
              <a:miter lim="800000"/>
              <a:headEnd/>
              <a:tailEnd/>
            </a:ln>
          </p:spPr>
          <p:txBody>
            <a:bodyPr lIns="43445" tIns="43445" rIns="17379" bIns="43445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France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Asia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IN" sz="993" kern="0" dirty="0" err="1">
                  <a:solidFill>
                    <a:sysClr val="windowText" lastClr="000000"/>
                  </a:solidFill>
                  <a:cs typeface="Arial" pitchFamily="34" charset="0"/>
                </a:rPr>
                <a:t>S.America</a:t>
              </a:r>
              <a:endParaRPr lang="en-US" sz="993" kern="0" dirty="0">
                <a:solidFill>
                  <a:sysClr val="windowText" lastClr="000000"/>
                </a:solidFill>
                <a:cs typeface="Arial" pitchFamily="34" charset="0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2450519" y="4317551"/>
              <a:ext cx="684000" cy="520268"/>
            </a:xfrm>
            <a:prstGeom prst="rect">
              <a:avLst/>
            </a:prstGeom>
            <a:noFill/>
            <a:ln w="9525" algn="ctr">
              <a:solidFill>
                <a:srgbClr val="0E4681"/>
              </a:solidFill>
              <a:miter lim="800000"/>
              <a:headEnd/>
              <a:tailEnd/>
            </a:ln>
          </p:spPr>
          <p:txBody>
            <a:bodyPr lIns="43445" tIns="43445" rIns="17379" bIns="43445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Developer</a:t>
              </a:r>
            </a:p>
            <a:p>
              <a:pPr defTabSz="939354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       +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Operator</a:t>
              </a: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2450519" y="4895515"/>
              <a:ext cx="684000" cy="1320411"/>
            </a:xfrm>
            <a:prstGeom prst="rect">
              <a:avLst/>
            </a:prstGeom>
            <a:noFill/>
            <a:ln w="9525" algn="ctr">
              <a:solidFill>
                <a:srgbClr val="0E4681"/>
              </a:solidFill>
              <a:miter lim="800000"/>
              <a:headEnd/>
              <a:tailEnd/>
            </a:ln>
          </p:spPr>
          <p:txBody>
            <a:bodyPr lIns="26065" tIns="43445" rIns="8690" bIns="43445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Kansai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Lisbon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Santiago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Porto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Faro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Nantes </a:t>
              </a:r>
              <a:r>
                <a:rPr lang="en-US" sz="993" kern="0" dirty="0" err="1">
                  <a:solidFill>
                    <a:sysClr val="windowText" lastClr="000000"/>
                  </a:solidFill>
                  <a:cs typeface="Arial" pitchFamily="34" charset="0"/>
                </a:rPr>
                <a:t>Atlantique</a:t>
              </a:r>
              <a:endParaRPr lang="en-US" sz="993" kern="0" dirty="0">
                <a:solidFill>
                  <a:sysClr val="windowText" lastClr="000000"/>
                </a:solidFill>
                <a:cs typeface="Arial" pitchFamily="34" charset="0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5346119" y="3397424"/>
              <a:ext cx="684000" cy="877984"/>
            </a:xfrm>
            <a:prstGeom prst="rect">
              <a:avLst/>
            </a:prstGeom>
            <a:noFill/>
            <a:ln w="9525" algn="ctr">
              <a:solidFill>
                <a:srgbClr val="0E4681"/>
              </a:solidFill>
              <a:miter lim="800000"/>
              <a:headEnd/>
              <a:tailEnd/>
            </a:ln>
          </p:spPr>
          <p:txBody>
            <a:bodyPr lIns="43445" tIns="43445" rIns="17379" bIns="43445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UK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Europe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 err="1">
                  <a:solidFill>
                    <a:sysClr val="windowText" lastClr="000000"/>
                  </a:solidFill>
                  <a:cs typeface="Arial" pitchFamily="34" charset="0"/>
                </a:rPr>
                <a:t>S.America</a:t>
              </a:r>
              <a:endParaRPr lang="en-US" sz="993" kern="0" dirty="0">
                <a:solidFill>
                  <a:sysClr val="windowText" lastClr="000000"/>
                </a:solidFill>
                <a:cs typeface="Arial" pitchFamily="34" charset="0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5346119" y="4333105"/>
              <a:ext cx="684000" cy="520268"/>
            </a:xfrm>
            <a:prstGeom prst="rect">
              <a:avLst/>
            </a:prstGeom>
            <a:noFill/>
            <a:ln w="9525" algn="ctr">
              <a:solidFill>
                <a:srgbClr val="0E4681"/>
              </a:solidFill>
              <a:miter lim="800000"/>
              <a:headEnd/>
              <a:tailEnd/>
            </a:ln>
          </p:spPr>
          <p:txBody>
            <a:bodyPr lIns="43445" tIns="43445" rIns="17379" bIns="43445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Operator</a:t>
              </a:r>
            </a:p>
            <a:p>
              <a:pPr defTabSz="939354" fontAlgn="auto">
                <a:spcBef>
                  <a:spcPts val="0"/>
                </a:spcBef>
                <a:spcAft>
                  <a:spcPts val="0"/>
                </a:spcAft>
              </a:pPr>
              <a:endParaRPr lang="en-US" sz="993" kern="0" dirty="0">
                <a:solidFill>
                  <a:sysClr val="windowText" lastClr="000000"/>
                </a:solidFill>
                <a:cs typeface="Arial" pitchFamily="34" charset="0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5346119" y="4911070"/>
              <a:ext cx="684000" cy="1304856"/>
            </a:xfrm>
            <a:prstGeom prst="rect">
              <a:avLst/>
            </a:prstGeom>
            <a:noFill/>
            <a:ln w="9525" algn="ctr">
              <a:solidFill>
                <a:srgbClr val="0E4681"/>
              </a:solidFill>
              <a:miter lim="800000"/>
              <a:headEnd/>
              <a:tailEnd/>
            </a:ln>
          </p:spPr>
          <p:txBody>
            <a:bodyPr lIns="43445" tIns="43445" rIns="17379" bIns="43445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Heathrow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Glasgow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Aberdeen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Southampton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8241719" y="3381554"/>
              <a:ext cx="684000" cy="877985"/>
            </a:xfrm>
            <a:prstGeom prst="rect">
              <a:avLst/>
            </a:prstGeom>
            <a:noFill/>
            <a:ln w="9525" algn="ctr">
              <a:solidFill>
                <a:srgbClr val="0E4681"/>
              </a:solidFill>
              <a:miter lim="800000"/>
              <a:headEnd/>
              <a:tailEnd/>
            </a:ln>
          </p:spPr>
          <p:txBody>
            <a:bodyPr lIns="44162" tIns="44162" rIns="17664" bIns="44162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IN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Europe</a:t>
              </a:r>
              <a:endParaRPr lang="en-US" sz="993" kern="0" dirty="0">
                <a:solidFill>
                  <a:sysClr val="windowText" lastClr="000000"/>
                </a:solidFill>
                <a:cs typeface="Arial" pitchFamily="34" charset="0"/>
              </a:endParaRP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endParaRPr lang="en-US" sz="993" kern="0" dirty="0">
                <a:solidFill>
                  <a:sysClr val="windowText" lastClr="000000"/>
                </a:solidFill>
                <a:cs typeface="Arial" pitchFamily="34" charset="0"/>
              </a:endParaRP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8241719" y="4317229"/>
              <a:ext cx="684000" cy="520268"/>
            </a:xfrm>
            <a:prstGeom prst="rect">
              <a:avLst/>
            </a:prstGeom>
            <a:noFill/>
            <a:ln w="9525" algn="ctr">
              <a:solidFill>
                <a:srgbClr val="0E4681"/>
              </a:solidFill>
              <a:miter lim="800000"/>
              <a:headEnd/>
              <a:tailEnd/>
            </a:ln>
          </p:spPr>
          <p:txBody>
            <a:bodyPr lIns="44162" tIns="44162" rIns="17664" bIns="44162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Investor/</a:t>
              </a:r>
              <a:b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</a:b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Operator</a:t>
              </a:r>
            </a:p>
            <a:p>
              <a:pPr defTabSz="939354" fontAlgn="auto">
                <a:spcBef>
                  <a:spcPts val="0"/>
                </a:spcBef>
                <a:spcAft>
                  <a:spcPts val="0"/>
                </a:spcAft>
              </a:pPr>
              <a:endParaRPr lang="en-US" sz="993" kern="0" dirty="0">
                <a:solidFill>
                  <a:sysClr val="windowText" lastClr="000000"/>
                </a:solidFill>
                <a:cs typeface="Arial" pitchFamily="34" charset="0"/>
              </a:endParaRP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8241719" y="4895188"/>
              <a:ext cx="684000" cy="1320411"/>
            </a:xfrm>
            <a:prstGeom prst="rect">
              <a:avLst/>
            </a:prstGeom>
            <a:noFill/>
            <a:ln w="9525" algn="ctr">
              <a:solidFill>
                <a:srgbClr val="0E4681"/>
              </a:solidFill>
              <a:miter lim="800000"/>
              <a:headEnd/>
              <a:tailEnd/>
            </a:ln>
          </p:spPr>
          <p:txBody>
            <a:bodyPr lIns="44162" tIns="44162" rIns="17664" bIns="44162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Dusseldorf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Athens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Hamburg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Budapest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168094" y="1638677"/>
              <a:ext cx="1588011" cy="264169"/>
            </a:xfrm>
            <a:prstGeom prst="rect">
              <a:avLst/>
            </a:prstGeom>
            <a:noFill/>
          </p:spPr>
          <p:txBody>
            <a:bodyPr wrap="none" lIns="86887" tIns="43445" rIns="86887" bIns="43445" rtlCol="0">
              <a:spAutoFit/>
            </a:bodyPr>
            <a:lstStyle/>
            <a:p>
              <a:pPr defTabSz="947979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IN" sz="1103" b="1" dirty="0">
                  <a:solidFill>
                    <a:srgbClr val="000000"/>
                  </a:solidFill>
                  <a:latin typeface="Arial"/>
                  <a:ea typeface="ＭＳ Ｐゴシック"/>
                  <a:cs typeface="+mn-cs"/>
                </a:rPr>
                <a:t>All figures for CY </a:t>
              </a:r>
              <a:r>
                <a:rPr lang="en-IN" sz="1103" b="1" dirty="0" smtClean="0">
                  <a:solidFill>
                    <a:srgbClr val="000000"/>
                  </a:solidFill>
                  <a:latin typeface="Arial"/>
                  <a:ea typeface="ＭＳ Ｐゴシック"/>
                  <a:cs typeface="+mn-cs"/>
                </a:rPr>
                <a:t>2017</a:t>
              </a:r>
              <a:r>
                <a:rPr lang="en-IN" sz="1323" b="1" baseline="30000" dirty="0" smtClean="0">
                  <a:solidFill>
                    <a:srgbClr val="000000"/>
                  </a:solidFill>
                  <a:latin typeface="Arial"/>
                  <a:ea typeface="ＭＳ Ｐゴシック"/>
                  <a:cs typeface="+mn-cs"/>
                </a:rPr>
                <a:t>1</a:t>
              </a:r>
              <a:endParaRPr lang="en-IN" sz="1103" b="1" dirty="0">
                <a:solidFill>
                  <a:srgbClr val="000000"/>
                </a:solidFill>
                <a:latin typeface="Arial"/>
                <a:ea typeface="ＭＳ Ｐゴシック"/>
                <a:cs typeface="+mn-cs"/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6764423" y="3381554"/>
              <a:ext cx="684000" cy="877984"/>
            </a:xfrm>
            <a:prstGeom prst="rect">
              <a:avLst/>
            </a:prstGeom>
            <a:noFill/>
            <a:ln w="9525" algn="ctr">
              <a:solidFill>
                <a:srgbClr val="0E4681"/>
              </a:solidFill>
              <a:miter lim="800000"/>
              <a:headEnd/>
              <a:tailEnd/>
            </a:ln>
          </p:spPr>
          <p:txBody>
            <a:bodyPr lIns="43445" tIns="43445" rIns="17379" bIns="43445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India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IN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Philippines</a:t>
              </a:r>
              <a:endParaRPr lang="en-US" sz="993" kern="0" dirty="0">
                <a:solidFill>
                  <a:sysClr val="windowText" lastClr="000000"/>
                </a:solidFill>
                <a:cs typeface="Arial" pitchFamily="34" charset="0"/>
              </a:endParaRP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endParaRPr lang="en-US" sz="993" kern="0" dirty="0">
                <a:solidFill>
                  <a:sysClr val="windowText" lastClr="000000"/>
                </a:solidFill>
                <a:cs typeface="Arial" pitchFamily="34" charset="0"/>
              </a:endParaRPr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6764423" y="4317235"/>
              <a:ext cx="684000" cy="520268"/>
            </a:xfrm>
            <a:prstGeom prst="rect">
              <a:avLst/>
            </a:prstGeom>
            <a:noFill/>
            <a:ln w="9525" algn="ctr">
              <a:solidFill>
                <a:srgbClr val="0E4681"/>
              </a:solidFill>
              <a:miter lim="800000"/>
              <a:headEnd/>
              <a:tailEnd/>
            </a:ln>
          </p:spPr>
          <p:txBody>
            <a:bodyPr lIns="43445" tIns="43445" rIns="17379" bIns="43445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Developer</a:t>
              </a:r>
            </a:p>
            <a:p>
              <a:pPr defTabSz="939354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       +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Operator</a:t>
              </a:r>
            </a:p>
          </p:txBody>
        </p:sp>
        <p:sp>
          <p:nvSpPr>
            <p:cNvPr id="27" name="Rectangle 26"/>
            <p:cNvSpPr>
              <a:spLocks noChangeArrowheads="1"/>
            </p:cNvSpPr>
            <p:nvPr/>
          </p:nvSpPr>
          <p:spPr bwMode="auto">
            <a:xfrm>
              <a:off x="6764423" y="4895200"/>
              <a:ext cx="684000" cy="1304856"/>
            </a:xfrm>
            <a:prstGeom prst="rect">
              <a:avLst/>
            </a:prstGeom>
            <a:noFill/>
            <a:ln w="9525" algn="ctr">
              <a:solidFill>
                <a:srgbClr val="0E4681"/>
              </a:solidFill>
              <a:miter lim="800000"/>
              <a:headEnd/>
              <a:tailEnd/>
            </a:ln>
          </p:spPr>
          <p:txBody>
            <a:bodyPr lIns="43445" tIns="43445" rIns="17379" bIns="43445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Delhi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Hyderabad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Cebu-</a:t>
              </a:r>
              <a:r>
                <a:rPr lang="en-US" sz="993" kern="0" dirty="0" err="1">
                  <a:solidFill>
                    <a:sysClr val="windowText" lastClr="000000"/>
                  </a:solidFill>
                  <a:cs typeface="Arial" pitchFamily="34" charset="0"/>
                </a:rPr>
                <a:t>Mactan</a:t>
              </a:r>
              <a:endParaRPr lang="en-US" sz="993" kern="0" dirty="0">
                <a:solidFill>
                  <a:sysClr val="windowText" lastClr="000000"/>
                </a:solidFill>
                <a:cs typeface="Arial" pitchFamily="34" charset="0"/>
              </a:endParaRPr>
            </a:p>
          </p:txBody>
        </p:sp>
        <p:sp>
          <p:nvSpPr>
            <p:cNvPr id="28" name="Rectangle 27"/>
            <p:cNvSpPr>
              <a:spLocks noChangeArrowheads="1"/>
            </p:cNvSpPr>
            <p:nvPr/>
          </p:nvSpPr>
          <p:spPr bwMode="auto">
            <a:xfrm>
              <a:off x="3898319" y="3381554"/>
              <a:ext cx="684000" cy="877984"/>
            </a:xfrm>
            <a:prstGeom prst="rect">
              <a:avLst/>
            </a:prstGeom>
            <a:noFill/>
            <a:ln w="9525" algn="ctr">
              <a:solidFill>
                <a:srgbClr val="0E4681"/>
              </a:solidFill>
              <a:miter lim="800000"/>
              <a:headEnd/>
              <a:tailEnd/>
            </a:ln>
          </p:spPr>
          <p:txBody>
            <a:bodyPr lIns="43445" tIns="43445" rIns="17379" bIns="43445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Turkey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Georgia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Tunisia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 err="1">
                  <a:solidFill>
                    <a:sysClr val="windowText" lastClr="000000"/>
                  </a:solidFill>
                  <a:cs typeface="Arial" pitchFamily="34" charset="0"/>
                </a:rPr>
                <a:t>Macedoni</a:t>
              </a:r>
              <a:endParaRPr lang="en-US" sz="993" kern="0" dirty="0">
                <a:solidFill>
                  <a:sysClr val="windowText" lastClr="000000"/>
                </a:solidFill>
                <a:cs typeface="Arial" pitchFamily="34" charset="0"/>
              </a:endParaRP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Saudi Arabia</a:t>
              </a:r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3898319" y="4317235"/>
              <a:ext cx="684000" cy="520268"/>
            </a:xfrm>
            <a:prstGeom prst="rect">
              <a:avLst/>
            </a:prstGeom>
            <a:noFill/>
            <a:ln w="9525" algn="ctr">
              <a:solidFill>
                <a:srgbClr val="0E4681"/>
              </a:solidFill>
              <a:miter lim="800000"/>
              <a:headEnd/>
              <a:tailEnd/>
            </a:ln>
          </p:spPr>
          <p:txBody>
            <a:bodyPr lIns="43445" tIns="43445" rIns="17379" bIns="43445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Developer</a:t>
              </a:r>
            </a:p>
            <a:p>
              <a:pPr defTabSz="939354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       +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Operator</a:t>
              </a:r>
            </a:p>
          </p:txBody>
        </p:sp>
        <p:sp>
          <p:nvSpPr>
            <p:cNvPr id="30" name="Rectangle 29"/>
            <p:cNvSpPr>
              <a:spLocks noChangeArrowheads="1"/>
            </p:cNvSpPr>
            <p:nvPr/>
          </p:nvSpPr>
          <p:spPr bwMode="auto">
            <a:xfrm>
              <a:off x="3898319" y="4895200"/>
              <a:ext cx="684000" cy="1320725"/>
            </a:xfrm>
            <a:prstGeom prst="rect">
              <a:avLst/>
            </a:prstGeom>
            <a:noFill/>
            <a:ln w="9525" algn="ctr">
              <a:solidFill>
                <a:srgbClr val="0E4681"/>
              </a:solidFill>
              <a:miter lim="800000"/>
              <a:headEnd/>
              <a:tailEnd/>
            </a:ln>
          </p:spPr>
          <p:txBody>
            <a:bodyPr lIns="43445" tIns="43445" rIns="17379" bIns="43445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Istanbul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Ankara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Izmir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Riga</a:t>
              </a:r>
            </a:p>
            <a:p>
              <a:pPr marL="78440" indent="-78440" defTabSz="939354" fontAlgn="auto">
                <a:spcBef>
                  <a:spcPts val="0"/>
                </a:spcBef>
                <a:spcAft>
                  <a:spcPts val="0"/>
                </a:spcAft>
                <a:buFontTx/>
                <a:buChar char="•"/>
              </a:pPr>
              <a:r>
                <a:rPr lang="en-US" sz="993" kern="0" dirty="0">
                  <a:solidFill>
                    <a:sysClr val="windowText" lastClr="000000"/>
                  </a:solidFill>
                  <a:cs typeface="Arial" pitchFamily="34" charset="0"/>
                </a:rPr>
                <a:t>Madinah </a:t>
              </a:r>
            </a:p>
          </p:txBody>
        </p:sp>
        <p:sp>
          <p:nvSpPr>
            <p:cNvPr id="31" name="Oval 30"/>
            <p:cNvSpPr>
              <a:spLocks noChangeArrowheads="1"/>
            </p:cNvSpPr>
            <p:nvPr/>
          </p:nvSpPr>
          <p:spPr bwMode="auto">
            <a:xfrm>
              <a:off x="5517719" y="1192754"/>
              <a:ext cx="360000" cy="360000"/>
            </a:xfrm>
            <a:prstGeom prst="ellipse">
              <a:avLst/>
            </a:prstGeom>
            <a:solidFill>
              <a:srgbClr val="F8A41A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83282"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IN" sz="1323" b="1" kern="0" dirty="0">
                  <a:solidFill>
                    <a:srgbClr val="FFFFFF"/>
                  </a:solidFill>
                  <a:cs typeface="Arial" pitchFamily="34" charset="0"/>
                </a:rPr>
                <a:t>4</a:t>
              </a:r>
              <a:endParaRPr lang="en-US" sz="1323" b="1" kern="0" dirty="0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32" name="TextBox 3"/>
            <p:cNvSpPr txBox="1"/>
            <p:nvPr/>
          </p:nvSpPr>
          <p:spPr>
            <a:xfrm>
              <a:off x="4352496" y="2871799"/>
              <a:ext cx="229823" cy="233470"/>
            </a:xfrm>
            <a:prstGeom prst="rect">
              <a:avLst/>
            </a:prstGeom>
            <a:noFill/>
          </p:spPr>
          <p:txBody>
            <a:bodyPr wrap="square" lIns="86887" tIns="43445" rIns="86887" bIns="43445" rtlCol="0">
              <a:spAutoFit/>
            </a:bodyPr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IN" sz="1103" b="1" dirty="0"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33" name="TextBox 3"/>
            <p:cNvSpPr txBox="1"/>
            <p:nvPr/>
          </p:nvSpPr>
          <p:spPr>
            <a:xfrm>
              <a:off x="5952696" y="2848154"/>
              <a:ext cx="229823" cy="233470"/>
            </a:xfrm>
            <a:prstGeom prst="rect">
              <a:avLst/>
            </a:prstGeom>
            <a:noFill/>
          </p:spPr>
          <p:txBody>
            <a:bodyPr wrap="square" lIns="86887" tIns="43445" rIns="86887" bIns="43445" rtlCol="0">
              <a:spAutoFit/>
            </a:bodyPr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n-IN" sz="1103" b="1" dirty="0"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6944519" y="1192754"/>
              <a:ext cx="360000" cy="360000"/>
            </a:xfrm>
            <a:prstGeom prst="ellipse">
              <a:avLst/>
            </a:prstGeom>
            <a:solidFill>
              <a:srgbClr val="F8A41A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83282"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IN" sz="1323" b="1" kern="0" dirty="0">
                  <a:solidFill>
                    <a:srgbClr val="FFFFFF"/>
                  </a:solidFill>
                  <a:cs typeface="Arial" pitchFamily="34" charset="0"/>
                </a:rPr>
                <a:t>3</a:t>
              </a:r>
              <a:endParaRPr lang="en-US" sz="1323" b="1" kern="0" dirty="0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35" name="Oval 34"/>
            <p:cNvSpPr>
              <a:spLocks noChangeArrowheads="1"/>
            </p:cNvSpPr>
            <p:nvPr/>
          </p:nvSpPr>
          <p:spPr bwMode="auto">
            <a:xfrm>
              <a:off x="8337119" y="1192754"/>
              <a:ext cx="360000" cy="360000"/>
            </a:xfrm>
            <a:prstGeom prst="ellipse">
              <a:avLst/>
            </a:prstGeom>
            <a:solidFill>
              <a:srgbClr val="F8A41A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83282"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IN" sz="1323" b="1" kern="0" dirty="0" smtClean="0">
                  <a:solidFill>
                    <a:srgbClr val="FFFFFF"/>
                  </a:solidFill>
                  <a:cs typeface="Arial" pitchFamily="34" charset="0"/>
                </a:rPr>
                <a:t>5</a:t>
              </a:r>
              <a:endParaRPr lang="en-US" sz="1323" b="1" kern="0" dirty="0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36" name="Oval 35"/>
            <p:cNvSpPr>
              <a:spLocks noChangeArrowheads="1"/>
            </p:cNvSpPr>
            <p:nvPr/>
          </p:nvSpPr>
          <p:spPr bwMode="auto">
            <a:xfrm>
              <a:off x="4069919" y="1192754"/>
              <a:ext cx="360000" cy="360000"/>
            </a:xfrm>
            <a:prstGeom prst="ellipse">
              <a:avLst/>
            </a:prstGeom>
            <a:solidFill>
              <a:srgbClr val="F8A41A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83282"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IN" sz="1323" b="1" kern="0" dirty="0">
                  <a:solidFill>
                    <a:srgbClr val="FFFFFF"/>
                  </a:solidFill>
                  <a:cs typeface="Arial" pitchFamily="34" charset="0"/>
                </a:rPr>
                <a:t>14</a:t>
              </a:r>
              <a:endParaRPr lang="en-US" sz="1323" b="1" kern="0" dirty="0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37" name="Oval 36"/>
            <p:cNvSpPr>
              <a:spLocks noChangeArrowheads="1"/>
            </p:cNvSpPr>
            <p:nvPr/>
          </p:nvSpPr>
          <p:spPr bwMode="auto">
            <a:xfrm>
              <a:off x="2622119" y="1192754"/>
              <a:ext cx="360000" cy="360000"/>
            </a:xfrm>
            <a:prstGeom prst="ellipse">
              <a:avLst/>
            </a:prstGeom>
            <a:solidFill>
              <a:srgbClr val="F8A41A"/>
            </a:solidFill>
            <a:ln w="0">
              <a:solidFill>
                <a:srgbClr val="FFFFFF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defPPr>
                <a:defRPr lang="en-US"/>
              </a:defPPr>
              <a:lvl1pPr marL="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988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97629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496443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99525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494072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92886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91700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990515" algn="l" defTabSz="997629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883282" eaLnBrk="0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en-IN" sz="1323" b="1" kern="0" dirty="0">
                  <a:solidFill>
                    <a:srgbClr val="FFFFFF"/>
                  </a:solidFill>
                  <a:cs typeface="Arial" pitchFamily="34" charset="0"/>
                </a:rPr>
                <a:t>35</a:t>
              </a:r>
              <a:endParaRPr lang="en-US" sz="1323" b="1" kern="0" dirty="0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sp>
        <p:nvSpPr>
          <p:cNvPr id="38" name="Rectangular Callout 13">
            <a:extLst>
              <a:ext uri="{FF2B5EF4-FFF2-40B4-BE49-F238E27FC236}">
                <a16:creationId xmlns:a16="http://schemas.microsoft.com/office/drawing/2014/main" id="{F277B688-1A13-4745-88CF-CD00BC9720EF}"/>
              </a:ext>
            </a:extLst>
          </p:cNvPr>
          <p:cNvSpPr/>
          <p:nvPr/>
        </p:nvSpPr>
        <p:spPr bwMode="auto">
          <a:xfrm>
            <a:off x="6468432" y="6297224"/>
            <a:ext cx="2640260" cy="855786"/>
          </a:xfrm>
          <a:prstGeom prst="wedgeRectCallout">
            <a:avLst>
              <a:gd name="adj1" fmla="val -22261"/>
              <a:gd name="adj2" fmla="val -63005"/>
            </a:avLst>
          </a:prstGeom>
          <a:solidFill>
            <a:srgbClr val="FFFF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38" tIns="50419" rIns="100838" bIns="50419" numCol="1" rtlCol="0" anchor="ctr" anchorCtr="0" compatLnSpc="1">
            <a:prstTxWarp prst="textNoShape">
              <a:avLst/>
            </a:prstTxWarp>
          </a:bodyPr>
          <a:lstStyle/>
          <a:p>
            <a:pPr marL="197809" indent="-197809" defTabSz="504200" eaLnBrk="0" fontAlgn="auto" hangingPunct="0">
              <a:spcBef>
                <a:spcPts val="221"/>
              </a:spcBef>
              <a:spcAft>
                <a:spcPts val="221"/>
              </a:spcAft>
              <a:buFont typeface="Arial" panose="020B0604020202020204" pitchFamily="34" charset="0"/>
              <a:buChar char="•"/>
            </a:pPr>
            <a:r>
              <a:rPr lang="en-IN" sz="1323" dirty="0">
                <a:solidFill>
                  <a:srgbClr val="000000"/>
                </a:solidFill>
                <a:latin typeface="Arial"/>
                <a:ea typeface="MS PGothic" pitchFamily="34" charset="-128"/>
                <a:cs typeface="+mn-cs"/>
              </a:rPr>
              <a:t>Recently won greenfield assets Goa and Greece (</a:t>
            </a:r>
            <a:r>
              <a:rPr lang="en-IN" sz="1323" dirty="0" err="1">
                <a:solidFill>
                  <a:srgbClr val="000000"/>
                </a:solidFill>
                <a:latin typeface="Arial"/>
                <a:ea typeface="MS PGothic" pitchFamily="34" charset="-128"/>
                <a:cs typeface="+mn-cs"/>
              </a:rPr>
              <a:t>Kasteli</a:t>
            </a:r>
            <a:r>
              <a:rPr lang="en-IN" sz="1323" dirty="0">
                <a:solidFill>
                  <a:srgbClr val="000000"/>
                </a:solidFill>
                <a:latin typeface="Arial"/>
                <a:ea typeface="MS PGothic" pitchFamily="34" charset="-128"/>
                <a:cs typeface="+mn-cs"/>
              </a:rPr>
              <a:t>) will be added to the portfolio in next 3-4 years</a:t>
            </a:r>
            <a:endParaRPr lang="en-IN" sz="1323" dirty="0">
              <a:solidFill>
                <a:srgbClr val="000000"/>
              </a:solidFill>
              <a:latin typeface="Arial"/>
              <a:ea typeface="ＭＳ Ｐゴシック" pitchFamily="-9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54973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212309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2" name="think-cell Slide" r:id="rId6" imgW="425" imgH="426" progId="TCLayout.ActiveDocument.1">
                  <p:embed/>
                </p:oleObj>
              </mc:Choice>
              <mc:Fallback>
                <p:oleObj name="think-cell Slide" r:id="rId6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kumimoji="0" lang="en-IN" sz="1200" b="1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  <a:sym typeface="Arial Black" panose="020B0A040201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1082304" y="-1586"/>
            <a:ext cx="8681615" cy="963613"/>
          </a:xfrm>
          <a:noFill/>
          <a:ln>
            <a:miter lim="800000"/>
            <a:headEnd/>
            <a:tailEnd/>
          </a:ln>
        </p:spPr>
        <p:txBody>
          <a:bodyPr vert="horz" wrap="square" lIns="91348" tIns="45674" rIns="91348" bIns="45674" numCol="1" anchor="ctr" anchorCtr="0" compatLnSpc="1">
            <a:prstTxWarp prst="textNoShape">
              <a:avLst/>
            </a:prstTxWarp>
          </a:bodyPr>
          <a:lstStyle/>
          <a:p>
            <a:r>
              <a:rPr lang="en-IN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GMR </a:t>
            </a:r>
            <a:r>
              <a:rPr lang="en-IN" sz="2000" dirty="0">
                <a:solidFill>
                  <a:schemeClr val="bg1"/>
                </a:solidFill>
                <a:latin typeface="Arial" panose="020B0604020202020204" pitchFamily="34" charset="0"/>
              </a:rPr>
              <a:t>Airports has proven its business development capabilities across diverse </a:t>
            </a:r>
            <a:r>
              <a:rPr lang="en-IN" sz="2000" dirty="0" smtClean="0">
                <a:solidFill>
                  <a:schemeClr val="bg1"/>
                </a:solidFill>
                <a:latin typeface="Arial" panose="020B0604020202020204" pitchFamily="34" charset="0"/>
              </a:rPr>
              <a:t>situations…</a:t>
            </a:r>
            <a:endParaRPr lang="en-IN" sz="1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164215"/>
              </p:ext>
            </p:extLst>
          </p:nvPr>
        </p:nvGraphicFramePr>
        <p:xfrm>
          <a:off x="315119" y="1983063"/>
          <a:ext cx="9906002" cy="4362834"/>
        </p:xfrm>
        <a:graphic>
          <a:graphicData uri="http://schemas.openxmlformats.org/drawingml/2006/table">
            <a:tbl>
              <a:tblPr firstRow="1" bandRow="1"/>
              <a:tblGrid>
                <a:gridCol w="1262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4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4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4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4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4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048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804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8048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63561"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Country</a:t>
                      </a:r>
                    </a:p>
                  </a:txBody>
                  <a:tcPr marL="91421" marR="91421" marT="45710" marB="4571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+mj-lt"/>
                        </a:rPr>
                        <a:t>India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36000" marR="36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+mj-lt"/>
                        </a:rPr>
                        <a:t>Philippines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+mj-lt"/>
                        </a:rPr>
                        <a:t>Greece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+mj-lt"/>
                        </a:rPr>
                        <a:t>Turkey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+mj-lt"/>
                        </a:rPr>
                        <a:t>Maldives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162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Philippines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8307"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Airport development</a:t>
                      </a:r>
                    </a:p>
                  </a:txBody>
                  <a:tcPr marL="91421" marR="91421" marT="45710" marB="4571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j-lt"/>
                        </a:rPr>
                        <a:t>Brownfield expansion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j-lt"/>
                        </a:rPr>
                        <a:t>Greenfield development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j-lt"/>
                        </a:rPr>
                        <a:t>Greenfield development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j-lt"/>
                        </a:rPr>
                        <a:t>Brownfield development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162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Greenfield development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j-lt"/>
                        </a:rPr>
                        <a:t>Brownfield development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j-lt"/>
                        </a:rPr>
                        <a:t>Brownfield expansion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162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Brownfield expansion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933"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Regulatory</a:t>
                      </a:r>
                      <a:r>
                        <a:rPr lang="en-GB" sz="1200" b="1" baseline="0" dirty="0">
                          <a:solidFill>
                            <a:schemeClr val="tx1"/>
                          </a:solidFill>
                        </a:rPr>
                        <a:t> Mechanism</a:t>
                      </a:r>
                      <a:endParaRPr lang="en-GB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1" marR="91421" marT="45710" marB="4571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Hybrid Till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strike="noStrike" baseline="0" dirty="0">
                          <a:solidFill>
                            <a:schemeClr val="tx1"/>
                          </a:solidFill>
                          <a:latin typeface="+mj-lt"/>
                        </a:rPr>
                        <a:t>Hybrid Till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Hybrid Till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Fixed Aero</a:t>
                      </a:r>
                      <a:r>
                        <a:rPr lang="en-GB" sz="12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Tariffs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Fixed Aero Tariffs*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Fixed</a:t>
                      </a:r>
                      <a:r>
                        <a:rPr lang="en-GB" sz="12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Aero Tariffs</a:t>
                      </a:r>
                      <a:endParaRPr lang="en-GB" sz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Fixed Aero Tariffs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chemeClr val="tx1"/>
                          </a:solidFill>
                          <a:latin typeface="+mj-lt"/>
                        </a:rPr>
                        <a:t>EPC</a:t>
                      </a:r>
                      <a:r>
                        <a:rPr lang="en-GB" sz="1200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Bid</a:t>
                      </a:r>
                      <a:endParaRPr lang="en-GB" sz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pPr algn="ctr"/>
                      <a:endParaRPr lang="en-GB" sz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4803"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Bidding Process</a:t>
                      </a:r>
                    </a:p>
                  </a:txBody>
                  <a:tcPr marL="91421" marR="91421" marT="45710" marB="4571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Sealed</a:t>
                      </a:r>
                      <a:r>
                        <a:rPr lang="en-GB" sz="12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Auction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strike="noStrike" baseline="0" dirty="0">
                          <a:solidFill>
                            <a:schemeClr val="tx1"/>
                          </a:solidFill>
                          <a:latin typeface="+mj-lt"/>
                        </a:rPr>
                        <a:t>Swiss Challenge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Sealed Auction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Sealed Auction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Sealed Auction</a:t>
                      </a:r>
                      <a:endParaRPr lang="en-GB" sz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Open Auction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Sealed Auction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5933"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Bid Parameter</a:t>
                      </a:r>
                    </a:p>
                  </a:txBody>
                  <a:tcPr marL="91421" marR="91421" marT="45710" marB="4571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Revenue Share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strike="noStrike" baseline="0" dirty="0">
                          <a:solidFill>
                            <a:schemeClr val="tx1"/>
                          </a:solidFill>
                          <a:latin typeface="+mj-lt"/>
                        </a:rPr>
                        <a:t>Financial Grant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Revenue Share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Upfront Premium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162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Complex</a:t>
                      </a:r>
                      <a:r>
                        <a:rPr lang="en-GB" sz="12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Financial Bid</a:t>
                      </a:r>
                      <a:endParaRPr lang="en-GB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27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Upfront Premium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Complex</a:t>
                      </a:r>
                      <a:r>
                        <a:rPr lang="en-GB" sz="1200" baseline="0" dirty="0">
                          <a:solidFill>
                            <a:schemeClr val="tx1"/>
                          </a:solidFill>
                          <a:latin typeface="+mj-lt"/>
                        </a:rPr>
                        <a:t> Financial Bid</a:t>
                      </a:r>
                      <a:endParaRPr lang="en-GB" sz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GB" sz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5933"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Dual airport system</a:t>
                      </a:r>
                    </a:p>
                  </a:txBody>
                  <a:tcPr marL="91421" marR="91421" marT="45710" marB="4571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No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No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No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No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No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chemeClr val="tx1"/>
                          </a:solidFill>
                          <a:latin typeface="+mj-lt"/>
                        </a:rPr>
                        <a:t>Yes</a:t>
                      </a:r>
                      <a:endParaRPr lang="en-GB" sz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4803"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Traffic profile</a:t>
                      </a:r>
                    </a:p>
                  </a:txBody>
                  <a:tcPr marL="91421" marR="91421" marT="45710" marB="4571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200" baseline="0" dirty="0">
                          <a:solidFill>
                            <a:schemeClr val="tx1"/>
                          </a:solidFill>
                          <a:latin typeface="+mj-lt"/>
                        </a:rPr>
                        <a:t>Business + Tourist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200" baseline="0" dirty="0">
                          <a:solidFill>
                            <a:schemeClr val="tx1"/>
                          </a:solidFill>
                          <a:latin typeface="+mj-lt"/>
                        </a:rPr>
                        <a:t>Business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aseline="0" dirty="0">
                          <a:solidFill>
                            <a:schemeClr val="tx1"/>
                          </a:solidFill>
                          <a:latin typeface="+mj-lt"/>
                        </a:rPr>
                        <a:t>Tourist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aseline="0" dirty="0">
                          <a:solidFill>
                            <a:schemeClr val="tx1"/>
                          </a:solidFill>
                          <a:latin typeface="+mj-lt"/>
                        </a:rPr>
                        <a:t>Business + Tourist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aseline="0" dirty="0">
                          <a:solidFill>
                            <a:schemeClr val="tx1"/>
                          </a:solidFill>
                          <a:latin typeface="+mj-lt"/>
                        </a:rPr>
                        <a:t>Tourist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aseline="0" dirty="0">
                          <a:solidFill>
                            <a:schemeClr val="tx1"/>
                          </a:solidFill>
                          <a:latin typeface="+mj-lt"/>
                        </a:rPr>
                        <a:t>Tourist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200" baseline="0" dirty="0">
                          <a:solidFill>
                            <a:schemeClr val="tx1"/>
                          </a:solidFill>
                          <a:latin typeface="+mj-lt"/>
                        </a:rPr>
                        <a:t>Tourist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Business + Tourist</a:t>
                      </a:r>
                      <a:endParaRPr lang="en-GB" sz="1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561"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r>
                        <a:rPr lang="en-GB" sz="1200" b="1" dirty="0">
                          <a:solidFill>
                            <a:schemeClr val="tx1"/>
                          </a:solidFill>
                        </a:rPr>
                        <a:t>Climate</a:t>
                      </a:r>
                    </a:p>
                  </a:txBody>
                  <a:tcPr marL="91421" marR="91421" marT="45710" marB="4571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Temperate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Equatorial</a:t>
                      </a:r>
                      <a:endParaRPr lang="en-GB" sz="1200" strike="noStrike" baseline="300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Equatorial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Equatorial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err="1">
                          <a:solidFill>
                            <a:schemeClr val="tx1"/>
                          </a:solidFill>
                          <a:latin typeface="+mj-lt"/>
                        </a:rPr>
                        <a:t>Equitorial</a:t>
                      </a:r>
                      <a:endParaRPr lang="en-GB" sz="1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Temperate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GB" sz="1200" dirty="0">
                          <a:solidFill>
                            <a:schemeClr val="tx1"/>
                          </a:solidFill>
                          <a:latin typeface="+mj-lt"/>
                        </a:rPr>
                        <a:t>Equatorial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162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Equatorial</a:t>
                      </a:r>
                    </a:p>
                  </a:txBody>
                  <a:tcPr marL="91421" marR="91421" marT="45710" marB="4571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3" name="HeadingBox1" descr="&lt;tags&gt;&lt;tag n=&quot;TagName&quot; v=&quot;HeadingBox1&quot; /&gt;&lt;tag n=&quot;Top&quot; v=&quot;113.4116&quot; /&gt;&lt;tag n=&quot;Left&quot; v=&quot;35.75&quot; /&gt;&lt;tag n=&quot;Height&quot; v=&quot;13.53087&quot; /&gt;&lt;tag n=&quot;Width&quot; v=&quot;648.5&quot; /&gt;&lt;tag n=&quot;ShadowSize&quot; v=&quot;99.899&quot; /&gt;&lt;tag n=&quot;Format&quot; v=&quot;1&quot; /&gt;&lt;/tags&gt;"/>
          <p:cNvSpPr>
            <a:spLocks noChangeArrowheads="1"/>
          </p:cNvSpPr>
          <p:nvPr/>
        </p:nvSpPr>
        <p:spPr bwMode="gray">
          <a:xfrm>
            <a:off x="4818402" y="1147272"/>
            <a:ext cx="5370765" cy="259504"/>
          </a:xfrm>
          <a:prstGeom prst="rect">
            <a:avLst/>
          </a:prstGeom>
          <a:solidFill>
            <a:srgbClr val="FFFFFF"/>
          </a:solidFill>
          <a:ln w="6350" algn="ctr">
            <a:noFill/>
            <a:miter lim="800000"/>
            <a:headEnd/>
            <a:tailEnd/>
          </a:ln>
          <a:effectLst>
            <a:outerShdw dist="25400" dir="5400000" sx="99899" sy="99899" algn="ctr" rotWithShape="0">
              <a:srgbClr val="013976"/>
            </a:outerShdw>
          </a:effectLst>
          <a:extLst>
            <a:ext uri="{91240B29-F687-4F45-9708-019B960494DF}">
              <a14:hiddenLine xmlns:a14="http://schemas.microsoft.com/office/drawing/2010/main" w="635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25395" anchor="b">
            <a:spAutoFit/>
          </a:bodyPr>
          <a:lstStyle/>
          <a:p>
            <a:pPr algn="ctr" defTabSz="728517">
              <a:lnSpc>
                <a:spcPct val="95000"/>
              </a:lnSpc>
              <a:defRPr/>
            </a:pPr>
            <a:r>
              <a:rPr lang="en-GB" altLang="ja-JP" sz="1600" b="1" kern="0" dirty="0">
                <a:solidFill>
                  <a:srgbClr val="013976"/>
                </a:solidFill>
                <a:latin typeface="Arial" panose="020B0604020202020204" pitchFamily="34" charset="0"/>
              </a:rPr>
              <a:t>International</a:t>
            </a:r>
          </a:p>
        </p:txBody>
      </p:sp>
      <p:sp>
        <p:nvSpPr>
          <p:cNvPr id="34" name="Rectangle 33" descr="&lt;tags&gt;&lt;tag n=&quot;TagName&quot; v=&quot;Group 3&quot; /&gt;&lt;tag n=&quot;Top&quot; v=&quot;9.175591&quot; /&gt;&lt;tag n=&quot;Left&quot; v=&quot;549.1354&quot; /&gt;&lt;tag n=&quot;Height&quot; v=&quot;165.9468&quot; /&gt;&lt;tag n=&quot;Width&quot; v=&quot;150.48&quot; /&gt;&lt;/tags&gt;"/>
          <p:cNvSpPr/>
          <p:nvPr/>
        </p:nvSpPr>
        <p:spPr>
          <a:xfrm>
            <a:off x="4774973" y="1489621"/>
            <a:ext cx="1062000" cy="160405"/>
          </a:xfrm>
          <a:prstGeom prst="rect">
            <a:avLst/>
          </a:prstGeom>
          <a:solidFill>
            <a:srgbClr val="F9A61A"/>
          </a:solidFill>
          <a:ln w="34925" cap="flat" cmpd="sng" algn="ctr">
            <a:noFill/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algn="ctr" defTabSz="101862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Mactan-Cebu</a:t>
            </a:r>
            <a:endParaRPr lang="en-GB" sz="1100" b="1" kern="0" baseline="30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 descr="&lt;tags&gt;&lt;tag n=&quot;TagName&quot; v=&quot;Group 3&quot; /&gt;&lt;tag n=&quot;Top&quot; v=&quot;9.175591&quot; /&gt;&lt;tag n=&quot;Left&quot; v=&quot;549.1354&quot; /&gt;&lt;tag n=&quot;Height&quot; v=&quot;165.9468&quot; /&gt;&lt;tag n=&quot;Width&quot; v=&quot;150.48&quot; /&gt;&lt;/tags&gt;"/>
          <p:cNvSpPr/>
          <p:nvPr/>
        </p:nvSpPr>
        <p:spPr>
          <a:xfrm>
            <a:off x="1471523" y="1489621"/>
            <a:ext cx="1062000" cy="160405"/>
          </a:xfrm>
          <a:prstGeom prst="rect">
            <a:avLst/>
          </a:prstGeom>
          <a:solidFill>
            <a:srgbClr val="7DA8D2"/>
          </a:solidFill>
          <a:ln w="34925" cap="flat" cmpd="sng" algn="ctr">
            <a:noFill/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algn="ctr" defTabSz="1018620">
              <a:defRPr/>
            </a:pPr>
            <a:r>
              <a:rPr lang="en-GB" sz="11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Delhi</a:t>
            </a:r>
          </a:p>
        </p:txBody>
      </p:sp>
      <p:sp>
        <p:nvSpPr>
          <p:cNvPr id="36" name="HeadingBox1" descr="&lt;tags&gt;&lt;tag n=&quot;TagName&quot; v=&quot;HeadingBox1&quot; /&gt;&lt;tag n=&quot;Top&quot; v=&quot;113.4116&quot; /&gt;&lt;tag n=&quot;Left&quot; v=&quot;35.75&quot; /&gt;&lt;tag n=&quot;Height&quot; v=&quot;13.53087&quot; /&gt;&lt;tag n=&quot;Width&quot; v=&quot;648.5&quot; /&gt;&lt;tag n=&quot;ShadowSize&quot; v=&quot;99.899&quot; /&gt;&lt;tag n=&quot;Format&quot; v=&quot;1&quot; /&gt;&lt;/tags&gt;"/>
          <p:cNvSpPr>
            <a:spLocks noChangeArrowheads="1"/>
          </p:cNvSpPr>
          <p:nvPr/>
        </p:nvSpPr>
        <p:spPr bwMode="gray">
          <a:xfrm>
            <a:off x="1471524" y="1147272"/>
            <a:ext cx="3253474" cy="259504"/>
          </a:xfrm>
          <a:prstGeom prst="rect">
            <a:avLst/>
          </a:prstGeom>
          <a:solidFill>
            <a:srgbClr val="FFFFFF"/>
          </a:solidFill>
          <a:ln w="6350" algn="ctr">
            <a:noFill/>
            <a:miter lim="800000"/>
            <a:headEnd/>
            <a:tailEnd/>
          </a:ln>
          <a:effectLst>
            <a:outerShdw dist="25400" dir="5400000" sx="99899" sy="99899" algn="ctr" rotWithShape="0">
              <a:srgbClr val="013976"/>
            </a:outerShdw>
          </a:effectLst>
          <a:extLst>
            <a:ext uri="{91240B29-F687-4F45-9708-019B960494DF}">
              <a14:hiddenLine xmlns:a14="http://schemas.microsoft.com/office/drawing/2010/main" w="635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25395" anchor="b">
            <a:spAutoFit/>
          </a:bodyPr>
          <a:lstStyle/>
          <a:p>
            <a:pPr algn="ctr" defTabSz="728517">
              <a:lnSpc>
                <a:spcPct val="95000"/>
              </a:lnSpc>
              <a:defRPr/>
            </a:pPr>
            <a:r>
              <a:rPr lang="en-GB" altLang="ja-JP" sz="1600" b="1" kern="0" dirty="0">
                <a:solidFill>
                  <a:srgbClr val="013976"/>
                </a:solidFill>
                <a:latin typeface="Arial" panose="020B0604020202020204" pitchFamily="34" charset="0"/>
              </a:rPr>
              <a:t>India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1471524" y="1687719"/>
            <a:ext cx="1062000" cy="260527"/>
            <a:chOff x="2063931" y="1141500"/>
            <a:chExt cx="1062223" cy="260582"/>
          </a:xfrm>
        </p:grpSpPr>
        <p:sp>
          <p:nvSpPr>
            <p:cNvPr id="38" name="Rectangle 37"/>
            <p:cNvSpPr/>
            <p:nvPr/>
          </p:nvSpPr>
          <p:spPr bwMode="auto">
            <a:xfrm>
              <a:off x="2063931" y="1219710"/>
              <a:ext cx="1062223" cy="104163"/>
            </a:xfrm>
            <a:prstGeom prst="rect">
              <a:avLst/>
            </a:prstGeom>
            <a:solidFill>
              <a:srgbClr val="7DA8D2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46790" tIns="64786" rIns="46790" bIns="64786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28517">
                <a:lnSpc>
                  <a:spcPct val="95000"/>
                </a:lnSpc>
                <a:buClr>
                  <a:srgbClr val="FFFFFF"/>
                </a:buClr>
                <a:tabLst>
                  <a:tab pos="4285393" algn="l"/>
                </a:tabLst>
                <a:defRPr/>
              </a:pPr>
              <a:endParaRPr lang="en-GB" sz="1200" kern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39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4752" y="1141500"/>
              <a:ext cx="260582" cy="260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0" name="Group 39"/>
          <p:cNvGrpSpPr/>
          <p:nvPr/>
        </p:nvGrpSpPr>
        <p:grpSpPr>
          <a:xfrm>
            <a:off x="4774973" y="1687719"/>
            <a:ext cx="1062000" cy="260527"/>
            <a:chOff x="2063931" y="1141500"/>
            <a:chExt cx="1062223" cy="260582"/>
          </a:xfrm>
        </p:grpSpPr>
        <p:sp>
          <p:nvSpPr>
            <p:cNvPr id="41" name="Rectangle 40"/>
            <p:cNvSpPr/>
            <p:nvPr/>
          </p:nvSpPr>
          <p:spPr bwMode="auto">
            <a:xfrm>
              <a:off x="2063931" y="1219710"/>
              <a:ext cx="1062223" cy="104163"/>
            </a:xfrm>
            <a:prstGeom prst="rect">
              <a:avLst/>
            </a:prstGeom>
            <a:solidFill>
              <a:srgbClr val="F9A61A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46790" tIns="64786" rIns="46790" bIns="64786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28517">
                <a:lnSpc>
                  <a:spcPct val="95000"/>
                </a:lnSpc>
                <a:buClr>
                  <a:srgbClr val="FFFFFF"/>
                </a:buClr>
                <a:tabLst>
                  <a:tab pos="4285393" algn="l"/>
                </a:tabLst>
                <a:defRPr/>
              </a:pPr>
              <a:endParaRPr lang="en-GB" sz="1200" kern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42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4752" y="1141500"/>
              <a:ext cx="260582" cy="260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3" name="Rectangle 42" descr="&lt;tags&gt;&lt;tag n=&quot;TagName&quot; v=&quot;Group 3&quot; /&gt;&lt;tag n=&quot;Top&quot; v=&quot;9.175591&quot; /&gt;&lt;tag n=&quot;Left&quot; v=&quot;549.1354&quot; /&gt;&lt;tag n=&quot;Height&quot; v=&quot;165.9468&quot; /&gt;&lt;tag n=&quot;Width&quot; v=&quot;150.48&quot; /&gt;&lt;/tags&gt;"/>
          <p:cNvSpPr/>
          <p:nvPr/>
        </p:nvSpPr>
        <p:spPr>
          <a:xfrm>
            <a:off x="2567260" y="1489621"/>
            <a:ext cx="1062000" cy="160405"/>
          </a:xfrm>
          <a:prstGeom prst="rect">
            <a:avLst/>
          </a:prstGeom>
          <a:solidFill>
            <a:srgbClr val="7DA8D2"/>
          </a:solidFill>
          <a:ln w="34925" cap="flat" cmpd="sng" algn="ctr">
            <a:noFill/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algn="ctr" defTabSz="1018620">
              <a:defRPr/>
            </a:pPr>
            <a:r>
              <a:rPr lang="en-GB" sz="11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Hyderabad</a:t>
            </a:r>
          </a:p>
        </p:txBody>
      </p:sp>
      <p:sp>
        <p:nvSpPr>
          <p:cNvPr id="44" name="Rectangle 43" descr="&lt;tags&gt;&lt;tag n=&quot;TagName&quot; v=&quot;Group 3&quot; /&gt;&lt;tag n=&quot;Top&quot; v=&quot;9.175591&quot; /&gt;&lt;tag n=&quot;Left&quot; v=&quot;549.1354&quot; /&gt;&lt;tag n=&quot;Height&quot; v=&quot;165.9468&quot; /&gt;&lt;tag n=&quot;Width&quot; v=&quot;150.48&quot; /&gt;&lt;/tags&gt;"/>
          <p:cNvSpPr/>
          <p:nvPr/>
        </p:nvSpPr>
        <p:spPr>
          <a:xfrm>
            <a:off x="3662997" y="1489621"/>
            <a:ext cx="1062000" cy="160405"/>
          </a:xfrm>
          <a:prstGeom prst="rect">
            <a:avLst/>
          </a:prstGeom>
          <a:solidFill>
            <a:srgbClr val="7DA8D2"/>
          </a:solidFill>
          <a:ln w="34925" cap="flat" cmpd="sng" algn="ctr">
            <a:noFill/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algn="ctr" defTabSz="1018620">
              <a:defRPr/>
            </a:pPr>
            <a:r>
              <a:rPr lang="en-GB" sz="11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 Mopa</a:t>
            </a:r>
          </a:p>
        </p:txBody>
      </p:sp>
      <p:sp>
        <p:nvSpPr>
          <p:cNvPr id="45" name="Rectangle 44" descr="&lt;tags&gt;&lt;tag n=&quot;TagName&quot; v=&quot;Group 3&quot; /&gt;&lt;tag n=&quot;Top&quot; v=&quot;9.175591&quot; /&gt;&lt;tag n=&quot;Left&quot; v=&quot;549.1354&quot; /&gt;&lt;tag n=&quot;Height&quot; v=&quot;165.9468&quot; /&gt;&lt;tag n=&quot;Width&quot; v=&quot;150.48&quot; /&gt;&lt;/tags&gt;"/>
          <p:cNvSpPr/>
          <p:nvPr/>
        </p:nvSpPr>
        <p:spPr>
          <a:xfrm>
            <a:off x="6966447" y="1489621"/>
            <a:ext cx="1062000" cy="160405"/>
          </a:xfrm>
          <a:prstGeom prst="rect">
            <a:avLst/>
          </a:prstGeom>
          <a:solidFill>
            <a:srgbClr val="F9A61A"/>
          </a:solidFill>
          <a:ln w="34925" cap="flat" cmpd="sng" algn="ctr">
            <a:noFill/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algn="ctr" defTabSz="101862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Istanbul</a:t>
            </a:r>
            <a:endParaRPr lang="en-GB" sz="1100" b="1" kern="0" baseline="30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45" descr="&lt;tags&gt;&lt;tag n=&quot;TagName&quot; v=&quot;Group 3&quot; /&gt;&lt;tag n=&quot;Top&quot; v=&quot;9.175591&quot; /&gt;&lt;tag n=&quot;Left&quot; v=&quot;549.1354&quot; /&gt;&lt;tag n=&quot;Height&quot; v=&quot;165.9468&quot; /&gt;&lt;tag n=&quot;Width&quot; v=&quot;150.48&quot; /&gt;&lt;/tags&gt;"/>
          <p:cNvSpPr/>
          <p:nvPr/>
        </p:nvSpPr>
        <p:spPr>
          <a:xfrm>
            <a:off x="8062181" y="1489621"/>
            <a:ext cx="1062000" cy="160405"/>
          </a:xfrm>
          <a:prstGeom prst="rect">
            <a:avLst/>
          </a:prstGeom>
          <a:solidFill>
            <a:srgbClr val="F9A61A"/>
          </a:solidFill>
          <a:ln w="34925" cap="flat" cmpd="sng" algn="ctr">
            <a:noFill/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algn="ctr" defTabSz="101862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</a:t>
            </a:r>
            <a:endParaRPr lang="en-GB" sz="1100" b="1" kern="0" baseline="30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2567260" y="1687719"/>
            <a:ext cx="1062000" cy="260527"/>
            <a:chOff x="2063931" y="1141500"/>
            <a:chExt cx="1062223" cy="260582"/>
          </a:xfrm>
        </p:grpSpPr>
        <p:sp>
          <p:nvSpPr>
            <p:cNvPr id="48" name="Rectangle 47"/>
            <p:cNvSpPr/>
            <p:nvPr/>
          </p:nvSpPr>
          <p:spPr bwMode="auto">
            <a:xfrm>
              <a:off x="2063931" y="1219710"/>
              <a:ext cx="1062223" cy="104163"/>
            </a:xfrm>
            <a:prstGeom prst="rect">
              <a:avLst/>
            </a:prstGeom>
            <a:solidFill>
              <a:srgbClr val="7DA8D2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46790" tIns="64786" rIns="46790" bIns="64786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28517">
                <a:lnSpc>
                  <a:spcPct val="95000"/>
                </a:lnSpc>
                <a:buClr>
                  <a:srgbClr val="FFFFFF"/>
                </a:buClr>
                <a:tabLst>
                  <a:tab pos="4285393" algn="l"/>
                </a:tabLst>
                <a:defRPr/>
              </a:pPr>
              <a:endParaRPr lang="en-GB" sz="1200" kern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49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4752" y="1141500"/>
              <a:ext cx="260582" cy="260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0" name="Group 49"/>
          <p:cNvGrpSpPr/>
          <p:nvPr/>
        </p:nvGrpSpPr>
        <p:grpSpPr>
          <a:xfrm>
            <a:off x="3662997" y="1687719"/>
            <a:ext cx="1062000" cy="260527"/>
            <a:chOff x="2063931" y="1141500"/>
            <a:chExt cx="1062223" cy="260582"/>
          </a:xfrm>
        </p:grpSpPr>
        <p:sp>
          <p:nvSpPr>
            <p:cNvPr id="51" name="Rectangle 50"/>
            <p:cNvSpPr/>
            <p:nvPr/>
          </p:nvSpPr>
          <p:spPr bwMode="auto">
            <a:xfrm>
              <a:off x="2063931" y="1219710"/>
              <a:ext cx="1062223" cy="104163"/>
            </a:xfrm>
            <a:prstGeom prst="rect">
              <a:avLst/>
            </a:prstGeom>
            <a:solidFill>
              <a:srgbClr val="7DA8D2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46790" tIns="64786" rIns="46790" bIns="64786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28517">
                <a:lnSpc>
                  <a:spcPct val="95000"/>
                </a:lnSpc>
                <a:buClr>
                  <a:srgbClr val="FFFFFF"/>
                </a:buClr>
                <a:tabLst>
                  <a:tab pos="4285393" algn="l"/>
                </a:tabLst>
                <a:defRPr/>
              </a:pPr>
              <a:endParaRPr lang="en-GB" sz="1200" kern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52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4752" y="1141500"/>
              <a:ext cx="260582" cy="260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3" name="Group 52"/>
          <p:cNvGrpSpPr/>
          <p:nvPr/>
        </p:nvGrpSpPr>
        <p:grpSpPr>
          <a:xfrm>
            <a:off x="6966447" y="1687719"/>
            <a:ext cx="1062000" cy="260527"/>
            <a:chOff x="2063931" y="1141500"/>
            <a:chExt cx="1062223" cy="260582"/>
          </a:xfrm>
        </p:grpSpPr>
        <p:sp>
          <p:nvSpPr>
            <p:cNvPr id="54" name="Rectangle 53"/>
            <p:cNvSpPr/>
            <p:nvPr/>
          </p:nvSpPr>
          <p:spPr bwMode="auto">
            <a:xfrm>
              <a:off x="2063931" y="1219710"/>
              <a:ext cx="1062223" cy="104163"/>
            </a:xfrm>
            <a:prstGeom prst="rect">
              <a:avLst/>
            </a:prstGeom>
            <a:solidFill>
              <a:srgbClr val="F9A61A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46790" tIns="64786" rIns="46790" bIns="64786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28517">
                <a:lnSpc>
                  <a:spcPct val="95000"/>
                </a:lnSpc>
                <a:buClr>
                  <a:srgbClr val="FFFFFF"/>
                </a:buClr>
                <a:tabLst>
                  <a:tab pos="4285393" algn="l"/>
                </a:tabLst>
                <a:defRPr/>
              </a:pPr>
              <a:endParaRPr lang="en-GB" sz="1200" kern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55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4752" y="1141500"/>
              <a:ext cx="260582" cy="260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56" name="Group 55"/>
          <p:cNvGrpSpPr/>
          <p:nvPr/>
        </p:nvGrpSpPr>
        <p:grpSpPr>
          <a:xfrm>
            <a:off x="8062181" y="1687719"/>
            <a:ext cx="1062000" cy="260527"/>
            <a:chOff x="2063931" y="1141500"/>
            <a:chExt cx="1062223" cy="260582"/>
          </a:xfrm>
        </p:grpSpPr>
        <p:sp>
          <p:nvSpPr>
            <p:cNvPr id="57" name="Rectangle 56"/>
            <p:cNvSpPr/>
            <p:nvPr/>
          </p:nvSpPr>
          <p:spPr bwMode="auto">
            <a:xfrm>
              <a:off x="2063931" y="1219710"/>
              <a:ext cx="1062223" cy="104163"/>
            </a:xfrm>
            <a:prstGeom prst="rect">
              <a:avLst/>
            </a:prstGeom>
            <a:solidFill>
              <a:srgbClr val="F9A61A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46790" tIns="64786" rIns="46790" bIns="64786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28517">
                <a:lnSpc>
                  <a:spcPct val="95000"/>
                </a:lnSpc>
                <a:buClr>
                  <a:srgbClr val="FFFFFF"/>
                </a:buClr>
                <a:tabLst>
                  <a:tab pos="4285393" algn="l"/>
                </a:tabLst>
                <a:defRPr/>
              </a:pPr>
              <a:endParaRPr lang="en-GB" sz="1200" kern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58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4752" y="1141500"/>
              <a:ext cx="260582" cy="260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9" name="Rounded Rectangle 4"/>
          <p:cNvSpPr/>
          <p:nvPr/>
        </p:nvSpPr>
        <p:spPr>
          <a:xfrm>
            <a:off x="435986" y="6589147"/>
            <a:ext cx="9785133" cy="711649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47" tIns="30474" rIns="60947" bIns="30474" numCol="1" spcCol="1270" anchor="ctr" anchorCtr="0">
            <a:noAutofit/>
          </a:bodyPr>
          <a:lstStyle/>
          <a:p>
            <a:pPr algn="ctr" defTabSz="711058">
              <a:lnSpc>
                <a:spcPct val="90000"/>
              </a:lnSpc>
              <a:spcAft>
                <a:spcPct val="35000"/>
              </a:spcAft>
            </a:pPr>
            <a:r>
              <a:rPr lang="en-IN" sz="1600" b="1" dirty="0">
                <a:solidFill>
                  <a:schemeClr val="tx1"/>
                </a:solidFill>
              </a:rPr>
              <a:t>GMR Airports has successfully participated and won bids under different regulatory framework, bidding processes and complex financial bid parameters underscoring its deep understanding of airport business</a:t>
            </a:r>
          </a:p>
        </p:txBody>
      </p:sp>
      <p:sp>
        <p:nvSpPr>
          <p:cNvPr id="63" name="Rectangle 62" descr="&lt;tags&gt;&lt;tag n=&quot;TagName&quot; v=&quot;Group 3&quot; /&gt;&lt;tag n=&quot;Top&quot; v=&quot;9.175591&quot; /&gt;&lt;tag n=&quot;Left&quot; v=&quot;549.1354&quot; /&gt;&lt;tag n=&quot;Height&quot; v=&quot;165.9468&quot; /&gt;&lt;tag n=&quot;Width&quot; v=&quot;150.48&quot; /&gt;&lt;/tags&gt;"/>
          <p:cNvSpPr/>
          <p:nvPr/>
        </p:nvSpPr>
        <p:spPr>
          <a:xfrm>
            <a:off x="5870710" y="1489621"/>
            <a:ext cx="1062000" cy="160405"/>
          </a:xfrm>
          <a:prstGeom prst="rect">
            <a:avLst/>
          </a:prstGeom>
          <a:solidFill>
            <a:srgbClr val="F9A61A"/>
          </a:solidFill>
          <a:ln w="34925" cap="flat" cmpd="sng" algn="ctr">
            <a:noFill/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algn="ctr" defTabSz="101862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Heraklion</a:t>
            </a:r>
            <a:endParaRPr lang="en-GB" sz="1100" b="1" kern="0" baseline="30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5870710" y="1687719"/>
            <a:ext cx="1062000" cy="260527"/>
            <a:chOff x="2063931" y="1141500"/>
            <a:chExt cx="1062223" cy="260582"/>
          </a:xfrm>
        </p:grpSpPr>
        <p:sp>
          <p:nvSpPr>
            <p:cNvPr id="65" name="Rectangle 64"/>
            <p:cNvSpPr/>
            <p:nvPr/>
          </p:nvSpPr>
          <p:spPr bwMode="auto">
            <a:xfrm>
              <a:off x="2063931" y="1219710"/>
              <a:ext cx="1062223" cy="104163"/>
            </a:xfrm>
            <a:prstGeom prst="rect">
              <a:avLst/>
            </a:prstGeom>
            <a:solidFill>
              <a:srgbClr val="F9A61A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46790" tIns="64786" rIns="46790" bIns="64786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28517">
                <a:lnSpc>
                  <a:spcPct val="95000"/>
                </a:lnSpc>
                <a:buClr>
                  <a:srgbClr val="FFFFFF"/>
                </a:buClr>
                <a:tabLst>
                  <a:tab pos="4285393" algn="l"/>
                </a:tabLst>
                <a:defRPr/>
              </a:pPr>
              <a:endParaRPr lang="en-GB" sz="1200" kern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66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4752" y="1141500"/>
              <a:ext cx="260582" cy="260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7" name="Text Box 623"/>
          <p:cNvSpPr txBox="1">
            <a:spLocks noChangeArrowheads="1"/>
          </p:cNvSpPr>
          <p:nvPr/>
        </p:nvSpPr>
        <p:spPr bwMode="gray">
          <a:xfrm>
            <a:off x="101399" y="7345948"/>
            <a:ext cx="2851743" cy="16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103544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100" dirty="0">
                <a:solidFill>
                  <a:srgbClr val="000000"/>
                </a:solidFill>
                <a:latin typeface="Arial" pitchFamily="34" charset="0"/>
                <a:ea typeface="ＭＳ Ｐゴシック"/>
                <a:cs typeface="+mn-cs"/>
              </a:rPr>
              <a:t>* First 3 years are dual till; post that fixed tariff</a:t>
            </a:r>
          </a:p>
        </p:txBody>
      </p:sp>
      <p:sp>
        <p:nvSpPr>
          <p:cNvPr id="60" name="Rectangle 59" descr="&lt;tags&gt;&lt;tag n=&quot;TagName&quot; v=&quot;Group 3&quot; /&gt;&lt;tag n=&quot;Top&quot; v=&quot;9.175591&quot; /&gt;&lt;tag n=&quot;Left&quot; v=&quot;549.1354&quot; /&gt;&lt;tag n=&quot;Height&quot; v=&quot;165.9468&quot; /&gt;&lt;tag n=&quot;Width&quot; v=&quot;150.48&quot; /&gt;&lt;/tags&gt;"/>
          <p:cNvSpPr/>
          <p:nvPr/>
        </p:nvSpPr>
        <p:spPr>
          <a:xfrm>
            <a:off x="9173871" y="1489621"/>
            <a:ext cx="1062000" cy="160405"/>
          </a:xfrm>
          <a:prstGeom prst="rect">
            <a:avLst/>
          </a:prstGeom>
          <a:solidFill>
            <a:srgbClr val="F9A61A"/>
          </a:solidFill>
          <a:ln w="34925" cap="flat" cmpd="sng" algn="ctr">
            <a:noFill/>
            <a:prstDash val="solid"/>
          </a:ln>
          <a:effectLst>
            <a:outerShdw blurRad="50800" dist="25000" dir="5400000" rotWithShape="0">
              <a:srgbClr val="000000">
                <a:alpha val="40000"/>
              </a:srgbClr>
            </a:outerShdw>
          </a:effectLst>
        </p:spPr>
        <p:txBody>
          <a:bodyPr rtlCol="0" anchor="ctr"/>
          <a:lstStyle/>
          <a:p>
            <a:pPr algn="ctr" defTabSz="101862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100" b="1" kern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Clark</a:t>
            </a:r>
            <a:endParaRPr lang="en-GB" sz="1100" b="1" kern="0" baseline="30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9173871" y="1687719"/>
            <a:ext cx="1062000" cy="260527"/>
            <a:chOff x="2063931" y="1141500"/>
            <a:chExt cx="1062223" cy="260582"/>
          </a:xfrm>
        </p:grpSpPr>
        <p:sp>
          <p:nvSpPr>
            <p:cNvPr id="62" name="Rectangle 61"/>
            <p:cNvSpPr/>
            <p:nvPr/>
          </p:nvSpPr>
          <p:spPr bwMode="auto">
            <a:xfrm>
              <a:off x="2063931" y="1219710"/>
              <a:ext cx="1062223" cy="104163"/>
            </a:xfrm>
            <a:prstGeom prst="rect">
              <a:avLst/>
            </a:prstGeom>
            <a:solidFill>
              <a:srgbClr val="F9A61A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none" lIns="46790" tIns="64786" rIns="46790" bIns="64786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28517">
                <a:lnSpc>
                  <a:spcPct val="95000"/>
                </a:lnSpc>
                <a:buClr>
                  <a:srgbClr val="FFFFFF"/>
                </a:buClr>
                <a:tabLst>
                  <a:tab pos="4285393" algn="l"/>
                </a:tabLst>
                <a:defRPr/>
              </a:pPr>
              <a:endParaRPr lang="en-GB" sz="1200" kern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68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4752" y="1141500"/>
              <a:ext cx="260582" cy="2605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" name="TextBox 3"/>
          <p:cNvSpPr txBox="1"/>
          <p:nvPr/>
        </p:nvSpPr>
        <p:spPr>
          <a:xfrm>
            <a:off x="276048" y="6326223"/>
            <a:ext cx="499207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latin typeface="Arial" panose="020B0604020202020204" pitchFamily="34" charset="0"/>
              </a:rPr>
              <a:t>*</a:t>
            </a:r>
            <a:r>
              <a:rPr lang="en-US" sz="1050" kern="0" dirty="0" err="1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/>
              </a:rPr>
              <a:t>Malé</a:t>
            </a:r>
            <a:r>
              <a:rPr lang="en-US" sz="105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/>
              </a:rPr>
              <a:t> Airport concession declared void by </a:t>
            </a:r>
            <a:r>
              <a:rPr lang="en-US" sz="1050" kern="0" dirty="0" err="1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/>
              </a:rPr>
              <a:t>GoM</a:t>
            </a:r>
            <a:r>
              <a:rPr lang="en-US" sz="105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ＭＳ Ｐゴシック"/>
              </a:rPr>
              <a:t> – a politically motivated decision</a:t>
            </a:r>
          </a:p>
          <a:p>
            <a:endParaRPr lang="en-US" sz="1050" dirty="0">
              <a:latin typeface="Arial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183416" y="6336060"/>
            <a:ext cx="298030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latin typeface="Arial" panose="020B0604020202020204" pitchFamily="34" charset="0"/>
              </a:rPr>
              <a:t>*Istanbul: GMR divested its stake in early 2014</a:t>
            </a:r>
            <a:endParaRPr lang="en-US" sz="105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7726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987266" y="-11418"/>
            <a:ext cx="8969740" cy="963613"/>
          </a:xfrm>
          <a:noFill/>
          <a:ln>
            <a:miter lim="800000"/>
            <a:headEnd/>
            <a:tailEnd/>
          </a:ln>
        </p:spPr>
        <p:txBody>
          <a:bodyPr vert="horz" wrap="square" lIns="91358" tIns="45679" rIns="91358" bIns="45679" numCol="1" anchor="ctr" anchorCtr="0" compatLnSpc="1">
            <a:prstTxWarp prst="textNoShape">
              <a:avLst/>
            </a:prstTxWarp>
          </a:bodyPr>
          <a:lstStyle/>
          <a:p>
            <a:r>
              <a:rPr lang="en-IN" sz="2000" dirty="0" smtClean="0">
                <a:latin typeface="Arial" panose="020B0604020202020204" pitchFamily="34" charset="0"/>
              </a:rPr>
              <a:t>…and has won airport bids </a:t>
            </a:r>
            <a:br>
              <a:rPr lang="en-IN" sz="2000" dirty="0" smtClean="0">
                <a:latin typeface="Arial" panose="020B0604020202020204" pitchFamily="34" charset="0"/>
              </a:rPr>
            </a:br>
            <a:r>
              <a:rPr lang="en-IN" sz="2000" dirty="0" smtClean="0">
                <a:latin typeface="Arial" panose="020B0604020202020204" pitchFamily="34" charset="0"/>
              </a:rPr>
              <a:t>against </a:t>
            </a:r>
            <a:r>
              <a:rPr lang="en-IN" sz="2000" dirty="0">
                <a:latin typeface="Arial" panose="020B0604020202020204" pitchFamily="34" charset="0"/>
              </a:rPr>
              <a:t>the biggest </a:t>
            </a:r>
            <a:r>
              <a:rPr lang="en-IN" sz="2000" dirty="0" smtClean="0">
                <a:latin typeface="Arial" panose="020B0604020202020204" pitchFamily="34" charset="0"/>
              </a:rPr>
              <a:t>players to establish </a:t>
            </a:r>
            <a:r>
              <a:rPr lang="en-IN" sz="2000" dirty="0">
                <a:latin typeface="Arial" panose="020B0604020202020204" pitchFamily="34" charset="0"/>
              </a:rPr>
              <a:t>its </a:t>
            </a:r>
            <a:r>
              <a:rPr lang="en-IN" sz="2000" dirty="0" smtClean="0">
                <a:latin typeface="Arial" panose="020B0604020202020204" pitchFamily="34" charset="0"/>
              </a:rPr>
              <a:t>positioning.</a:t>
            </a:r>
            <a:endParaRPr lang="en-IN" sz="2000" dirty="0">
              <a:latin typeface="Arial" panose="020B0604020202020204" pitchFamily="34" charset="0"/>
            </a:endParaRPr>
          </a:p>
        </p:txBody>
      </p:sp>
      <p:pic>
        <p:nvPicPr>
          <p:cNvPr id="71" name="Picture 8" descr="http://www.wildfireatwork.co.uk/wp-content/uploads/2012/09/Abertis-Airport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0259" y="2863496"/>
            <a:ext cx="2839608" cy="2600131"/>
          </a:xfrm>
          <a:prstGeom prst="rect">
            <a:avLst/>
          </a:prstGeom>
          <a:noFill/>
        </p:spPr>
      </p:pic>
      <p:pic>
        <p:nvPicPr>
          <p:cNvPr id="72" name="Picture 6" descr="http://www.pata.org/uploads/members/logo/changi%20airport%20logo-7392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5720" y="1679773"/>
            <a:ext cx="1827213" cy="1673116"/>
          </a:xfrm>
          <a:prstGeom prst="rect">
            <a:avLst/>
          </a:prstGeom>
          <a:noFill/>
        </p:spPr>
      </p:pic>
      <p:pic>
        <p:nvPicPr>
          <p:cNvPr id="73" name="Picture 10" descr="http://www.therouteshop.com/wp-content/uploads/2013/09/zurich-airport-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7034" y="4722171"/>
            <a:ext cx="2105338" cy="741456"/>
          </a:xfrm>
          <a:prstGeom prst="rect">
            <a:avLst/>
          </a:prstGeom>
          <a:noFill/>
        </p:spPr>
      </p:pic>
      <p:pic>
        <p:nvPicPr>
          <p:cNvPr id="74" name="Picture 4" descr="http://www.klccconventioncentre.com/images/articles/img_mah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70720" y="2863496"/>
            <a:ext cx="2480893" cy="1249267"/>
          </a:xfrm>
          <a:prstGeom prst="rect">
            <a:avLst/>
          </a:prstGeom>
          <a:noFill/>
        </p:spPr>
      </p:pic>
      <p:pic>
        <p:nvPicPr>
          <p:cNvPr id="75" name="Picture 22" descr="Incheon International Airport Logo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24226" y="5463627"/>
            <a:ext cx="2425640" cy="1188622"/>
          </a:xfrm>
          <a:prstGeom prst="rect">
            <a:avLst/>
          </a:prstGeom>
          <a:noFill/>
        </p:spPr>
      </p:pic>
      <p:sp>
        <p:nvSpPr>
          <p:cNvPr id="76" name="Flowchart: Extract 75"/>
          <p:cNvSpPr/>
          <p:nvPr/>
        </p:nvSpPr>
        <p:spPr>
          <a:xfrm rot="5400000">
            <a:off x="3160030" y="3890971"/>
            <a:ext cx="4982584" cy="680186"/>
          </a:xfrm>
          <a:prstGeom prst="flowChartExtra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7" name="Table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6820136"/>
              </p:ext>
            </p:extLst>
          </p:nvPr>
        </p:nvGraphicFramePr>
        <p:xfrm>
          <a:off x="6325193" y="1984573"/>
          <a:ext cx="2939736" cy="4329096"/>
        </p:xfrm>
        <a:graphic>
          <a:graphicData uri="http://schemas.openxmlformats.org/drawingml/2006/table">
            <a:tbl>
              <a:tblPr/>
              <a:tblGrid>
                <a:gridCol w="2939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113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Successful Bids</a:t>
                      </a:r>
                      <a:endParaRPr lang="en-IN" sz="16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8660" marR="8660" marT="792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137">
                <a:tc>
                  <a:txBody>
                    <a:bodyPr/>
                    <a:lstStyle/>
                    <a:p>
                      <a:pPr marL="95250" indent="0" algn="ctr" fontAlgn="b"/>
                      <a:r>
                        <a:rPr lang="en-IN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Hyderabad (India)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660" marR="8660" marT="792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1137">
                <a:tc>
                  <a:txBody>
                    <a:bodyPr/>
                    <a:lstStyle/>
                    <a:p>
                      <a:pPr marL="95250" indent="0" algn="ctr" fontAlgn="b"/>
                      <a:r>
                        <a:rPr lang="en-IN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Delhi (India)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660" marR="8660" marT="792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1137">
                <a:tc>
                  <a:txBody>
                    <a:bodyPr/>
                    <a:lstStyle/>
                    <a:p>
                      <a:pPr marL="95250" indent="0" algn="ctr" fontAlgn="b"/>
                      <a:r>
                        <a:rPr lang="en-IN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Male (Maldives)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660" marR="8660" marT="792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1137">
                <a:tc>
                  <a:txBody>
                    <a:bodyPr/>
                    <a:lstStyle/>
                    <a:p>
                      <a:pPr marL="95250" indent="0" algn="ctr" fontAlgn="b"/>
                      <a:r>
                        <a:rPr lang="en-IN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ISG – Istanbul (Turkey)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660" marR="8660" marT="792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1137">
                <a:tc>
                  <a:txBody>
                    <a:bodyPr/>
                    <a:lstStyle/>
                    <a:p>
                      <a:pPr marL="95250" indent="0" algn="ctr" fontAlgn="b"/>
                      <a:r>
                        <a:rPr lang="en-IN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Cebu (Philippines)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660" marR="8660" marT="792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1137">
                <a:tc>
                  <a:txBody>
                    <a:bodyPr/>
                    <a:lstStyle/>
                    <a:p>
                      <a:pPr marL="95250" indent="0" algn="ctr" fontAlgn="b"/>
                      <a:r>
                        <a:rPr lang="en-IN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Goa (India)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660" marR="8660" marT="792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1137">
                <a:tc>
                  <a:txBody>
                    <a:bodyPr/>
                    <a:lstStyle/>
                    <a:p>
                      <a:pPr marL="95250" indent="0" algn="ctr" fontAlgn="b"/>
                      <a:r>
                        <a:rPr lang="en-IN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Kastelli</a:t>
                      </a:r>
                      <a:r>
                        <a:rPr lang="en-IN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(Greece)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8660" marR="8660" marT="792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78" name="Picture 2" descr="logo Aéroports de Pari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595" y="2219888"/>
            <a:ext cx="1634215" cy="62635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</p:pic>
      <p:pic>
        <p:nvPicPr>
          <p:cNvPr id="79" name="Picture 10" descr="http://www.tavhavalimanlari.com.tr/_images/logo_en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55" y="4777733"/>
            <a:ext cx="9334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12" descr="Airports Company South Africa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80" y="3111891"/>
            <a:ext cx="2296154" cy="75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57891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622372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91" name="think-cell Slide" r:id="rId24" imgW="425" imgH="426" progId="TCLayout.ActiveDocument.1">
                  <p:embed/>
                </p:oleObj>
              </mc:Choice>
              <mc:Fallback>
                <p:oleObj name="think-cell Slide" r:id="rId24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kumimoji="0" lang="en-IN" sz="1800" b="1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  <a:sym typeface="Arial Black" panose="020B0A04020102020204" pitchFamily="34" charset="0"/>
            </a:endParaRPr>
          </a:p>
        </p:txBody>
      </p:sp>
      <p:sp>
        <p:nvSpPr>
          <p:cNvPr id="298" name="MASTER_ITEMObjectTitle2_9"/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9087205" y="4022744"/>
            <a:ext cx="1081199" cy="52392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dist="38100" sx="1000" sy="1000" algn="ctr" rotWithShape="0">
              <a:srgbClr val="3B7AC1"/>
            </a:outerShdw>
          </a:effectLst>
          <a:extLst/>
        </p:spPr>
        <p:txBody>
          <a:bodyPr lIns="100817" tIns="46790" rIns="0" bIns="25141" anchor="ctr">
            <a:noAutofit/>
          </a:bodyPr>
          <a:lstStyle/>
          <a:p>
            <a:pPr algn="ctr" defTabSz="726930">
              <a:lnSpc>
                <a:spcPct val="95000"/>
              </a:lnSpc>
              <a:buClr>
                <a:srgbClr val="FAAF2C"/>
              </a:buClr>
            </a:pPr>
            <a:endParaRPr lang="en-GB" sz="800" b="1" dirty="0">
              <a:solidFill>
                <a:srgbClr val="000000"/>
              </a:solidFill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1024183" y="-1586"/>
            <a:ext cx="8940624" cy="963613"/>
          </a:xfrm>
          <a:noFill/>
          <a:ln>
            <a:miter lim="800000"/>
            <a:headEnd/>
            <a:tailEnd/>
          </a:ln>
        </p:spPr>
        <p:txBody>
          <a:bodyPr vert="horz" wrap="square" lIns="91348" tIns="45674" rIns="91348" bIns="45674" numCol="1" anchor="ctr" anchorCtr="0" compatLnSpc="1">
            <a:prstTxWarp prst="textNoShape">
              <a:avLst/>
            </a:prstTxWarp>
          </a:bodyPr>
          <a:lstStyle/>
          <a:p>
            <a:r>
              <a:rPr lang="en-IN" sz="2000" dirty="0">
                <a:latin typeface="Arial" panose="020B0604020202020204" pitchFamily="34" charset="0"/>
              </a:rPr>
              <a:t>Today, GMR has developed a strong presence across the entire </a:t>
            </a:r>
            <a:r>
              <a:rPr lang="en-IN" sz="2000" dirty="0" smtClean="0">
                <a:latin typeface="Arial" panose="020B0604020202020204" pitchFamily="34" charset="0"/>
              </a:rPr>
              <a:t/>
            </a:r>
            <a:br>
              <a:rPr lang="en-IN" sz="2000" dirty="0" smtClean="0">
                <a:latin typeface="Arial" panose="020B0604020202020204" pitchFamily="34" charset="0"/>
              </a:rPr>
            </a:br>
            <a:r>
              <a:rPr lang="en-IN" sz="2000" dirty="0" smtClean="0">
                <a:latin typeface="Arial" panose="020B0604020202020204" pitchFamily="34" charset="0"/>
              </a:rPr>
              <a:t>aviation </a:t>
            </a:r>
            <a:r>
              <a:rPr lang="en-IN" sz="2000" dirty="0">
                <a:latin typeface="Arial" panose="020B0604020202020204" pitchFamily="34" charset="0"/>
              </a:rPr>
              <a:t>value </a:t>
            </a:r>
            <a:r>
              <a:rPr lang="en-IN" sz="2000" dirty="0" smtClean="0">
                <a:latin typeface="Arial" panose="020B0604020202020204" pitchFamily="34" charset="0"/>
              </a:rPr>
              <a:t>chain….</a:t>
            </a:r>
            <a:endParaRPr lang="en-IN" sz="20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312" name="Rounded Rectangle 4"/>
          <p:cNvSpPr/>
          <p:nvPr/>
        </p:nvSpPr>
        <p:spPr>
          <a:xfrm>
            <a:off x="365584" y="6649631"/>
            <a:ext cx="9785133" cy="711649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47" tIns="30474" rIns="60947" bIns="30474" numCol="1" spcCol="1270" anchor="ctr" anchorCtr="0">
            <a:noAutofit/>
          </a:bodyPr>
          <a:lstStyle/>
          <a:p>
            <a:pPr algn="ctr" defTabSz="711058">
              <a:lnSpc>
                <a:spcPct val="90000"/>
              </a:lnSpc>
              <a:spcAft>
                <a:spcPct val="35000"/>
              </a:spcAft>
            </a:pPr>
            <a:r>
              <a:rPr lang="en-IN" sz="1600" b="1" dirty="0">
                <a:solidFill>
                  <a:schemeClr val="tx1"/>
                </a:solidFill>
              </a:rPr>
              <a:t>Additionally, GMR’s Airports are consistently ranked amongst the best, in their respective categories, from a customer service perspective.</a:t>
            </a:r>
          </a:p>
        </p:txBody>
      </p:sp>
      <p:sp>
        <p:nvSpPr>
          <p:cNvPr id="206" name="MASTER_ITEMObjectTitle2_10"/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9029905" y="3699601"/>
            <a:ext cx="1454931" cy="1127020"/>
          </a:xfrm>
          <a:prstGeom prst="rightArrow">
            <a:avLst/>
          </a:prstGeom>
          <a:solidFill>
            <a:srgbClr val="F9A61A">
              <a:lumMod val="20000"/>
              <a:lumOff val="80000"/>
            </a:srgbClr>
          </a:solidFill>
          <a:ln>
            <a:solidFill>
              <a:srgbClr val="FFFFFF"/>
            </a:solidFill>
          </a:ln>
          <a:effectLst>
            <a:outerShdw dist="38100" sx="1000" sy="1000" algn="ctr" rotWithShape="0">
              <a:srgbClr val="3B7AC1"/>
            </a:outerShdw>
          </a:effectLst>
          <a:extLst/>
        </p:spPr>
        <p:txBody>
          <a:bodyPr lIns="100817" tIns="46790" rIns="215955" bIns="25141" anchor="ctr">
            <a:noAutofit/>
          </a:bodyPr>
          <a:lstStyle/>
          <a:p>
            <a:pPr algn="ctr" defTabSz="726930">
              <a:lnSpc>
                <a:spcPct val="95000"/>
              </a:lnSpc>
              <a:defRPr/>
            </a:pPr>
            <a:r>
              <a:rPr lang="en-GB" sz="1200" b="1" kern="0" dirty="0">
                <a:solidFill>
                  <a:srgbClr val="000000"/>
                </a:solidFill>
                <a:latin typeface="Arial" panose="020B0604020202020204" pitchFamily="34" charset="0"/>
                <a:cs typeface="Times New Roman" pitchFamily="18" charset="0"/>
              </a:rPr>
              <a:t>Training</a:t>
            </a:r>
          </a:p>
        </p:txBody>
      </p:sp>
      <p:sp>
        <p:nvSpPr>
          <p:cNvPr id="207" name="MASTER_ITEMObjectTitle2_1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226490" y="3203002"/>
            <a:ext cx="1302206" cy="478700"/>
          </a:xfrm>
          <a:prstGeom prst="homePlate">
            <a:avLst/>
          </a:prstGeom>
          <a:solidFill>
            <a:srgbClr val="D7E4F3"/>
          </a:solidFill>
          <a:ln>
            <a:solidFill>
              <a:srgbClr val="FFFFFF"/>
            </a:solidFill>
          </a:ln>
          <a:effectLst/>
          <a:extLst/>
        </p:spPr>
        <p:txBody>
          <a:bodyPr lIns="46678" tIns="46678" rIns="46678" bIns="46678" anchor="ctr"/>
          <a:lstStyle/>
          <a:p>
            <a:pPr defTabSz="726930">
              <a:lnSpc>
                <a:spcPct val="95000"/>
              </a:lnSpc>
              <a:defRPr/>
            </a:pPr>
            <a:r>
              <a:rPr lang="en-GB" sz="1300" b="1" kern="0" dirty="0">
                <a:solidFill>
                  <a:srgbClr val="000000"/>
                </a:solidFill>
                <a:latin typeface="Arial" panose="020B0604020202020204" pitchFamily="34" charset="0"/>
                <a:cs typeface="Times New Roman" pitchFamily="18" charset="0"/>
              </a:rPr>
              <a:t>GMR Airport Developers</a:t>
            </a:r>
          </a:p>
        </p:txBody>
      </p:sp>
      <p:sp>
        <p:nvSpPr>
          <p:cNvPr id="209" name="Line 56"/>
          <p:cNvSpPr>
            <a:spLocks noChangeShapeType="1"/>
          </p:cNvSpPr>
          <p:nvPr/>
        </p:nvSpPr>
        <p:spPr bwMode="gray">
          <a:xfrm>
            <a:off x="1024184" y="2648956"/>
            <a:ext cx="8232635" cy="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914217">
              <a:lnSpc>
                <a:spcPct val="95000"/>
              </a:lnSpc>
              <a:buClr>
                <a:srgbClr val="FFFFFF"/>
              </a:buClr>
              <a:defRPr/>
            </a:pPr>
            <a:endParaRPr lang="en-GB" sz="1000" b="1" kern="0" dirty="0">
              <a:solidFill>
                <a:srgbClr val="000000"/>
              </a:solidFill>
            </a:endParaRPr>
          </a:p>
        </p:txBody>
      </p:sp>
      <p:sp>
        <p:nvSpPr>
          <p:cNvPr id="210" name="Line 59"/>
          <p:cNvSpPr>
            <a:spLocks noChangeShapeType="1"/>
          </p:cNvSpPr>
          <p:nvPr/>
        </p:nvSpPr>
        <p:spPr bwMode="gray">
          <a:xfrm>
            <a:off x="1024184" y="3195179"/>
            <a:ext cx="8232635" cy="0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914217">
              <a:lnSpc>
                <a:spcPct val="95000"/>
              </a:lnSpc>
              <a:buClr>
                <a:srgbClr val="FFFFFF"/>
              </a:buClr>
              <a:defRPr/>
            </a:pPr>
            <a:endParaRPr lang="en-GB" sz="1000" b="1" kern="0" dirty="0">
              <a:solidFill>
                <a:srgbClr val="000000"/>
              </a:solidFill>
            </a:endParaRPr>
          </a:p>
        </p:txBody>
      </p:sp>
      <p:sp>
        <p:nvSpPr>
          <p:cNvPr id="216" name="MASTER_ITEMObjectTitle2"/>
          <p:cNvSpPr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232824" y="1642047"/>
            <a:ext cx="1295872" cy="476846"/>
          </a:xfrm>
          <a:prstGeom prst="homePlate">
            <a:avLst/>
          </a:prstGeom>
          <a:solidFill>
            <a:srgbClr val="D7E4F3"/>
          </a:solidFill>
          <a:ln>
            <a:solidFill>
              <a:srgbClr val="FFFFFF"/>
            </a:solidFill>
          </a:ln>
          <a:effectLst/>
          <a:extLst/>
        </p:spPr>
        <p:txBody>
          <a:bodyPr lIns="35992" tIns="46678" rIns="35992" bIns="46678" anchor="ctr"/>
          <a:lstStyle/>
          <a:p>
            <a:pPr defTabSz="726930">
              <a:lnSpc>
                <a:spcPct val="95000"/>
              </a:lnSpc>
              <a:defRPr/>
            </a:pPr>
            <a:r>
              <a:rPr lang="en-GB" b="1" kern="0" dirty="0">
                <a:solidFill>
                  <a:srgbClr val="000000"/>
                </a:solidFill>
                <a:latin typeface="Arial" panose="020B0604020202020204" pitchFamily="34" charset="0"/>
                <a:cs typeface="Times New Roman" pitchFamily="18" charset="0"/>
              </a:rPr>
              <a:t>GMR Airports</a:t>
            </a:r>
          </a:p>
        </p:txBody>
      </p:sp>
      <p:sp>
        <p:nvSpPr>
          <p:cNvPr id="221" name="MASTER_ITEMObjectTitle2_0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232824" y="2154765"/>
            <a:ext cx="1295872" cy="476846"/>
          </a:xfrm>
          <a:prstGeom prst="homePlate">
            <a:avLst/>
          </a:prstGeom>
          <a:solidFill>
            <a:srgbClr val="D7E4F3"/>
          </a:solidFill>
          <a:ln>
            <a:solidFill>
              <a:srgbClr val="FFFFFF"/>
            </a:solidFill>
          </a:ln>
          <a:effectLst/>
          <a:extLst/>
        </p:spPr>
        <p:txBody>
          <a:bodyPr lIns="46678" tIns="46678" rIns="46678" bIns="46678" anchor="ctr"/>
          <a:lstStyle/>
          <a:p>
            <a:pPr defTabSz="726930">
              <a:lnSpc>
                <a:spcPct val="95000"/>
              </a:lnSpc>
              <a:defRPr/>
            </a:pPr>
            <a:r>
              <a:rPr lang="en-GB" b="1" kern="0" dirty="0">
                <a:solidFill>
                  <a:srgbClr val="000000"/>
                </a:solidFill>
                <a:latin typeface="Arial" panose="020B0604020202020204" pitchFamily="34" charset="0"/>
                <a:cs typeface="Times New Roman" pitchFamily="18" charset="0"/>
              </a:rPr>
              <a:t>Delhi Airport</a:t>
            </a:r>
          </a:p>
        </p:txBody>
      </p:sp>
      <p:sp>
        <p:nvSpPr>
          <p:cNvPr id="228" name="MASTER_ITEMObjectTitle2_1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232824" y="2683644"/>
            <a:ext cx="1295872" cy="476846"/>
          </a:xfrm>
          <a:prstGeom prst="homePlate">
            <a:avLst/>
          </a:prstGeom>
          <a:solidFill>
            <a:srgbClr val="D7E4F3"/>
          </a:solidFill>
          <a:ln>
            <a:solidFill>
              <a:srgbClr val="FFFFFF"/>
            </a:solidFill>
          </a:ln>
          <a:effectLst/>
          <a:extLst/>
        </p:spPr>
        <p:txBody>
          <a:bodyPr lIns="46678" tIns="46678" rIns="46678" bIns="46678" anchor="ctr"/>
          <a:lstStyle/>
          <a:p>
            <a:pPr defTabSz="726930">
              <a:lnSpc>
                <a:spcPct val="95000"/>
              </a:lnSpc>
              <a:defRPr/>
            </a:pPr>
            <a:r>
              <a:rPr lang="en-GB" b="1" kern="0" dirty="0">
                <a:solidFill>
                  <a:srgbClr val="000000"/>
                </a:solidFill>
                <a:latin typeface="Arial" panose="020B0604020202020204" pitchFamily="34" charset="0"/>
                <a:cs typeface="Times New Roman" pitchFamily="18" charset="0"/>
              </a:rPr>
              <a:t>Hyderabad Airport</a:t>
            </a:r>
          </a:p>
        </p:txBody>
      </p:sp>
      <p:sp>
        <p:nvSpPr>
          <p:cNvPr id="238" name="MASTER_ITEMObjectTitle2_4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2799350" y="3956282"/>
            <a:ext cx="1223743" cy="575879"/>
          </a:xfrm>
          <a:prstGeom prst="rect">
            <a:avLst/>
          </a:prstGeom>
          <a:solidFill>
            <a:srgbClr val="F9A61A">
              <a:lumMod val="20000"/>
              <a:lumOff val="80000"/>
            </a:srgbClr>
          </a:solidFill>
          <a:ln>
            <a:solidFill>
              <a:srgbClr val="FFFFFF"/>
            </a:solidFill>
          </a:ln>
          <a:effectLst>
            <a:outerShdw dist="38100" sx="1000" sy="1000" algn="ctr" rotWithShape="0">
              <a:srgbClr val="3B7AC1"/>
            </a:outerShdw>
          </a:effectLst>
          <a:extLst/>
        </p:spPr>
        <p:txBody>
          <a:bodyPr wrap="square" lIns="28794" tIns="46790" rIns="0" bIns="25141" anchor="ctr">
            <a:noAutofit/>
          </a:bodyPr>
          <a:lstStyle/>
          <a:p>
            <a:pPr algn="ctr" defTabSz="726930">
              <a:lnSpc>
                <a:spcPct val="95000"/>
              </a:lnSpc>
              <a:defRPr/>
            </a:pPr>
            <a:r>
              <a:rPr lang="en-GB" sz="1200" b="1" kern="0" dirty="0">
                <a:solidFill>
                  <a:srgbClr val="000000"/>
                </a:solidFill>
                <a:latin typeface="Arial" panose="020B0604020202020204" pitchFamily="34" charset="0"/>
                <a:cs typeface="Times New Roman" pitchFamily="18" charset="0"/>
              </a:rPr>
              <a:t>Development and construction</a:t>
            </a:r>
          </a:p>
        </p:txBody>
      </p:sp>
      <p:sp>
        <p:nvSpPr>
          <p:cNvPr id="239" name="MASTER_ITEMObjectTitle2_5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4060373" y="3956282"/>
            <a:ext cx="3671229" cy="575879"/>
          </a:xfrm>
          <a:prstGeom prst="rect">
            <a:avLst/>
          </a:prstGeom>
          <a:solidFill>
            <a:srgbClr val="F9A61A">
              <a:lumMod val="20000"/>
              <a:lumOff val="80000"/>
            </a:srgbClr>
          </a:solidFill>
          <a:ln>
            <a:solidFill>
              <a:srgbClr val="FFFFFF"/>
            </a:solidFill>
          </a:ln>
          <a:effectLst>
            <a:outerShdw dist="38100" sx="1000" sy="1000" algn="ctr" rotWithShape="0">
              <a:srgbClr val="3B7AC1"/>
            </a:outerShdw>
          </a:effectLst>
          <a:extLst/>
        </p:spPr>
        <p:txBody>
          <a:bodyPr lIns="100817" tIns="46790" rIns="0" bIns="25141" anchor="ctr">
            <a:noAutofit/>
          </a:bodyPr>
          <a:lstStyle/>
          <a:p>
            <a:pPr algn="ctr" defTabSz="726930">
              <a:lnSpc>
                <a:spcPct val="95000"/>
              </a:lnSpc>
              <a:defRPr/>
            </a:pPr>
            <a:r>
              <a:rPr lang="en-GB" sz="1200" b="1" kern="0" dirty="0">
                <a:solidFill>
                  <a:srgbClr val="000000"/>
                </a:solidFill>
                <a:latin typeface="Arial" panose="020B0604020202020204" pitchFamily="34" charset="0"/>
                <a:cs typeface="Times New Roman" pitchFamily="18" charset="0"/>
              </a:rPr>
              <a:t>Airport Operations</a:t>
            </a:r>
          </a:p>
        </p:txBody>
      </p:sp>
      <p:sp>
        <p:nvSpPr>
          <p:cNvPr id="240" name="MASTER_ITEMObjectTitle2_9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1538328" y="3956282"/>
            <a:ext cx="1223743" cy="575879"/>
          </a:xfrm>
          <a:prstGeom prst="rect">
            <a:avLst/>
          </a:prstGeom>
          <a:solidFill>
            <a:srgbClr val="F9A61A">
              <a:lumMod val="20000"/>
              <a:lumOff val="80000"/>
            </a:srgbClr>
          </a:solidFill>
          <a:ln>
            <a:solidFill>
              <a:srgbClr val="FFFFFF"/>
            </a:solidFill>
          </a:ln>
          <a:effectLst>
            <a:outerShdw dist="38100" sx="1000" sy="1000" algn="ctr" rotWithShape="0">
              <a:srgbClr val="3B7AC1"/>
            </a:outerShdw>
          </a:effectLst>
          <a:extLst/>
        </p:spPr>
        <p:txBody>
          <a:bodyPr lIns="100817" tIns="46790" rIns="0" bIns="25141" anchor="ctr">
            <a:noAutofit/>
          </a:bodyPr>
          <a:lstStyle/>
          <a:p>
            <a:pPr algn="ctr" defTabSz="726930">
              <a:lnSpc>
                <a:spcPct val="95000"/>
              </a:lnSpc>
              <a:buClr>
                <a:srgbClr val="FAAF2C"/>
              </a:buClr>
              <a:defRPr/>
            </a:pPr>
            <a:r>
              <a:rPr lang="en-GB" sz="1200" b="1" kern="0" dirty="0">
                <a:solidFill>
                  <a:srgbClr val="000000"/>
                </a:solidFill>
                <a:latin typeface="Arial" panose="020B0604020202020204" pitchFamily="34" charset="0"/>
                <a:cs typeface="Times New Roman" pitchFamily="18" charset="0"/>
              </a:rPr>
              <a:t>Business development</a:t>
            </a:r>
          </a:p>
        </p:txBody>
      </p:sp>
      <p:sp>
        <p:nvSpPr>
          <p:cNvPr id="244" name="Rectangle 243" descr="AQAAAAAQAPnUV5qMXLhJhDZuMLgiuQFoAQ2hrLbFqNHfP/A6JrBQp5xNF6SQrXNCBp6/wYxZ27Aa8uuiReP4LtU3tsPlnwEpIQaRHurF5c/s4yp/gUfB"/>
          <p:cNvSpPr/>
          <p:nvPr/>
        </p:nvSpPr>
        <p:spPr bwMode="auto">
          <a:xfrm>
            <a:off x="2293676" y="4847370"/>
            <a:ext cx="1979584" cy="1753623"/>
          </a:xfrm>
          <a:prstGeom prst="rect">
            <a:avLst/>
          </a:prstGeom>
          <a:solidFill>
            <a:srgbClr val="C9C9C9">
              <a:lumMod val="20000"/>
              <a:lumOff val="80000"/>
            </a:srgbClr>
          </a:solidFill>
          <a:ln w="6350" cap="flat" cmpd="sng" algn="ctr">
            <a:solidFill>
              <a:srgbClr val="F9A61A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5992" tIns="71985" rIns="35992" bIns="71985" numCol="1" rtlCol="0" anchor="t" anchorCtr="0" compatLnSpc="1">
            <a:prstTxWarp prst="textNoShape">
              <a:avLst/>
            </a:prstTxWarp>
          </a:bodyPr>
          <a:lstStyle/>
          <a:p>
            <a:pPr marL="119039" lvl="2" indent="-115865" defTabSz="728517">
              <a:lnSpc>
                <a:spcPct val="95000"/>
              </a:lnSpc>
              <a:spcBef>
                <a:spcPts val="300"/>
              </a:spcBef>
              <a:buClr>
                <a:srgbClr val="F9A61A"/>
              </a:buClr>
              <a:buSzPct val="100000"/>
              <a:buFont typeface="Wingdings"/>
              <a:buChar char="ü"/>
              <a:tabLst>
                <a:tab pos="4285393" algn="l"/>
              </a:tabLst>
              <a:defRPr/>
            </a:pPr>
            <a:r>
              <a:rPr lang="en-GB" sz="1100" kern="0" dirty="0">
                <a:solidFill>
                  <a:srgbClr val="000000"/>
                </a:solidFill>
                <a:latin typeface="Arial" panose="020B0604020202020204" pitchFamily="34" charset="0"/>
              </a:rPr>
              <a:t>Developed new terminal at Istanbul Sabiha Gökçen Airport 12 months ahead of schedule</a:t>
            </a:r>
          </a:p>
          <a:p>
            <a:pPr marL="119039" lvl="2" indent="-115865" defTabSz="728517">
              <a:lnSpc>
                <a:spcPct val="95000"/>
              </a:lnSpc>
              <a:spcBef>
                <a:spcPts val="300"/>
              </a:spcBef>
              <a:buClr>
                <a:srgbClr val="F9A61A"/>
              </a:buClr>
              <a:buSzPct val="100000"/>
              <a:buFont typeface="Wingdings"/>
              <a:buChar char="ü"/>
              <a:tabLst>
                <a:tab pos="4285393" algn="l"/>
              </a:tabLst>
              <a:defRPr/>
            </a:pPr>
            <a:r>
              <a:rPr lang="en-GB" sz="1100" kern="0" dirty="0">
                <a:solidFill>
                  <a:srgbClr val="000000"/>
                </a:solidFill>
                <a:latin typeface="Arial" panose="020B0604020202020204" pitchFamily="34" charset="0"/>
              </a:rPr>
              <a:t>Developed Delhi Terminal 3 in record time of 37 months</a:t>
            </a:r>
          </a:p>
          <a:p>
            <a:pPr marL="119039" lvl="2" indent="-115865" defTabSz="728517">
              <a:lnSpc>
                <a:spcPct val="95000"/>
              </a:lnSpc>
              <a:spcBef>
                <a:spcPts val="300"/>
              </a:spcBef>
              <a:buClr>
                <a:srgbClr val="F9A61A"/>
              </a:buClr>
              <a:buSzPct val="100000"/>
              <a:buFont typeface="Wingdings"/>
              <a:buChar char="ü"/>
              <a:tabLst>
                <a:tab pos="4285393" algn="l"/>
              </a:tabLst>
              <a:defRPr/>
            </a:pPr>
            <a:r>
              <a:rPr lang="en-GB" sz="1100" kern="0" dirty="0">
                <a:solidFill>
                  <a:srgbClr val="000000"/>
                </a:solidFill>
                <a:latin typeface="Arial" panose="020B0604020202020204" pitchFamily="34" charset="0"/>
              </a:rPr>
              <a:t>Currently constructing a new terminal &amp; allied facilities at Mactan-Cebu Airport</a:t>
            </a:r>
          </a:p>
        </p:txBody>
      </p:sp>
      <p:cxnSp>
        <p:nvCxnSpPr>
          <p:cNvPr id="245" name="Elbow Connector 244"/>
          <p:cNvCxnSpPr>
            <a:stCxn id="244" idx="0"/>
            <a:endCxn id="238" idx="2"/>
          </p:cNvCxnSpPr>
          <p:nvPr/>
        </p:nvCxnSpPr>
        <p:spPr bwMode="auto">
          <a:xfrm rot="5400000" flipH="1" flipV="1">
            <a:off x="3189740" y="4625889"/>
            <a:ext cx="315208" cy="127754"/>
          </a:xfrm>
          <a:prstGeom prst="bentConnector3">
            <a:avLst>
              <a:gd name="adj1" fmla="val 50000"/>
            </a:avLst>
          </a:prstGeom>
          <a:solidFill>
            <a:srgbClr val="013976"/>
          </a:solidFill>
          <a:ln w="6350" cap="flat" cmpd="sng" algn="ctr">
            <a:solidFill>
              <a:srgbClr val="FF0000"/>
            </a:solidFill>
            <a:prstDash val="solid"/>
            <a:round/>
            <a:headEnd type="oval" w="sm" len="sm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4" name="Group 3"/>
          <p:cNvGrpSpPr/>
          <p:nvPr/>
        </p:nvGrpSpPr>
        <p:grpSpPr>
          <a:xfrm>
            <a:off x="2794492" y="1010666"/>
            <a:ext cx="1205747" cy="2669183"/>
            <a:chOff x="3050467" y="1112476"/>
            <a:chExt cx="1224000" cy="2669743"/>
          </a:xfrm>
        </p:grpSpPr>
        <p:sp>
          <p:nvSpPr>
            <p:cNvPr id="213" name="Rectangle 176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3050467" y="1743990"/>
              <a:ext cx="1224000" cy="476946"/>
            </a:xfrm>
            <a:prstGeom prst="rect">
              <a:avLst/>
            </a:prstGeom>
            <a:solidFill>
              <a:srgbClr val="C9C9C9">
                <a:lumMod val="40000"/>
                <a:lumOff val="60000"/>
              </a:srgbClr>
            </a:solidFill>
            <a:ln>
              <a:solidFill>
                <a:srgbClr val="FFFFFF"/>
              </a:solidFill>
            </a:ln>
            <a:effectLst/>
            <a:extLst/>
          </p:spPr>
          <p:txBody>
            <a:bodyPr lIns="0" tIns="46790" rIns="0" bIns="0" anchor="ctr"/>
            <a:lstStyle/>
            <a:p>
              <a:pPr marL="3174" lvl="2" indent="0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defRPr/>
              </a:pPr>
              <a:r>
                <a:rPr lang="en-GB" sz="2799" b="1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19" name="Rectangle 180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3050467" y="2256816"/>
              <a:ext cx="1224000" cy="476946"/>
            </a:xfrm>
            <a:prstGeom prst="rect">
              <a:avLst/>
            </a:prstGeom>
            <a:solidFill>
              <a:srgbClr val="C9C9C9">
                <a:lumMod val="40000"/>
                <a:lumOff val="60000"/>
              </a:srgbClr>
            </a:solidFill>
            <a:ln>
              <a:solidFill>
                <a:srgbClr val="FFFFFF"/>
              </a:solidFill>
            </a:ln>
            <a:effectLst/>
            <a:extLst/>
          </p:spPr>
          <p:txBody>
            <a:bodyPr lIns="0" tIns="46790" rIns="0" bIns="0" anchor="ctr"/>
            <a:lstStyle/>
            <a:p>
              <a:pPr marL="187288" lvl="2" indent="-184113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buFont typeface="Wingdings"/>
                <a:buChar char="ü"/>
                <a:defRPr/>
              </a:pPr>
              <a:endParaRPr lang="en-GB" sz="2799" kern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26" name="Rectangle 184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3050467" y="2785806"/>
              <a:ext cx="1224000" cy="476946"/>
            </a:xfrm>
            <a:prstGeom prst="rect">
              <a:avLst/>
            </a:prstGeom>
            <a:solidFill>
              <a:srgbClr val="C9C9C9">
                <a:lumMod val="40000"/>
                <a:lumOff val="60000"/>
              </a:srgbClr>
            </a:solidFill>
            <a:ln>
              <a:solidFill>
                <a:srgbClr val="FFFFFF"/>
              </a:solidFill>
            </a:ln>
            <a:effectLst/>
            <a:extLst/>
          </p:spPr>
          <p:txBody>
            <a:bodyPr lIns="0" tIns="46790" rIns="0" bIns="0" anchor="ctr"/>
            <a:lstStyle/>
            <a:p>
              <a:pPr marL="187288" lvl="2" indent="-184113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buFont typeface="Wingdings"/>
                <a:buChar char="ü"/>
                <a:defRPr/>
              </a:pPr>
              <a:endParaRPr lang="en-GB" sz="2799" kern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3" name="Rectangle 187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3050467" y="3305273"/>
              <a:ext cx="1224000" cy="476946"/>
            </a:xfrm>
            <a:prstGeom prst="rect">
              <a:avLst/>
            </a:prstGeom>
            <a:solidFill>
              <a:srgbClr val="C9C9C9">
                <a:lumMod val="40000"/>
                <a:lumOff val="60000"/>
              </a:srgbClr>
            </a:solidFill>
            <a:ln>
              <a:solidFill>
                <a:srgbClr val="FFFFFF"/>
              </a:solidFill>
            </a:ln>
            <a:effectLst>
              <a:outerShdw dist="12700" dir="5400000" sx="99900" sy="99900" algn="ctr" rotWithShape="0">
                <a:srgbClr val="000000"/>
              </a:outerShdw>
            </a:effectLst>
            <a:extLst/>
          </p:spPr>
          <p:txBody>
            <a:bodyPr lIns="0" tIns="46790" rIns="0" bIns="0" anchor="ctr"/>
            <a:lstStyle/>
            <a:p>
              <a:pPr marL="119039" lvl="2" indent="-115865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buFont typeface="Wingdings"/>
                <a:buChar char="ü"/>
                <a:defRPr/>
              </a:pPr>
              <a:r>
                <a:rPr lang="en-GB" sz="2799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46" name="MASTER_ITEMObjectTitle2_4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gray">
            <a:xfrm>
              <a:off x="3050467" y="1112476"/>
              <a:ext cx="1224000" cy="5934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dist="25400" dir="5400000" sx="99899" sy="99899" algn="ctr" rotWithShape="0">
                <a:srgbClr val="3B7AC1"/>
              </a:outerShdw>
            </a:effectLst>
            <a:extLst>
              <a:ext uri="{91240B29-F687-4F45-9708-019B960494DF}">
                <a14:hiddenLine xmlns:a14="http://schemas.microsoft.com/office/drawing/2010/main" w="635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46790" rIns="0" bIns="25141" anchor="b">
              <a:noAutofit/>
            </a:bodyPr>
            <a:lstStyle/>
            <a:p>
              <a:pPr algn="ctr" defTabSz="726930">
                <a:lnSpc>
                  <a:spcPct val="95000"/>
                </a:lnSpc>
                <a:defRPr/>
              </a:pPr>
              <a:r>
                <a:rPr lang="en-GB" sz="1100" b="1" kern="0" dirty="0">
                  <a:solidFill>
                    <a:srgbClr val="013976"/>
                  </a:solidFill>
                  <a:latin typeface="Arial" panose="020B0604020202020204" pitchFamily="34" charset="0"/>
                  <a:cs typeface="Times New Roman" pitchFamily="18" charset="0"/>
                </a:rPr>
                <a:t>Airport development, construction, consulting</a:t>
              </a:r>
            </a:p>
          </p:txBody>
        </p:sp>
      </p:grpSp>
      <p:sp>
        <p:nvSpPr>
          <p:cNvPr id="247" name="MASTER_ITEMObjectTitle2_3"/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226489" y="1417792"/>
            <a:ext cx="1302207" cy="186166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25400" dir="5400000" sx="99899" sy="99899" algn="ctr" rotWithShape="0">
              <a:srgbClr val="3B7AC1"/>
            </a:outerShdw>
          </a:effectLst>
          <a:extLst>
            <a:ext uri="{91240B29-F687-4F45-9708-019B960494DF}">
              <a14:hiddenLine xmlns:a14="http://schemas.microsoft.com/office/drawing/2010/main" w="635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5992" tIns="0" rIns="0" bIns="25141" anchor="b">
            <a:spAutoFit/>
          </a:bodyPr>
          <a:lstStyle/>
          <a:p>
            <a:pPr defTabSz="726930">
              <a:lnSpc>
                <a:spcPct val="95000"/>
              </a:lnSpc>
              <a:defRPr/>
            </a:pPr>
            <a:r>
              <a:rPr lang="en-GB" sz="1100" b="1" kern="0" dirty="0">
                <a:solidFill>
                  <a:srgbClr val="013976"/>
                </a:solidFill>
                <a:latin typeface="Arial" panose="020B0604020202020204" pitchFamily="34" charset="0"/>
                <a:cs typeface="Times New Roman" pitchFamily="18" charset="0"/>
              </a:rPr>
              <a:t>Asset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038785" y="1370545"/>
            <a:ext cx="1205747" cy="2309304"/>
            <a:chOff x="4303429" y="1472430"/>
            <a:chExt cx="1224000" cy="2309789"/>
          </a:xfrm>
        </p:grpSpPr>
        <p:sp>
          <p:nvSpPr>
            <p:cNvPr id="215" name="Rectangle 176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4303429" y="1743990"/>
              <a:ext cx="1224000" cy="476946"/>
            </a:xfrm>
            <a:prstGeom prst="rect">
              <a:avLst/>
            </a:prstGeom>
            <a:solidFill>
              <a:srgbClr val="C9C9C9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/>
            <a:extLst/>
          </p:spPr>
          <p:txBody>
            <a:bodyPr lIns="0" tIns="46790" rIns="0" bIns="0" anchor="ctr"/>
            <a:lstStyle/>
            <a:p>
              <a:pPr marL="119039" lvl="2" indent="-115865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buFont typeface="Wingdings"/>
                <a:buChar char="ü"/>
                <a:defRPr/>
              </a:pPr>
              <a:r>
                <a:rPr lang="en-GB" sz="2799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22" name="Rectangle 180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4303429" y="2256816"/>
              <a:ext cx="1224000" cy="476946"/>
            </a:xfrm>
            <a:prstGeom prst="rect">
              <a:avLst/>
            </a:prstGeom>
            <a:solidFill>
              <a:srgbClr val="C9C9C9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/>
            <a:extLst/>
          </p:spPr>
          <p:txBody>
            <a:bodyPr lIns="0" tIns="46790" rIns="0" bIns="0" anchor="ctr"/>
            <a:lstStyle/>
            <a:p>
              <a:pPr marL="187288" lvl="2" indent="-184113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buFont typeface="Wingdings"/>
                <a:buChar char="ü"/>
                <a:defRPr/>
              </a:pPr>
              <a:r>
                <a:rPr lang="en-GB" sz="2799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29" name="Rectangle 184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4303429" y="2785806"/>
              <a:ext cx="1224000" cy="476946"/>
            </a:xfrm>
            <a:prstGeom prst="rect">
              <a:avLst/>
            </a:prstGeom>
            <a:solidFill>
              <a:srgbClr val="C9C9C9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/>
            <a:extLst/>
          </p:spPr>
          <p:txBody>
            <a:bodyPr lIns="0" tIns="46790" rIns="0" bIns="0" anchor="ctr"/>
            <a:lstStyle/>
            <a:p>
              <a:pPr marL="187288" lvl="2" indent="-184113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buFont typeface="Wingdings"/>
                <a:buChar char="ü"/>
                <a:defRPr/>
              </a:pPr>
              <a:r>
                <a:rPr lang="en-GB" sz="2799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35" name="Rectangle 188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4303429" y="3305273"/>
              <a:ext cx="1224000" cy="476946"/>
            </a:xfrm>
            <a:prstGeom prst="rect">
              <a:avLst/>
            </a:prstGeom>
            <a:solidFill>
              <a:srgbClr val="C9C9C9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>
              <a:outerShdw dist="12700" dir="5400000" sx="99900" sy="99900" algn="ctr" rotWithShape="0">
                <a:srgbClr val="000000"/>
              </a:outerShdw>
            </a:effectLst>
            <a:extLst/>
          </p:spPr>
          <p:txBody>
            <a:bodyPr lIns="0" tIns="46790" rIns="0" bIns="0" anchor="ctr"/>
            <a:lstStyle/>
            <a:p>
              <a:pPr marL="187288" lvl="2" indent="-184113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buFont typeface="Wingdings"/>
                <a:buChar char="ü"/>
                <a:defRPr/>
              </a:pPr>
              <a:r>
                <a:rPr lang="en-GB" sz="2799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48" name="MASTER_ITEMObjectTitle2_5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gray">
            <a:xfrm>
              <a:off x="4303429" y="1472430"/>
              <a:ext cx="1224000" cy="2334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dist="25400" dir="5400000" sx="99899" sy="99899" algn="ctr" rotWithShape="0">
                <a:srgbClr val="3B7AC1"/>
              </a:outerShdw>
            </a:effectLst>
            <a:extLst>
              <a:ext uri="{91240B29-F687-4F45-9708-019B960494DF}">
                <a14:hiddenLine xmlns:a14="http://schemas.microsoft.com/office/drawing/2010/main" w="635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46790" rIns="0" bIns="25141" anchor="b">
              <a:spAutoFit/>
            </a:bodyPr>
            <a:lstStyle/>
            <a:p>
              <a:pPr algn="ctr" defTabSz="726930">
                <a:lnSpc>
                  <a:spcPct val="95000"/>
                </a:lnSpc>
                <a:defRPr/>
              </a:pPr>
              <a:r>
                <a:rPr lang="en-GB" sz="1100" b="1" kern="0" dirty="0">
                  <a:solidFill>
                    <a:srgbClr val="013976"/>
                  </a:solidFill>
                  <a:latin typeface="Arial" panose="020B0604020202020204" pitchFamily="34" charset="0"/>
                  <a:cs typeface="Times New Roman" pitchFamily="18" charset="0"/>
                </a:rPr>
                <a:t>Airport O&amp;M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283078" y="1209765"/>
            <a:ext cx="1205747" cy="2470084"/>
            <a:chOff x="5556391" y="1311617"/>
            <a:chExt cx="1224000" cy="2470602"/>
          </a:xfrm>
        </p:grpSpPr>
        <p:sp>
          <p:nvSpPr>
            <p:cNvPr id="211" name="Rectangle 176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5556391" y="1743992"/>
              <a:ext cx="1224000" cy="476946"/>
            </a:xfrm>
            <a:prstGeom prst="rect">
              <a:avLst/>
            </a:prstGeom>
            <a:solidFill>
              <a:srgbClr val="C9C9C9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/>
            <a:extLst/>
          </p:spPr>
          <p:txBody>
            <a:bodyPr lIns="0" tIns="46790" rIns="0" bIns="0" anchor="ctr"/>
            <a:lstStyle/>
            <a:p>
              <a:pPr marL="3174" lvl="2" indent="0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defRPr/>
              </a:pPr>
              <a:r>
                <a:rPr lang="en-GB" sz="2799" b="1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23" name="Rectangle 181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5556391" y="2256816"/>
              <a:ext cx="1224000" cy="476946"/>
            </a:xfrm>
            <a:prstGeom prst="rect">
              <a:avLst/>
            </a:prstGeom>
            <a:solidFill>
              <a:srgbClr val="C9C9C9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/>
            <a:extLst/>
          </p:spPr>
          <p:txBody>
            <a:bodyPr lIns="0" tIns="46790" rIns="0" bIns="0" anchor="ctr"/>
            <a:lstStyle/>
            <a:p>
              <a:pPr marL="119039" lvl="2" indent="-115865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buFont typeface="Wingdings"/>
                <a:buChar char="ü"/>
                <a:defRPr/>
              </a:pPr>
              <a:r>
                <a:rPr lang="en-GB" sz="2799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30" name="Rectangle 185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5556391" y="2785806"/>
              <a:ext cx="1224000" cy="476946"/>
            </a:xfrm>
            <a:prstGeom prst="rect">
              <a:avLst/>
            </a:prstGeom>
            <a:solidFill>
              <a:srgbClr val="C9C9C9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/>
            <a:extLst/>
          </p:spPr>
          <p:txBody>
            <a:bodyPr lIns="0" tIns="46790" rIns="0" bIns="0" anchor="ctr"/>
            <a:lstStyle/>
            <a:p>
              <a:pPr marL="119039" lvl="2" indent="-115865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buFont typeface="Wingdings"/>
                <a:buChar char="ü"/>
                <a:defRPr/>
              </a:pPr>
              <a:r>
                <a:rPr lang="en-GB" sz="2799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36" name="Rectangle 189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5556391" y="3305273"/>
              <a:ext cx="1224000" cy="476946"/>
            </a:xfrm>
            <a:prstGeom prst="rect">
              <a:avLst/>
            </a:prstGeom>
            <a:solidFill>
              <a:srgbClr val="C9C9C9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>
              <a:outerShdw dist="12700" dir="5400000" sx="99900" sy="99900" algn="ctr" rotWithShape="0">
                <a:srgbClr val="000000"/>
              </a:outerShdw>
            </a:effectLst>
            <a:extLst/>
          </p:spPr>
          <p:txBody>
            <a:bodyPr lIns="0" tIns="46790" rIns="0" bIns="0" anchor="ctr"/>
            <a:lstStyle/>
            <a:p>
              <a:pPr marL="119039" lvl="2" indent="-115865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buFont typeface="Wingdings"/>
                <a:buChar char="ü"/>
                <a:defRPr/>
              </a:pPr>
              <a:r>
                <a:rPr lang="en-GB" sz="2799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49" name="MASTER_ITEMObjectTitle2_6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gray">
            <a:xfrm>
              <a:off x="5556391" y="1311617"/>
              <a:ext cx="1224000" cy="3942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dist="25400" dir="5400000" sx="99899" sy="99899" algn="ctr" rotWithShape="0">
                <a:srgbClr val="3B7AC1"/>
              </a:outerShdw>
            </a:effectLst>
            <a:extLst>
              <a:ext uri="{91240B29-F687-4F45-9708-019B960494DF}">
                <a14:hiddenLine xmlns:a14="http://schemas.microsoft.com/office/drawing/2010/main" w="635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46790" rIns="0" bIns="25141" anchor="b">
              <a:spAutoFit/>
            </a:bodyPr>
            <a:lstStyle/>
            <a:p>
              <a:pPr algn="ctr" defTabSz="726930">
                <a:lnSpc>
                  <a:spcPct val="95000"/>
                </a:lnSpc>
                <a:defRPr/>
              </a:pPr>
              <a:r>
                <a:rPr lang="en-GB" sz="1100" b="1" kern="0" dirty="0">
                  <a:solidFill>
                    <a:srgbClr val="013976"/>
                  </a:solidFill>
                  <a:latin typeface="Arial" panose="020B0604020202020204" pitchFamily="34" charset="0"/>
                  <a:cs typeface="Times New Roman" pitchFamily="18" charset="0"/>
                </a:rPr>
                <a:t>Cargo, ground handling etc.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527371" y="1048986"/>
            <a:ext cx="1205747" cy="2630863"/>
            <a:chOff x="6809353" y="1150804"/>
            <a:chExt cx="1224000" cy="2631415"/>
          </a:xfrm>
        </p:grpSpPr>
        <p:sp>
          <p:nvSpPr>
            <p:cNvPr id="212" name="Rectangle 176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6809353" y="1743992"/>
              <a:ext cx="1224000" cy="476946"/>
            </a:xfrm>
            <a:prstGeom prst="rect">
              <a:avLst/>
            </a:prstGeom>
            <a:solidFill>
              <a:srgbClr val="C9C9C9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/>
            <a:extLst/>
          </p:spPr>
          <p:txBody>
            <a:bodyPr lIns="0" tIns="46790" rIns="0" bIns="0" anchor="ctr"/>
            <a:lstStyle/>
            <a:p>
              <a:pPr marL="3174" lvl="2" indent="0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defRPr/>
              </a:pPr>
              <a:r>
                <a:rPr lang="en-GB" sz="2799" b="1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18" name="Rectangle 180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6809353" y="2255634"/>
              <a:ext cx="1224000" cy="476946"/>
            </a:xfrm>
            <a:prstGeom prst="rect">
              <a:avLst/>
            </a:prstGeom>
            <a:solidFill>
              <a:srgbClr val="C9C9C9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/>
            <a:extLst/>
          </p:spPr>
          <p:txBody>
            <a:bodyPr lIns="0" tIns="46790" rIns="0" bIns="0" anchor="ctr"/>
            <a:lstStyle/>
            <a:p>
              <a:pPr marL="187288" lvl="2" indent="-184113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buFont typeface="Wingdings"/>
                <a:buChar char="ü"/>
                <a:defRPr/>
              </a:pPr>
              <a:endParaRPr lang="en-GB" sz="2799" kern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25" name="Rectangle 184_0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6809353" y="2785806"/>
              <a:ext cx="1224000" cy="476946"/>
            </a:xfrm>
            <a:prstGeom prst="rect">
              <a:avLst/>
            </a:prstGeom>
            <a:solidFill>
              <a:srgbClr val="C9C9C9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/>
            <a:extLst/>
          </p:spPr>
          <p:txBody>
            <a:bodyPr lIns="0" tIns="46790" rIns="0" bIns="0" anchor="ctr"/>
            <a:lstStyle/>
            <a:p>
              <a:pPr marL="119039" lvl="2" indent="-115865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buFont typeface="Wingdings"/>
                <a:buChar char="ü"/>
                <a:defRPr/>
              </a:pPr>
              <a:r>
                <a:rPr lang="en-GB" sz="2799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32" name="Rectangle 180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6809353" y="3305273"/>
              <a:ext cx="1224000" cy="476946"/>
            </a:xfrm>
            <a:prstGeom prst="rect">
              <a:avLst/>
            </a:prstGeom>
            <a:solidFill>
              <a:srgbClr val="C9C9C9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>
              <a:outerShdw dist="12700" dir="5400000" sx="99900" sy="99900" algn="ctr" rotWithShape="0">
                <a:srgbClr val="000000"/>
              </a:outerShdw>
            </a:effectLst>
            <a:extLst/>
          </p:spPr>
          <p:txBody>
            <a:bodyPr lIns="0" tIns="46790" rIns="0" bIns="0" anchor="ctr"/>
            <a:lstStyle/>
            <a:p>
              <a:pPr marL="187288" lvl="2" indent="-184113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buFont typeface="Wingdings"/>
                <a:buChar char="ü"/>
                <a:defRPr/>
              </a:pPr>
              <a:endParaRPr lang="en-GB" sz="2799" kern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50" name="MASTER_ITEMObjectTitle2_7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gray">
            <a:xfrm>
              <a:off x="6809353" y="1150804"/>
              <a:ext cx="1224000" cy="5550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dist="25400" dir="5400000" sx="99899" sy="99899" algn="ctr" rotWithShape="0">
                <a:srgbClr val="3B7AC1"/>
              </a:outerShdw>
            </a:effectLst>
            <a:extLst>
              <a:ext uri="{91240B29-F687-4F45-9708-019B960494DF}">
                <a14:hiddenLine xmlns:a14="http://schemas.microsoft.com/office/drawing/2010/main" w="635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46790" rIns="0" bIns="25141" anchor="b">
              <a:spAutoFit/>
            </a:bodyPr>
            <a:lstStyle/>
            <a:p>
              <a:pPr algn="ctr" defTabSz="726930">
                <a:lnSpc>
                  <a:spcPct val="95000"/>
                </a:lnSpc>
                <a:defRPr/>
              </a:pPr>
              <a:r>
                <a:rPr lang="en-GB" sz="1100" b="1" kern="0" dirty="0">
                  <a:solidFill>
                    <a:srgbClr val="013976"/>
                  </a:solidFill>
                  <a:latin typeface="Arial" panose="020B0604020202020204" pitchFamily="34" charset="0"/>
                  <a:cs typeface="Times New Roman" pitchFamily="18" charset="0"/>
                </a:rPr>
                <a:t>Maintenance, repair and overhaul (MRO)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550199" y="1209765"/>
            <a:ext cx="1205747" cy="2470084"/>
            <a:chOff x="1797505" y="1311617"/>
            <a:chExt cx="1224000" cy="2470602"/>
          </a:xfrm>
        </p:grpSpPr>
        <p:sp>
          <p:nvSpPr>
            <p:cNvPr id="214" name="Rectangle 177_1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1797505" y="1743990"/>
              <a:ext cx="1224000" cy="476946"/>
            </a:xfrm>
            <a:prstGeom prst="rect">
              <a:avLst/>
            </a:prstGeom>
            <a:solidFill>
              <a:srgbClr val="7DA8D2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/>
            <a:extLst/>
          </p:spPr>
          <p:txBody>
            <a:bodyPr lIns="0" tIns="46790" rIns="0" bIns="0" anchor="ctr"/>
            <a:lstStyle/>
            <a:p>
              <a:pPr marL="119039" lvl="2" indent="-115865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buFont typeface="Wingdings"/>
                <a:buChar char="ü"/>
                <a:defRPr/>
              </a:pPr>
              <a:r>
                <a:rPr lang="en-GB" sz="2799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20" name="Rectangle 182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1797505" y="2256816"/>
              <a:ext cx="1224000" cy="476946"/>
            </a:xfrm>
            <a:prstGeom prst="rect">
              <a:avLst/>
            </a:prstGeom>
            <a:solidFill>
              <a:srgbClr val="7DA8D2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/>
            <a:extLst/>
          </p:spPr>
          <p:txBody>
            <a:bodyPr lIns="0" tIns="46790" rIns="0" bIns="0" anchor="ctr"/>
            <a:lstStyle/>
            <a:p>
              <a:pPr marL="3174" lvl="2" indent="0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defRPr/>
              </a:pPr>
              <a:r>
                <a:rPr lang="en-GB" sz="2799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27" name="Rectangle 182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1797505" y="2785806"/>
              <a:ext cx="1224000" cy="476946"/>
            </a:xfrm>
            <a:prstGeom prst="rect">
              <a:avLst/>
            </a:prstGeom>
            <a:solidFill>
              <a:srgbClr val="7DA8D2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/>
            <a:extLst/>
          </p:spPr>
          <p:txBody>
            <a:bodyPr lIns="0" tIns="46790" rIns="0" bIns="0" anchor="ctr"/>
            <a:lstStyle/>
            <a:p>
              <a:pPr marL="3174" lvl="2" indent="0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defRPr/>
              </a:pPr>
              <a:r>
                <a:rPr lang="en-GB" sz="2799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34" name="Rectangle 189_1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1797505" y="3305273"/>
              <a:ext cx="1224000" cy="476946"/>
            </a:xfrm>
            <a:prstGeom prst="rect">
              <a:avLst/>
            </a:prstGeom>
            <a:solidFill>
              <a:srgbClr val="7DA8D2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>
              <a:outerShdw dist="12700" dir="5400000" sx="99900" sy="99900" algn="ctr" rotWithShape="0">
                <a:srgbClr val="000000"/>
              </a:outerShdw>
            </a:effectLst>
            <a:extLst/>
          </p:spPr>
          <p:txBody>
            <a:bodyPr lIns="0" tIns="46790" rIns="0" bIns="0" anchor="ctr"/>
            <a:lstStyle/>
            <a:p>
              <a:pPr marL="119039" lvl="2" indent="-115865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buFont typeface="Wingdings"/>
                <a:buChar char="ü"/>
                <a:defRPr/>
              </a:pPr>
              <a:r>
                <a:rPr lang="en-GB" sz="2799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251" name="MASTER_ITEMObjectTitle2_9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gray">
            <a:xfrm>
              <a:off x="1797505" y="1311617"/>
              <a:ext cx="1224000" cy="3942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dist="25400" dir="5400000" sx="99899" sy="99899" algn="ctr" rotWithShape="0">
                <a:srgbClr val="3B7AC1"/>
              </a:outerShdw>
            </a:effectLst>
            <a:extLst>
              <a:ext uri="{91240B29-F687-4F45-9708-019B960494DF}">
                <a14:hiddenLine xmlns:a14="http://schemas.microsoft.com/office/drawing/2010/main" w="635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46790" rIns="0" bIns="25141" anchor="b">
              <a:spAutoFit/>
            </a:bodyPr>
            <a:lstStyle/>
            <a:p>
              <a:pPr algn="ctr" defTabSz="726930">
                <a:lnSpc>
                  <a:spcPct val="95000"/>
                </a:lnSpc>
                <a:buClr>
                  <a:srgbClr val="FAAF2C"/>
                </a:buClr>
                <a:defRPr/>
              </a:pPr>
              <a:r>
                <a:rPr lang="en-GB" sz="1100" b="1" kern="0" dirty="0">
                  <a:solidFill>
                    <a:srgbClr val="013976"/>
                  </a:solidFill>
                  <a:latin typeface="Arial" panose="020B0604020202020204" pitchFamily="34" charset="0"/>
                  <a:cs typeface="Times New Roman" pitchFamily="18" charset="0"/>
                </a:rPr>
                <a:t>Airport business development</a:t>
              </a:r>
            </a:p>
          </p:txBody>
        </p:sp>
      </p:grpSp>
      <p:sp>
        <p:nvSpPr>
          <p:cNvPr id="253" name="Rectangle 252" descr="AQAAAAAQAPnUV5qMXLhJhDZuMLgiuQFoAQ2hrLbFqNHfP/A6JrBQp5xNF6SQrXNCBp6/wYxZ27Aa8uuiReP4LtU3tsPlnwEpIQaRHurF5c/s4yp/gUfB"/>
          <p:cNvSpPr/>
          <p:nvPr/>
        </p:nvSpPr>
        <p:spPr bwMode="auto">
          <a:xfrm>
            <a:off x="4354527" y="4847370"/>
            <a:ext cx="1979584" cy="1753623"/>
          </a:xfrm>
          <a:prstGeom prst="rect">
            <a:avLst/>
          </a:prstGeom>
          <a:solidFill>
            <a:srgbClr val="C9C9C9">
              <a:lumMod val="20000"/>
              <a:lumOff val="80000"/>
            </a:srgbClr>
          </a:solidFill>
          <a:ln w="6350" cap="flat" cmpd="sng" algn="ctr">
            <a:solidFill>
              <a:srgbClr val="F9A61A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5992" tIns="71985" rIns="35992" bIns="71985" numCol="1" rtlCol="0" anchor="t" anchorCtr="0" compatLnSpc="1">
            <a:prstTxWarp prst="textNoShape">
              <a:avLst/>
            </a:prstTxWarp>
          </a:bodyPr>
          <a:lstStyle/>
          <a:p>
            <a:pPr marL="119039" lvl="2" indent="-115865" defTabSz="728517">
              <a:lnSpc>
                <a:spcPct val="95000"/>
              </a:lnSpc>
              <a:spcBef>
                <a:spcPts val="600"/>
              </a:spcBef>
              <a:buClr>
                <a:srgbClr val="F9A61A"/>
              </a:buClr>
              <a:buSzPct val="100000"/>
              <a:buFont typeface="Wingdings"/>
              <a:buChar char="ü"/>
              <a:tabLst>
                <a:tab pos="4285393" algn="l"/>
              </a:tabLst>
              <a:defRPr/>
            </a:pPr>
            <a:r>
              <a:rPr lang="en-GB" sz="1100" kern="0" dirty="0">
                <a:solidFill>
                  <a:srgbClr val="000000"/>
                </a:solidFill>
                <a:latin typeface="Arial" panose="020B0604020202020204" pitchFamily="34" charset="0"/>
              </a:rPr>
              <a:t>End to end operation and management of airports</a:t>
            </a:r>
          </a:p>
          <a:p>
            <a:pPr marL="119039" lvl="2" indent="-115865" defTabSz="728517">
              <a:lnSpc>
                <a:spcPct val="95000"/>
              </a:lnSpc>
              <a:spcBef>
                <a:spcPts val="600"/>
              </a:spcBef>
              <a:buClr>
                <a:srgbClr val="F9A61A"/>
              </a:buClr>
              <a:buSzPct val="100000"/>
              <a:buFont typeface="Wingdings"/>
              <a:buChar char="ü"/>
              <a:tabLst>
                <a:tab pos="4285393" algn="l"/>
              </a:tabLst>
              <a:defRPr/>
            </a:pPr>
            <a:r>
              <a:rPr lang="en-GB" sz="1100" kern="0" dirty="0">
                <a:solidFill>
                  <a:srgbClr val="000000"/>
                </a:solidFill>
                <a:latin typeface="Arial" panose="020B0604020202020204" pitchFamily="34" charset="0"/>
              </a:rPr>
              <a:t>Currently operating Delhi, Hyderabad and Cebu airports</a:t>
            </a:r>
          </a:p>
          <a:p>
            <a:pPr marL="119039" lvl="2" indent="-115865" defTabSz="728517">
              <a:lnSpc>
                <a:spcPct val="95000"/>
              </a:lnSpc>
              <a:spcBef>
                <a:spcPts val="600"/>
              </a:spcBef>
              <a:buClr>
                <a:srgbClr val="F9A61A"/>
              </a:buClr>
              <a:buSzPct val="100000"/>
              <a:buFont typeface="Wingdings"/>
              <a:buChar char="ü"/>
              <a:tabLst>
                <a:tab pos="4285393" algn="l"/>
              </a:tabLst>
              <a:defRPr/>
            </a:pPr>
            <a:r>
              <a:rPr lang="en-GB" sz="1100" kern="0" dirty="0">
                <a:solidFill>
                  <a:srgbClr val="000000"/>
                </a:solidFill>
                <a:latin typeface="Arial" panose="020B0604020202020204" pitchFamily="34" charset="0"/>
              </a:rPr>
              <a:t>Delhi is the largest airport in India</a:t>
            </a:r>
          </a:p>
        </p:txBody>
      </p:sp>
      <p:sp>
        <p:nvSpPr>
          <p:cNvPr id="254" name="Rectangle 253" descr="AQAAAAAQAPnUV5qMXLhJhDZuMLgiuQFoAQ2hrLbFqNHfP/A6JrBQp5xNF6SQrXNCBp6/wYxZ27Aa8uuiReP4LtU3tsPlnwEpIQaRHurF5c/s4yp/gUfB"/>
          <p:cNvSpPr/>
          <p:nvPr/>
        </p:nvSpPr>
        <p:spPr bwMode="auto">
          <a:xfrm>
            <a:off x="232824" y="4847370"/>
            <a:ext cx="1979584" cy="1753623"/>
          </a:xfrm>
          <a:prstGeom prst="rect">
            <a:avLst/>
          </a:prstGeom>
          <a:solidFill>
            <a:srgbClr val="C9C9C9">
              <a:lumMod val="20000"/>
              <a:lumOff val="80000"/>
            </a:srgbClr>
          </a:solidFill>
          <a:ln w="6350" cap="flat" cmpd="sng" algn="ctr">
            <a:solidFill>
              <a:srgbClr val="F9A61A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5992" tIns="71985" rIns="35992" bIns="71985" numCol="1" rtlCol="0" anchor="t" anchorCtr="0" compatLnSpc="1">
            <a:prstTxWarp prst="textNoShape">
              <a:avLst/>
            </a:prstTxWarp>
          </a:bodyPr>
          <a:lstStyle/>
          <a:p>
            <a:pPr marL="119039" lvl="2" indent="-115865" defTabSz="728517">
              <a:lnSpc>
                <a:spcPct val="95000"/>
              </a:lnSpc>
              <a:spcBef>
                <a:spcPts val="600"/>
              </a:spcBef>
              <a:buClr>
                <a:srgbClr val="F9A61A"/>
              </a:buClr>
              <a:buSzPct val="100000"/>
              <a:buFont typeface="Wingdings"/>
              <a:buChar char="ü"/>
              <a:tabLst>
                <a:tab pos="4285393" algn="l"/>
              </a:tabLst>
              <a:defRPr/>
            </a:pPr>
            <a:r>
              <a:rPr lang="en-GB" sz="1100" kern="0" dirty="0">
                <a:solidFill>
                  <a:srgbClr val="000000"/>
                </a:solidFill>
                <a:latin typeface="Arial" panose="020B0604020202020204" pitchFamily="34" charset="0"/>
              </a:rPr>
              <a:t>Experienced business development team </a:t>
            </a:r>
          </a:p>
          <a:p>
            <a:pPr marL="119039" lvl="2" indent="-115865" defTabSz="728517">
              <a:lnSpc>
                <a:spcPct val="95000"/>
              </a:lnSpc>
              <a:spcBef>
                <a:spcPts val="600"/>
              </a:spcBef>
              <a:buClr>
                <a:srgbClr val="F9A61A"/>
              </a:buClr>
              <a:buSzPct val="100000"/>
              <a:buFont typeface="Wingdings"/>
              <a:buChar char="ü"/>
              <a:tabLst>
                <a:tab pos="4285393" algn="l"/>
              </a:tabLst>
              <a:defRPr/>
            </a:pPr>
            <a:r>
              <a:rPr lang="en-GB" sz="1100" kern="0" dirty="0">
                <a:solidFill>
                  <a:srgbClr val="000000"/>
                </a:solidFill>
                <a:latin typeface="Arial" panose="020B0604020202020204" pitchFamily="34" charset="0"/>
              </a:rPr>
              <a:t>Successfully bid to develop six airports across three continents</a:t>
            </a:r>
          </a:p>
        </p:txBody>
      </p:sp>
      <p:sp>
        <p:nvSpPr>
          <p:cNvPr id="255" name="Rectangle 254" descr="AQAAAAAQAPnUV5qMXLhJhDZuMLgiuQFoAQ2hrLbFqNHfP/A6JrBQp5xNF6SQrXNCBp6/wYxZ27Aa8uuiReP4LtU3tsPlnwEpIQaRHurF5c/s4yp/gUfB"/>
          <p:cNvSpPr/>
          <p:nvPr/>
        </p:nvSpPr>
        <p:spPr bwMode="auto">
          <a:xfrm>
            <a:off x="6415378" y="4847370"/>
            <a:ext cx="1979584" cy="1753623"/>
          </a:xfrm>
          <a:prstGeom prst="rect">
            <a:avLst/>
          </a:prstGeom>
          <a:solidFill>
            <a:srgbClr val="C9C9C9">
              <a:lumMod val="20000"/>
              <a:lumOff val="80000"/>
            </a:srgbClr>
          </a:solidFill>
          <a:ln w="6350" cap="flat" cmpd="sng" algn="ctr">
            <a:solidFill>
              <a:srgbClr val="F9A61A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5992" tIns="71985" rIns="35992" bIns="71985" numCol="1" rtlCol="0" anchor="t" anchorCtr="0" compatLnSpc="1">
            <a:prstTxWarp prst="textNoShape">
              <a:avLst/>
            </a:prstTxWarp>
          </a:bodyPr>
          <a:lstStyle/>
          <a:p>
            <a:pPr marL="119039" lvl="2" indent="-115865" defTabSz="728517">
              <a:lnSpc>
                <a:spcPct val="95000"/>
              </a:lnSpc>
              <a:spcBef>
                <a:spcPts val="600"/>
              </a:spcBef>
              <a:buClr>
                <a:srgbClr val="F9A61A"/>
              </a:buClr>
              <a:buSzPct val="100000"/>
              <a:buFont typeface="Wingdings"/>
              <a:buChar char="ü"/>
              <a:tabLst>
                <a:tab pos="4285393" algn="l"/>
              </a:tabLst>
              <a:defRPr/>
            </a:pPr>
            <a:r>
              <a:rPr lang="en-GB" sz="1100" kern="0" dirty="0">
                <a:solidFill>
                  <a:srgbClr val="000000"/>
                </a:solidFill>
                <a:latin typeface="Arial" panose="020B0604020202020204" pitchFamily="34" charset="0"/>
              </a:rPr>
              <a:t>Significant commercial operations across airports portfolio</a:t>
            </a:r>
          </a:p>
          <a:p>
            <a:pPr marL="119039" lvl="2" indent="-115865" defTabSz="728517">
              <a:lnSpc>
                <a:spcPct val="95000"/>
              </a:lnSpc>
              <a:spcBef>
                <a:spcPts val="600"/>
              </a:spcBef>
              <a:buClr>
                <a:srgbClr val="F9A61A"/>
              </a:buClr>
              <a:buSzPct val="100000"/>
              <a:buFont typeface="Wingdings"/>
              <a:buChar char="ü"/>
              <a:tabLst>
                <a:tab pos="4285393" algn="l"/>
              </a:tabLst>
              <a:defRPr/>
            </a:pPr>
            <a:r>
              <a:rPr lang="en-GB" sz="1100" kern="0" dirty="0">
                <a:solidFill>
                  <a:srgbClr val="000000"/>
                </a:solidFill>
                <a:latin typeface="Arial" panose="020B0604020202020204" pitchFamily="34" charset="0"/>
              </a:rPr>
              <a:t>Delhi Duty Free is India’s largest airport retail offering</a:t>
            </a:r>
          </a:p>
          <a:p>
            <a:pPr marL="119039" lvl="2" indent="-115865" defTabSz="728517">
              <a:lnSpc>
                <a:spcPct val="95000"/>
              </a:lnSpc>
              <a:spcBef>
                <a:spcPts val="600"/>
              </a:spcBef>
              <a:buClr>
                <a:srgbClr val="F9A61A"/>
              </a:buClr>
              <a:buSzPct val="100000"/>
              <a:buFont typeface="Wingdings"/>
              <a:buChar char="ü"/>
              <a:tabLst>
                <a:tab pos="4285393" algn="l"/>
              </a:tabLst>
              <a:defRPr/>
            </a:pPr>
            <a:r>
              <a:rPr lang="en-GB" sz="1100" kern="0" dirty="0">
                <a:solidFill>
                  <a:srgbClr val="000000"/>
                </a:solidFill>
                <a:latin typeface="Arial" panose="020B0604020202020204" pitchFamily="34" charset="0"/>
              </a:rPr>
              <a:t>Commercial operations at Delhi and Hyderabad through JV agreements and subsidiaries</a:t>
            </a:r>
          </a:p>
        </p:txBody>
      </p:sp>
      <p:cxnSp>
        <p:nvCxnSpPr>
          <p:cNvPr id="256" name="Elbow Connector 255"/>
          <p:cNvCxnSpPr>
            <a:stCxn id="253" idx="0"/>
            <a:endCxn id="239" idx="2"/>
          </p:cNvCxnSpPr>
          <p:nvPr/>
        </p:nvCxnSpPr>
        <p:spPr bwMode="auto">
          <a:xfrm rot="5400000" flipH="1" flipV="1">
            <a:off x="5462549" y="4413931"/>
            <a:ext cx="315208" cy="551668"/>
          </a:xfrm>
          <a:prstGeom prst="bentConnector3">
            <a:avLst>
              <a:gd name="adj1" fmla="val 50000"/>
            </a:avLst>
          </a:prstGeom>
          <a:solidFill>
            <a:srgbClr val="013976"/>
          </a:solidFill>
          <a:ln w="6350" cap="flat" cmpd="sng" algn="ctr">
            <a:solidFill>
              <a:srgbClr val="FF0000"/>
            </a:solidFill>
            <a:prstDash val="solid"/>
            <a:round/>
            <a:headEnd type="oval" w="sm" len="sm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7" name="Elbow Connector 256"/>
          <p:cNvCxnSpPr>
            <a:stCxn id="254" idx="0"/>
            <a:endCxn id="240" idx="2"/>
          </p:cNvCxnSpPr>
          <p:nvPr/>
        </p:nvCxnSpPr>
        <p:spPr bwMode="auto">
          <a:xfrm rot="5400000" flipH="1" flipV="1">
            <a:off x="1528804" y="4225974"/>
            <a:ext cx="315208" cy="927583"/>
          </a:xfrm>
          <a:prstGeom prst="bentConnector3">
            <a:avLst>
              <a:gd name="adj1" fmla="val 50000"/>
            </a:avLst>
          </a:prstGeom>
          <a:solidFill>
            <a:srgbClr val="013976"/>
          </a:solidFill>
          <a:ln w="6350" cap="flat" cmpd="sng" algn="ctr">
            <a:solidFill>
              <a:srgbClr val="FF0000"/>
            </a:solidFill>
            <a:prstDash val="solid"/>
            <a:round/>
            <a:headEnd type="oval" w="sm" len="sm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8" name="Elbow Connector 257"/>
          <p:cNvCxnSpPr>
            <a:stCxn id="255" idx="0"/>
            <a:endCxn id="88" idx="2"/>
          </p:cNvCxnSpPr>
          <p:nvPr/>
        </p:nvCxnSpPr>
        <p:spPr bwMode="auto">
          <a:xfrm rot="5400000" flipH="1" flipV="1">
            <a:off x="7735357" y="4201975"/>
            <a:ext cx="315208" cy="975582"/>
          </a:xfrm>
          <a:prstGeom prst="bentConnector3">
            <a:avLst>
              <a:gd name="adj1" fmla="val 50000"/>
            </a:avLst>
          </a:prstGeom>
          <a:solidFill>
            <a:srgbClr val="013976"/>
          </a:solidFill>
          <a:ln w="6350" cap="flat" cmpd="sng" algn="ctr">
            <a:solidFill>
              <a:srgbClr val="FF0000"/>
            </a:solidFill>
            <a:prstDash val="solid"/>
            <a:round/>
            <a:headEnd type="oval" w="sm" len="sm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9" name="Straight Connector 258"/>
          <p:cNvCxnSpPr>
            <a:stCxn id="238" idx="0"/>
            <a:endCxn id="233" idx="2"/>
          </p:cNvCxnSpPr>
          <p:nvPr/>
        </p:nvCxnSpPr>
        <p:spPr bwMode="auto">
          <a:xfrm flipH="1" flipV="1">
            <a:off x="3397366" y="3679848"/>
            <a:ext cx="0" cy="276434"/>
          </a:xfrm>
          <a:prstGeom prst="line">
            <a:avLst/>
          </a:prstGeom>
          <a:solidFill>
            <a:srgbClr val="013976"/>
          </a:solidFill>
          <a:ln w="6350" cap="flat" cmpd="sng" algn="ctr">
            <a:solidFill>
              <a:srgbClr val="FF0000"/>
            </a:solidFill>
            <a:prstDash val="solid"/>
            <a:round/>
            <a:headEnd type="none" w="med" len="med"/>
            <a:tailEnd type="oval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0" name="Straight Connector 259"/>
          <p:cNvCxnSpPr>
            <a:stCxn id="239" idx="0"/>
            <a:endCxn id="236" idx="2"/>
          </p:cNvCxnSpPr>
          <p:nvPr/>
        </p:nvCxnSpPr>
        <p:spPr bwMode="auto">
          <a:xfrm flipH="1" flipV="1">
            <a:off x="5885951" y="3679848"/>
            <a:ext cx="0" cy="276434"/>
          </a:xfrm>
          <a:prstGeom prst="line">
            <a:avLst/>
          </a:prstGeom>
          <a:solidFill>
            <a:srgbClr val="013976"/>
          </a:solidFill>
          <a:ln w="6350" cap="flat" cmpd="sng" algn="ctr">
            <a:solidFill>
              <a:srgbClr val="FF0000"/>
            </a:solidFill>
            <a:prstDash val="solid"/>
            <a:round/>
            <a:headEnd type="none" w="med" len="med"/>
            <a:tailEnd type="oval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1" name="Straight Connector 260"/>
          <p:cNvCxnSpPr>
            <a:stCxn id="240" idx="0"/>
            <a:endCxn id="234" idx="2"/>
          </p:cNvCxnSpPr>
          <p:nvPr/>
        </p:nvCxnSpPr>
        <p:spPr bwMode="auto">
          <a:xfrm flipV="1">
            <a:off x="2150200" y="3679848"/>
            <a:ext cx="2873" cy="276434"/>
          </a:xfrm>
          <a:prstGeom prst="line">
            <a:avLst/>
          </a:prstGeom>
          <a:solidFill>
            <a:srgbClr val="013976"/>
          </a:solidFill>
          <a:ln w="6350" cap="flat" cmpd="sng" algn="ctr">
            <a:solidFill>
              <a:srgbClr val="FF0000"/>
            </a:solidFill>
            <a:prstDash val="solid"/>
            <a:round/>
            <a:headEnd type="none" w="med" len="med"/>
            <a:tailEnd type="oval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2" name="Straight Connector 261"/>
          <p:cNvCxnSpPr>
            <a:stCxn id="298" idx="0"/>
            <a:endCxn id="80" idx="2"/>
          </p:cNvCxnSpPr>
          <p:nvPr/>
        </p:nvCxnSpPr>
        <p:spPr bwMode="auto">
          <a:xfrm flipH="1" flipV="1">
            <a:off x="9618830" y="3679849"/>
            <a:ext cx="0" cy="342895"/>
          </a:xfrm>
          <a:prstGeom prst="line">
            <a:avLst/>
          </a:prstGeom>
          <a:solidFill>
            <a:srgbClr val="013976"/>
          </a:solidFill>
          <a:ln w="6350" cap="flat" cmpd="sng" algn="ctr">
            <a:solidFill>
              <a:srgbClr val="FF0000"/>
            </a:solidFill>
            <a:prstDash val="solid"/>
            <a:round/>
            <a:headEnd type="none" w="med" len="med"/>
            <a:tailEnd type="oval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71" name="Group 70"/>
          <p:cNvGrpSpPr/>
          <p:nvPr/>
        </p:nvGrpSpPr>
        <p:grpSpPr>
          <a:xfrm>
            <a:off x="7771663" y="1059645"/>
            <a:ext cx="1205747" cy="2630863"/>
            <a:chOff x="8981656" y="1150804"/>
            <a:chExt cx="1260000" cy="2631415"/>
          </a:xfrm>
        </p:grpSpPr>
        <p:sp>
          <p:nvSpPr>
            <p:cNvPr id="72" name="Rectangle 178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8981656" y="1743990"/>
              <a:ext cx="1260000" cy="476946"/>
            </a:xfrm>
            <a:prstGeom prst="rect">
              <a:avLst/>
            </a:prstGeom>
            <a:solidFill>
              <a:srgbClr val="C9C9C9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/>
            <a:extLst/>
          </p:spPr>
          <p:txBody>
            <a:bodyPr lIns="0" tIns="46790" rIns="0" bIns="0" anchor="ctr"/>
            <a:lstStyle/>
            <a:p>
              <a:pPr marL="119039" lvl="2" indent="-115865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buFont typeface="Wingdings"/>
                <a:buChar char="ü"/>
                <a:defRPr/>
              </a:pPr>
              <a:r>
                <a:rPr lang="en-GB" sz="2799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73" name="Rectangle 182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8981656" y="2256816"/>
              <a:ext cx="1260000" cy="476946"/>
            </a:xfrm>
            <a:prstGeom prst="rect">
              <a:avLst/>
            </a:prstGeom>
            <a:solidFill>
              <a:srgbClr val="C9C9C9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/>
            <a:extLst/>
          </p:spPr>
          <p:txBody>
            <a:bodyPr lIns="0" tIns="46790" rIns="0" bIns="0" anchor="ctr"/>
            <a:lstStyle/>
            <a:p>
              <a:pPr marL="119039" lvl="2" indent="-115865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buFont typeface="Wingdings"/>
                <a:buChar char="ü"/>
                <a:defRPr/>
              </a:pPr>
              <a:r>
                <a:rPr lang="en-GB" sz="2799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74" name="Rectangle 186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8981656" y="2785806"/>
              <a:ext cx="1260000" cy="476946"/>
            </a:xfrm>
            <a:prstGeom prst="rect">
              <a:avLst/>
            </a:prstGeom>
            <a:solidFill>
              <a:srgbClr val="C9C9C9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/>
            <a:extLst/>
          </p:spPr>
          <p:txBody>
            <a:bodyPr lIns="0" tIns="46790" rIns="0" bIns="0" anchor="ctr"/>
            <a:lstStyle/>
            <a:p>
              <a:pPr marL="119039" lvl="2" indent="-115865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buFont typeface="Wingdings"/>
                <a:buChar char="ü"/>
                <a:defRPr/>
              </a:pPr>
              <a:r>
                <a:rPr lang="en-GB" sz="2799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75" name="Rectangle 190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8981656" y="3305273"/>
              <a:ext cx="1260000" cy="476946"/>
            </a:xfrm>
            <a:prstGeom prst="rect">
              <a:avLst/>
            </a:prstGeom>
            <a:solidFill>
              <a:srgbClr val="C9C9C9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>
              <a:outerShdw dist="12700" dir="5400000" sx="99900" sy="99900" algn="ctr" rotWithShape="0">
                <a:srgbClr val="000000"/>
              </a:outerShdw>
            </a:effectLst>
            <a:extLst/>
          </p:spPr>
          <p:txBody>
            <a:bodyPr lIns="0" tIns="46790" rIns="0" bIns="0"/>
            <a:lstStyle/>
            <a:p>
              <a:pPr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20000"/>
                <a:defRPr/>
              </a:pPr>
              <a:endParaRPr lang="en-GB" sz="900" kern="0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6" name="MASTER_ITEMObjectTitle2_10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gray">
            <a:xfrm>
              <a:off x="8981656" y="1150804"/>
              <a:ext cx="1260000" cy="5550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dist="25400" dir="5400000" sx="99899" sy="99899" algn="ctr" rotWithShape="0">
                <a:srgbClr val="3B7AC1"/>
              </a:outerShdw>
            </a:effectLst>
            <a:extLst>
              <a:ext uri="{91240B29-F687-4F45-9708-019B960494DF}">
                <a14:hiddenLine xmlns:a14="http://schemas.microsoft.com/office/drawing/2010/main" w="6350" algn="ctr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46790" rIns="0" bIns="25141" anchor="b">
              <a:spAutoFit/>
            </a:bodyPr>
            <a:lstStyle/>
            <a:p>
              <a:pPr algn="ctr" defTabSz="726930">
                <a:lnSpc>
                  <a:spcPct val="95000"/>
                </a:lnSpc>
                <a:defRPr/>
              </a:pPr>
              <a:r>
                <a:rPr lang="en-GB" sz="1100" b="1" kern="0" dirty="0">
                  <a:solidFill>
                    <a:srgbClr val="013976"/>
                  </a:solidFill>
                  <a:latin typeface="Arial" panose="020B0604020202020204" pitchFamily="34" charset="0"/>
                  <a:cs typeface="Times New Roman" pitchFamily="18" charset="0"/>
                </a:rPr>
                <a:t>Duty free, food and beverage, advertising etc.</a:t>
              </a:r>
            </a:p>
          </p:txBody>
        </p:sp>
      </p:grpSp>
      <p:sp>
        <p:nvSpPr>
          <p:cNvPr id="241" name="Line 57"/>
          <p:cNvSpPr>
            <a:spLocks noChangeShapeType="1"/>
          </p:cNvSpPr>
          <p:nvPr/>
        </p:nvSpPr>
        <p:spPr bwMode="gray">
          <a:xfrm>
            <a:off x="1024183" y="2136239"/>
            <a:ext cx="9178073" cy="0"/>
          </a:xfrm>
          <a:prstGeom prst="line">
            <a:avLst/>
          </a:prstGeom>
          <a:noFill/>
          <a:ln w="6350">
            <a:solidFill>
              <a:srgbClr val="7DA8D2">
                <a:lumMod val="90000"/>
              </a:srgb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914217">
              <a:lnSpc>
                <a:spcPct val="95000"/>
              </a:lnSpc>
              <a:buClr>
                <a:srgbClr val="FFFFFF"/>
              </a:buClr>
              <a:defRPr/>
            </a:pPr>
            <a:endParaRPr lang="en-GB" sz="1000" b="1" kern="0" dirty="0">
              <a:solidFill>
                <a:srgbClr val="000000"/>
              </a:solidFill>
            </a:endParaRPr>
          </a:p>
        </p:txBody>
      </p:sp>
      <p:sp>
        <p:nvSpPr>
          <p:cNvPr id="242" name="Line 60"/>
          <p:cNvSpPr>
            <a:spLocks noChangeShapeType="1"/>
          </p:cNvSpPr>
          <p:nvPr/>
        </p:nvSpPr>
        <p:spPr bwMode="gray">
          <a:xfrm>
            <a:off x="1024183" y="2656777"/>
            <a:ext cx="9178073" cy="0"/>
          </a:xfrm>
          <a:prstGeom prst="line">
            <a:avLst/>
          </a:prstGeom>
          <a:noFill/>
          <a:ln w="6350">
            <a:solidFill>
              <a:srgbClr val="7DA8D2">
                <a:lumMod val="90000"/>
              </a:srgb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914217">
              <a:lnSpc>
                <a:spcPct val="95000"/>
              </a:lnSpc>
              <a:buClr>
                <a:srgbClr val="FFFFFF"/>
              </a:buClr>
              <a:defRPr/>
            </a:pPr>
            <a:endParaRPr lang="en-GB" sz="1000" b="1" kern="0" dirty="0">
              <a:solidFill>
                <a:srgbClr val="000000"/>
              </a:solidFill>
            </a:endParaRPr>
          </a:p>
        </p:txBody>
      </p:sp>
      <p:sp>
        <p:nvSpPr>
          <p:cNvPr id="243" name="Line 63"/>
          <p:cNvSpPr>
            <a:spLocks noChangeShapeType="1"/>
          </p:cNvSpPr>
          <p:nvPr/>
        </p:nvSpPr>
        <p:spPr bwMode="gray">
          <a:xfrm>
            <a:off x="1024183" y="3177835"/>
            <a:ext cx="9178073" cy="0"/>
          </a:xfrm>
          <a:prstGeom prst="line">
            <a:avLst/>
          </a:prstGeom>
          <a:noFill/>
          <a:ln w="6350">
            <a:solidFill>
              <a:srgbClr val="7DA8D2">
                <a:lumMod val="90000"/>
              </a:srgb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914217">
              <a:lnSpc>
                <a:spcPct val="95000"/>
              </a:lnSpc>
              <a:buClr>
                <a:srgbClr val="FFFFFF"/>
              </a:buClr>
              <a:defRPr/>
            </a:pPr>
            <a:endParaRPr lang="en-GB" sz="1000" b="1" kern="0" dirty="0">
              <a:solidFill>
                <a:srgbClr val="00000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9015956" y="1209765"/>
            <a:ext cx="1205747" cy="2470084"/>
            <a:chOff x="9017520" y="1311617"/>
            <a:chExt cx="1206000" cy="2470602"/>
          </a:xfrm>
        </p:grpSpPr>
        <p:grpSp>
          <p:nvGrpSpPr>
            <p:cNvPr id="9" name="Group 8"/>
            <p:cNvGrpSpPr/>
            <p:nvPr/>
          </p:nvGrpSpPr>
          <p:grpSpPr>
            <a:xfrm>
              <a:off x="9017520" y="1311617"/>
              <a:ext cx="1206000" cy="1951135"/>
              <a:chOff x="8981656" y="1311617"/>
              <a:chExt cx="1260000" cy="1951135"/>
            </a:xfrm>
          </p:grpSpPr>
          <p:sp>
            <p:nvSpPr>
              <p:cNvPr id="217" name="Rectangle 178" descr="&lt;tags&gt;&lt;tag n=&quot;BulletInfo&quot; v=&quot;Standard&quot; /&gt;&lt;/tags&gt;"/>
              <p:cNvSpPr>
                <a:spLocks noChangeArrowheads="1"/>
              </p:cNvSpPr>
              <p:nvPr/>
            </p:nvSpPr>
            <p:spPr bwMode="gray">
              <a:xfrm>
                <a:off x="8981656" y="1743990"/>
                <a:ext cx="1260000" cy="476946"/>
              </a:xfrm>
              <a:prstGeom prst="rect">
                <a:avLst/>
              </a:prstGeom>
              <a:solidFill>
                <a:srgbClr val="C9C9C9">
                  <a:lumMod val="20000"/>
                  <a:lumOff val="80000"/>
                </a:srgbClr>
              </a:solidFill>
              <a:ln>
                <a:solidFill>
                  <a:srgbClr val="FFFFFF"/>
                </a:solidFill>
              </a:ln>
              <a:effectLst/>
              <a:extLst/>
            </p:spPr>
            <p:txBody>
              <a:bodyPr lIns="0" tIns="46790" rIns="0" bIns="0" anchor="ctr"/>
              <a:lstStyle/>
              <a:p>
                <a:pPr marL="119039" lvl="2" indent="-115865" algn="ctr" defTabSz="728517">
                  <a:lnSpc>
                    <a:spcPct val="95000"/>
                  </a:lnSpc>
                  <a:spcBef>
                    <a:spcPct val="95000"/>
                  </a:spcBef>
                  <a:buClr>
                    <a:srgbClr val="FAAF2C"/>
                  </a:buClr>
                  <a:buSzPct val="100000"/>
                  <a:buFont typeface="Wingdings"/>
                  <a:buChar char="ü"/>
                  <a:defRPr/>
                </a:pPr>
                <a:r>
                  <a:rPr lang="en-GB" sz="2799" kern="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</a:t>
                </a:r>
              </a:p>
            </p:txBody>
          </p:sp>
          <p:sp>
            <p:nvSpPr>
              <p:cNvPr id="224" name="Rectangle 182" descr="&lt;tags&gt;&lt;tag n=&quot;BulletInfo&quot; v=&quot;Standard&quot; /&gt;&lt;/tags&gt;"/>
              <p:cNvSpPr>
                <a:spLocks noChangeArrowheads="1"/>
              </p:cNvSpPr>
              <p:nvPr/>
            </p:nvSpPr>
            <p:spPr bwMode="gray">
              <a:xfrm>
                <a:off x="8981656" y="2256816"/>
                <a:ext cx="1260000" cy="476946"/>
              </a:xfrm>
              <a:prstGeom prst="rect">
                <a:avLst/>
              </a:prstGeom>
              <a:solidFill>
                <a:srgbClr val="C9C9C9">
                  <a:lumMod val="20000"/>
                  <a:lumOff val="80000"/>
                </a:srgbClr>
              </a:solidFill>
              <a:ln>
                <a:solidFill>
                  <a:srgbClr val="FFFFFF"/>
                </a:solidFill>
              </a:ln>
              <a:effectLst/>
              <a:extLst/>
            </p:spPr>
            <p:txBody>
              <a:bodyPr lIns="0" tIns="46790" rIns="0" bIns="0" anchor="ctr"/>
              <a:lstStyle/>
              <a:p>
                <a:pPr marL="119039" lvl="2" indent="-115865" algn="ctr" defTabSz="728517">
                  <a:lnSpc>
                    <a:spcPct val="95000"/>
                  </a:lnSpc>
                  <a:spcBef>
                    <a:spcPct val="95000"/>
                  </a:spcBef>
                  <a:buClr>
                    <a:srgbClr val="FAAF2C"/>
                  </a:buClr>
                  <a:buSzPct val="100000"/>
                  <a:buFont typeface="Wingdings"/>
                  <a:buChar char="ü"/>
                  <a:defRPr/>
                </a:pPr>
                <a:r>
                  <a:rPr lang="en-GB" sz="2799" kern="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</a:t>
                </a:r>
              </a:p>
            </p:txBody>
          </p:sp>
          <p:sp>
            <p:nvSpPr>
              <p:cNvPr id="231" name="Rectangle 186" descr="&lt;tags&gt;&lt;tag n=&quot;BulletInfo&quot; v=&quot;Standard&quot; /&gt;&lt;/tags&gt;"/>
              <p:cNvSpPr>
                <a:spLocks noChangeArrowheads="1"/>
              </p:cNvSpPr>
              <p:nvPr/>
            </p:nvSpPr>
            <p:spPr bwMode="gray">
              <a:xfrm>
                <a:off x="8981656" y="2785806"/>
                <a:ext cx="1260000" cy="476946"/>
              </a:xfrm>
              <a:prstGeom prst="rect">
                <a:avLst/>
              </a:prstGeom>
              <a:solidFill>
                <a:srgbClr val="C9C9C9">
                  <a:lumMod val="20000"/>
                  <a:lumOff val="80000"/>
                </a:srgbClr>
              </a:solidFill>
              <a:ln>
                <a:solidFill>
                  <a:srgbClr val="FFFFFF"/>
                </a:solidFill>
              </a:ln>
              <a:effectLst/>
              <a:extLst/>
            </p:spPr>
            <p:txBody>
              <a:bodyPr lIns="0" tIns="46790" rIns="0" bIns="0" anchor="ctr"/>
              <a:lstStyle/>
              <a:p>
                <a:pPr marL="119039" lvl="2" indent="-115865" algn="ctr" defTabSz="728517">
                  <a:lnSpc>
                    <a:spcPct val="95000"/>
                  </a:lnSpc>
                  <a:spcBef>
                    <a:spcPct val="95000"/>
                  </a:spcBef>
                  <a:buClr>
                    <a:srgbClr val="FAAF2C"/>
                  </a:buClr>
                  <a:buSzPct val="100000"/>
                  <a:buFont typeface="Wingdings"/>
                  <a:buChar char="ü"/>
                  <a:defRPr/>
                </a:pPr>
                <a:r>
                  <a:rPr lang="en-GB" sz="2799" kern="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</a:t>
                </a:r>
              </a:p>
            </p:txBody>
          </p:sp>
          <p:sp>
            <p:nvSpPr>
              <p:cNvPr id="252" name="MASTER_ITEMObjectTitle2_10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gray">
              <a:xfrm>
                <a:off x="8981656" y="1311617"/>
                <a:ext cx="1260000" cy="39427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>
                <a:outerShdw dist="25400" dir="5400000" sx="99899" sy="99899" algn="ctr" rotWithShape="0">
                  <a:srgbClr val="3B7AC1"/>
                </a:outerShdw>
              </a:effectLst>
              <a:extLst>
                <a:ext uri="{91240B29-F687-4F45-9708-019B960494DF}">
                  <a14:hiddenLine xmlns:a14="http://schemas.microsoft.com/office/drawing/2010/main" w="6350" algn="ctr">
                    <a:solidFill>
                      <a:schemeClr val="accent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46790" rIns="0" bIns="25141" anchor="b">
                <a:spAutoFit/>
              </a:bodyPr>
              <a:lstStyle/>
              <a:p>
                <a:pPr algn="ctr" defTabSz="726930">
                  <a:lnSpc>
                    <a:spcPct val="95000"/>
                  </a:lnSpc>
                  <a:defRPr/>
                </a:pPr>
                <a:r>
                  <a:rPr lang="en-GB" sz="1100" b="1" kern="0" dirty="0">
                    <a:solidFill>
                      <a:srgbClr val="013976"/>
                    </a:solidFill>
                    <a:latin typeface="Arial" panose="020B0604020202020204" pitchFamily="34" charset="0"/>
                    <a:cs typeface="Times New Roman" pitchFamily="18" charset="0"/>
                  </a:rPr>
                  <a:t>Airport &amp; Aviation Training</a:t>
                </a:r>
              </a:p>
            </p:txBody>
          </p:sp>
        </p:grpSp>
        <p:sp>
          <p:nvSpPr>
            <p:cNvPr id="80" name="Rectangle 189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9017520" y="3305273"/>
              <a:ext cx="1206000" cy="476946"/>
            </a:xfrm>
            <a:prstGeom prst="rect">
              <a:avLst/>
            </a:prstGeom>
            <a:solidFill>
              <a:srgbClr val="C9C9C9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>
              <a:outerShdw dist="12700" dir="5400000" sx="99900" sy="99900" algn="ctr" rotWithShape="0">
                <a:srgbClr val="000000"/>
              </a:outerShdw>
            </a:effectLst>
            <a:extLst/>
          </p:spPr>
          <p:txBody>
            <a:bodyPr lIns="0" tIns="46790" rIns="0" bIns="0" anchor="ctr"/>
            <a:lstStyle/>
            <a:p>
              <a:pPr marL="119039" lvl="2" indent="-115865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buFont typeface="Wingdings"/>
                <a:buChar char="ü"/>
                <a:defRPr/>
              </a:pPr>
              <a:r>
                <a:rPr lang="en-GB" sz="2799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88" name="MASTER_ITEMObjectTitle2_4"/>
          <p:cNvSpPr>
            <a:spLocks noChangeArrowheads="1"/>
          </p:cNvSpPr>
          <p:nvPr>
            <p:custDataLst>
              <p:tags r:id="rId14"/>
            </p:custDataLst>
          </p:nvPr>
        </p:nvSpPr>
        <p:spPr bwMode="gray">
          <a:xfrm>
            <a:off x="7768881" y="3956282"/>
            <a:ext cx="1223743" cy="575879"/>
          </a:xfrm>
          <a:prstGeom prst="rect">
            <a:avLst/>
          </a:prstGeom>
          <a:solidFill>
            <a:srgbClr val="F9A61A">
              <a:lumMod val="20000"/>
              <a:lumOff val="80000"/>
            </a:srgbClr>
          </a:solidFill>
          <a:ln>
            <a:solidFill>
              <a:srgbClr val="FFFFFF"/>
            </a:solidFill>
          </a:ln>
          <a:effectLst>
            <a:outerShdw dist="38100" sx="1000" sy="1000" algn="ctr" rotWithShape="0">
              <a:srgbClr val="3B7AC1"/>
            </a:outerShdw>
          </a:effectLst>
          <a:extLst/>
        </p:spPr>
        <p:txBody>
          <a:bodyPr wrap="square" lIns="28794" tIns="46790" rIns="0" bIns="25141" anchor="ctr">
            <a:noAutofit/>
          </a:bodyPr>
          <a:lstStyle/>
          <a:p>
            <a:pPr algn="ctr" defTabSz="726930">
              <a:lnSpc>
                <a:spcPct val="95000"/>
              </a:lnSpc>
              <a:defRPr/>
            </a:pPr>
            <a:r>
              <a:rPr lang="en-GB" sz="1200" b="1" kern="0" dirty="0">
                <a:solidFill>
                  <a:srgbClr val="000000"/>
                </a:solidFill>
                <a:latin typeface="Arial" panose="020B0604020202020204" pitchFamily="34" charset="0"/>
                <a:cs typeface="Times New Roman" pitchFamily="18" charset="0"/>
              </a:rPr>
              <a:t>Commercial</a:t>
            </a:r>
          </a:p>
        </p:txBody>
      </p:sp>
      <p:cxnSp>
        <p:nvCxnSpPr>
          <p:cNvPr id="94" name="Straight Connector 93"/>
          <p:cNvCxnSpPr>
            <a:stCxn id="88" idx="0"/>
            <a:endCxn id="75" idx="2"/>
          </p:cNvCxnSpPr>
          <p:nvPr/>
        </p:nvCxnSpPr>
        <p:spPr bwMode="auto">
          <a:xfrm flipH="1" flipV="1">
            <a:off x="8374537" y="3690508"/>
            <a:ext cx="0" cy="265775"/>
          </a:xfrm>
          <a:prstGeom prst="line">
            <a:avLst/>
          </a:prstGeom>
          <a:solidFill>
            <a:srgbClr val="013976"/>
          </a:solidFill>
          <a:ln w="6350" cap="flat" cmpd="sng" algn="ctr">
            <a:solidFill>
              <a:srgbClr val="FF0000"/>
            </a:solidFill>
            <a:prstDash val="solid"/>
            <a:round/>
            <a:headEnd type="none" w="med" len="med"/>
            <a:tailEnd type="oval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7" name="Rectangle 96" descr="AQAAAAAQAPnUV5qMXLhJhDZuMLgiuQFoAQ2hrLbFqNHfP/A6JrBQp5xNF6SQrXNCBp6/wYxZ27Aa8uuiReP4LtU3tsPlnwEpIQaRHurF5c/s4yp/gUfB"/>
          <p:cNvSpPr/>
          <p:nvPr/>
        </p:nvSpPr>
        <p:spPr bwMode="auto">
          <a:xfrm>
            <a:off x="8476230" y="4847370"/>
            <a:ext cx="1979584" cy="1753623"/>
          </a:xfrm>
          <a:prstGeom prst="rect">
            <a:avLst/>
          </a:prstGeom>
          <a:solidFill>
            <a:srgbClr val="C9C9C9">
              <a:lumMod val="20000"/>
              <a:lumOff val="80000"/>
            </a:srgbClr>
          </a:solidFill>
          <a:ln w="6350" cap="flat" cmpd="sng" algn="ctr">
            <a:solidFill>
              <a:srgbClr val="F9A61A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5992" tIns="71985" rIns="35992" bIns="71985" numCol="1" rtlCol="0" anchor="t" anchorCtr="0" compatLnSpc="1">
            <a:prstTxWarp prst="textNoShape">
              <a:avLst/>
            </a:prstTxWarp>
          </a:bodyPr>
          <a:lstStyle/>
          <a:p>
            <a:pPr marL="119039" lvl="2" indent="-115865" defTabSz="728517">
              <a:lnSpc>
                <a:spcPct val="95000"/>
              </a:lnSpc>
              <a:spcBef>
                <a:spcPts val="600"/>
              </a:spcBef>
              <a:buClr>
                <a:srgbClr val="F9A61A"/>
              </a:buClr>
              <a:buSzPct val="100000"/>
              <a:buFont typeface="Wingdings"/>
              <a:buChar char="ü"/>
              <a:tabLst>
                <a:tab pos="4285393" algn="l"/>
              </a:tabLst>
              <a:defRPr/>
            </a:pPr>
            <a:r>
              <a:rPr lang="en-IN" sz="1100" dirty="0">
                <a:latin typeface="Arial" pitchFamily="34" charset="0"/>
                <a:cs typeface="Arial" pitchFamily="34" charset="0"/>
              </a:rPr>
              <a:t>Centre of Excellence for training &amp; development of world class aviation professionals</a:t>
            </a:r>
          </a:p>
          <a:p>
            <a:pPr marL="119039" lvl="2" indent="-115865" defTabSz="728517">
              <a:lnSpc>
                <a:spcPct val="95000"/>
              </a:lnSpc>
              <a:spcBef>
                <a:spcPts val="600"/>
              </a:spcBef>
              <a:buClr>
                <a:srgbClr val="F9A61A"/>
              </a:buClr>
              <a:buSzPct val="100000"/>
              <a:buFont typeface="Wingdings"/>
              <a:buChar char="ü"/>
              <a:tabLst>
                <a:tab pos="4285393" algn="l"/>
              </a:tabLst>
              <a:defRPr/>
            </a:pPr>
            <a:r>
              <a:rPr lang="en-IN" sz="1100" dirty="0">
                <a:latin typeface="Arial" pitchFamily="34" charset="0"/>
                <a:cs typeface="Arial" pitchFamily="34" charset="0"/>
              </a:rPr>
              <a:t>Training through GMR Aviation Academy, APFT GMR (flight training school) and GMR Airport Developers (airport operations)</a:t>
            </a:r>
          </a:p>
        </p:txBody>
      </p:sp>
      <p:cxnSp>
        <p:nvCxnSpPr>
          <p:cNvPr id="99" name="Elbow Connector 98"/>
          <p:cNvCxnSpPr>
            <a:stCxn id="97" idx="0"/>
            <a:endCxn id="298" idx="2"/>
          </p:cNvCxnSpPr>
          <p:nvPr/>
        </p:nvCxnSpPr>
        <p:spPr bwMode="auto">
          <a:xfrm rot="5400000" flipH="1" flipV="1">
            <a:off x="9396563" y="4616129"/>
            <a:ext cx="300699" cy="161783"/>
          </a:xfrm>
          <a:prstGeom prst="bentConnector3">
            <a:avLst>
              <a:gd name="adj1" fmla="val 50000"/>
            </a:avLst>
          </a:prstGeom>
          <a:solidFill>
            <a:srgbClr val="013976"/>
          </a:solidFill>
          <a:ln w="6350" cap="flat" cmpd="sng" algn="ctr">
            <a:solidFill>
              <a:srgbClr val="FF0000"/>
            </a:solidFill>
            <a:prstDash val="solid"/>
            <a:round/>
            <a:headEnd type="oval" w="sm" len="sm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84" name="Group 83"/>
          <p:cNvGrpSpPr/>
          <p:nvPr/>
        </p:nvGrpSpPr>
        <p:grpSpPr>
          <a:xfrm>
            <a:off x="2752576" y="2177859"/>
            <a:ext cx="1205744" cy="1000519"/>
            <a:chOff x="4167826" y="2127514"/>
            <a:chExt cx="1224000" cy="1000729"/>
          </a:xfrm>
        </p:grpSpPr>
        <p:sp>
          <p:nvSpPr>
            <p:cNvPr id="86" name="Rectangle 181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4167826" y="2127514"/>
              <a:ext cx="1224000" cy="523783"/>
            </a:xfrm>
            <a:prstGeom prst="rect">
              <a:avLst/>
            </a:prstGeom>
            <a:solidFill>
              <a:srgbClr val="C9C9C9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/>
            <a:extLst/>
          </p:spPr>
          <p:txBody>
            <a:bodyPr lIns="0" tIns="46790" rIns="0" bIns="0" anchor="ctr"/>
            <a:lstStyle/>
            <a:p>
              <a:pPr marL="119039" lvl="2" indent="-115865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buFont typeface="Wingdings"/>
                <a:buChar char="ü"/>
                <a:defRPr/>
              </a:pPr>
              <a:r>
                <a:rPr lang="en-GB" sz="2799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87" name="Rectangle 185" descr="&lt;tags&gt;&lt;tag n=&quot;BulletInfo&quot; v=&quot;Standard&quot; /&gt;&lt;/tags&gt;"/>
            <p:cNvSpPr>
              <a:spLocks noChangeArrowheads="1"/>
            </p:cNvSpPr>
            <p:nvPr/>
          </p:nvSpPr>
          <p:spPr bwMode="gray">
            <a:xfrm>
              <a:off x="4167826" y="2651297"/>
              <a:ext cx="1224000" cy="476946"/>
            </a:xfrm>
            <a:prstGeom prst="rect">
              <a:avLst/>
            </a:prstGeom>
            <a:solidFill>
              <a:srgbClr val="C9C9C9">
                <a:lumMod val="20000"/>
                <a:lumOff val="80000"/>
              </a:srgbClr>
            </a:solidFill>
            <a:ln>
              <a:solidFill>
                <a:srgbClr val="FFFFFF"/>
              </a:solidFill>
            </a:ln>
            <a:effectLst/>
            <a:extLst/>
          </p:spPr>
          <p:txBody>
            <a:bodyPr lIns="0" tIns="46790" rIns="0" bIns="0" anchor="ctr"/>
            <a:lstStyle/>
            <a:p>
              <a:pPr marL="119039" lvl="2" indent="-115865" algn="ctr" defTabSz="728517">
                <a:lnSpc>
                  <a:spcPct val="95000"/>
                </a:lnSpc>
                <a:spcBef>
                  <a:spcPct val="95000"/>
                </a:spcBef>
                <a:buClr>
                  <a:srgbClr val="FAAF2C"/>
                </a:buClr>
                <a:buSzPct val="100000"/>
                <a:buFont typeface="Wingdings"/>
                <a:buChar char="ü"/>
                <a:defRPr/>
              </a:pPr>
              <a:r>
                <a:rPr lang="en-GB" sz="2799" kern="0" dirty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91" name="Rectangle 181" descr="&lt;tags&gt;&lt;tag n=&quot;BulletInfo&quot; v=&quot;Standard&quot; /&gt;&lt;/tags&gt;"/>
          <p:cNvSpPr>
            <a:spLocks noChangeArrowheads="1"/>
          </p:cNvSpPr>
          <p:nvPr/>
        </p:nvSpPr>
        <p:spPr bwMode="gray">
          <a:xfrm>
            <a:off x="2752575" y="2125589"/>
            <a:ext cx="1205744" cy="523673"/>
          </a:xfrm>
          <a:prstGeom prst="rect">
            <a:avLst/>
          </a:prstGeom>
          <a:solidFill>
            <a:srgbClr val="C9C9C9">
              <a:lumMod val="20000"/>
              <a:lumOff val="80000"/>
            </a:srgbClr>
          </a:solidFill>
          <a:ln>
            <a:solidFill>
              <a:srgbClr val="FFFFFF"/>
            </a:solidFill>
          </a:ln>
          <a:effectLst/>
          <a:extLst/>
        </p:spPr>
        <p:txBody>
          <a:bodyPr lIns="0" tIns="46790" rIns="0" bIns="0" anchor="ctr"/>
          <a:lstStyle/>
          <a:p>
            <a:pPr marL="119039" lvl="2" indent="-115865" algn="ctr" defTabSz="728517">
              <a:lnSpc>
                <a:spcPct val="95000"/>
              </a:lnSpc>
              <a:spcBef>
                <a:spcPct val="95000"/>
              </a:spcBef>
              <a:buClr>
                <a:srgbClr val="FAAF2C"/>
              </a:buClr>
              <a:buSzPct val="100000"/>
              <a:buFont typeface="Wingdings"/>
              <a:buChar char="ü"/>
              <a:defRPr/>
            </a:pPr>
            <a:r>
              <a:rPr lang="en-GB" sz="2799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93" name="Rectangle 181" descr="&lt;tags&gt;&lt;tag n=&quot;BulletInfo&quot; v=&quot;Standard&quot; /&gt;&lt;/tags&gt;"/>
          <p:cNvSpPr>
            <a:spLocks noChangeArrowheads="1"/>
          </p:cNvSpPr>
          <p:nvPr/>
        </p:nvSpPr>
        <p:spPr bwMode="gray">
          <a:xfrm>
            <a:off x="2752575" y="1621639"/>
            <a:ext cx="1205744" cy="523673"/>
          </a:xfrm>
          <a:prstGeom prst="rect">
            <a:avLst/>
          </a:prstGeom>
          <a:solidFill>
            <a:srgbClr val="C9C9C9">
              <a:lumMod val="20000"/>
              <a:lumOff val="80000"/>
            </a:srgbClr>
          </a:solidFill>
          <a:ln>
            <a:solidFill>
              <a:srgbClr val="FFFFFF"/>
            </a:solidFill>
          </a:ln>
          <a:effectLst/>
          <a:extLst/>
        </p:spPr>
        <p:txBody>
          <a:bodyPr lIns="0" tIns="46790" rIns="0" bIns="0" anchor="ctr"/>
          <a:lstStyle/>
          <a:p>
            <a:pPr marL="119039" lvl="2" indent="-115865" algn="ctr" defTabSz="728517">
              <a:lnSpc>
                <a:spcPct val="95000"/>
              </a:lnSpc>
              <a:spcBef>
                <a:spcPct val="95000"/>
              </a:spcBef>
              <a:buClr>
                <a:srgbClr val="FAAF2C"/>
              </a:buClr>
              <a:buSzPct val="100000"/>
              <a:buFont typeface="Wingdings"/>
              <a:buChar char="ü"/>
              <a:defRPr/>
            </a:pPr>
            <a:r>
              <a:rPr lang="en-GB" sz="2799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89" name="Rectangle 185" descr="&lt;tags&gt;&lt;tag n=&quot;BulletInfo&quot; v=&quot;Standard&quot; /&gt;&lt;/tags&gt;"/>
          <p:cNvSpPr>
            <a:spLocks noChangeArrowheads="1"/>
          </p:cNvSpPr>
          <p:nvPr/>
        </p:nvSpPr>
        <p:spPr bwMode="gray">
          <a:xfrm>
            <a:off x="2770711" y="3232586"/>
            <a:ext cx="1205744" cy="476846"/>
          </a:xfrm>
          <a:prstGeom prst="rect">
            <a:avLst/>
          </a:prstGeom>
          <a:solidFill>
            <a:srgbClr val="C9C9C9">
              <a:lumMod val="20000"/>
              <a:lumOff val="80000"/>
            </a:srgbClr>
          </a:solidFill>
          <a:ln>
            <a:solidFill>
              <a:srgbClr val="FFFFFF"/>
            </a:solidFill>
          </a:ln>
          <a:effectLst/>
          <a:extLst/>
        </p:spPr>
        <p:txBody>
          <a:bodyPr lIns="0" tIns="46790" rIns="0" bIns="0" anchor="ctr"/>
          <a:lstStyle/>
          <a:p>
            <a:pPr marL="119039" lvl="2" indent="-115865" algn="ctr" defTabSz="728517">
              <a:lnSpc>
                <a:spcPct val="95000"/>
              </a:lnSpc>
              <a:spcBef>
                <a:spcPct val="95000"/>
              </a:spcBef>
              <a:buClr>
                <a:srgbClr val="FAAF2C"/>
              </a:buClr>
              <a:buSzPct val="100000"/>
              <a:buFont typeface="Wingdings"/>
              <a:buChar char="ü"/>
              <a:defRPr/>
            </a:pPr>
            <a:r>
              <a:rPr lang="en-GB" sz="2799" kern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74298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859450" y="-1586"/>
            <a:ext cx="8969740" cy="963613"/>
          </a:xfrm>
          <a:noFill/>
          <a:ln>
            <a:miter lim="800000"/>
            <a:headEnd/>
            <a:tailEnd/>
          </a:ln>
        </p:spPr>
        <p:txBody>
          <a:bodyPr vert="horz" wrap="square" lIns="91358" tIns="45679" rIns="91358" bIns="45679" numCol="1" anchor="ctr" anchorCtr="0" compatLnSpc="1">
            <a:prstTxWarp prst="textNoShape">
              <a:avLst/>
            </a:prstTxWarp>
          </a:bodyPr>
          <a:lstStyle/>
          <a:p>
            <a:r>
              <a:rPr lang="en-IN" sz="2000" dirty="0" smtClean="0">
                <a:latin typeface="Arial" panose="020B0604020202020204" pitchFamily="34" charset="0"/>
              </a:rPr>
              <a:t>…and has leveraged its platform to develop deep relationships with its partners across the value chain.</a:t>
            </a:r>
            <a:endParaRPr lang="en-IN" sz="2000" dirty="0">
              <a:latin typeface="Arial" panose="020B0604020202020204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329952"/>
              </p:ext>
            </p:extLst>
          </p:nvPr>
        </p:nvGraphicFramePr>
        <p:xfrm>
          <a:off x="859450" y="1484598"/>
          <a:ext cx="8825813" cy="4922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0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5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2818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Airport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7169" marR="97169" marT="44487" marB="44487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7169" marR="97169" marT="44487" marB="44487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818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Duty Free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7169" marR="97169" marT="44487" marB="44487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7169" marR="97169" marT="44487" marB="44487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818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Advertising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7169" marR="97169" marT="44487" marB="44487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7169" marR="97169" marT="44487" marB="44487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818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MLCP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7169" marR="97169" marT="44487" marB="44487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Greenwich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7169" marR="97169" marT="44487" marB="44487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2818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IT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7169" marR="97169" marT="44487" marB="44487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7169" marR="97169" marT="44487" marB="44487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818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F&amp;B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7169" marR="97169" marT="44487" marB="44487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7169" marR="97169" marT="44487" marB="44487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2818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Fuel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7169" marR="97169" marT="44487" marB="44487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7169" marR="97169" marT="44487" marB="44487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2818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Cargo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7169" marR="97169" marT="44487" marB="44487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7169" marR="97169" marT="44487" marB="44487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2818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Aviation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</a:rPr>
                        <a:t> Services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7169" marR="97169" marT="44487" marB="44487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7169" marR="97169" marT="44487" marB="44487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2818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>
                          <a:solidFill>
                            <a:schemeClr val="tx1"/>
                          </a:solidFill>
                        </a:rPr>
                        <a:t>MRO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7169" marR="97169" marT="44487" marB="44487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7169" marR="97169" marT="44487" marB="44487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727283" y="1124257"/>
            <a:ext cx="22038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Partners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2992" y="1135723"/>
            <a:ext cx="22038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Business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4"/>
          <p:cNvSpPr/>
          <p:nvPr/>
        </p:nvSpPr>
        <p:spPr>
          <a:xfrm>
            <a:off x="365331" y="6651027"/>
            <a:ext cx="9787187" cy="71179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30480" rIns="60960" bIns="30480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 smtClean="0">
                <a:solidFill>
                  <a:schemeClr val="tx1"/>
                </a:solidFill>
              </a:rPr>
              <a:t>GMR has leveraged the expertise of its partners to create profitable assets and has in the process developed lasting relationships across the airport space.</a:t>
            </a:r>
            <a:endParaRPr lang="en-US" sz="1600" b="1" kern="12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367" y="1520271"/>
            <a:ext cx="978364" cy="4271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8" b="23770"/>
          <a:stretch/>
        </p:blipFill>
        <p:spPr>
          <a:xfrm>
            <a:off x="3549466" y="1523159"/>
            <a:ext cx="1048654" cy="4270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309" y="1613969"/>
            <a:ext cx="828284" cy="2854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93" b="24194"/>
          <a:stretch/>
        </p:blipFill>
        <p:spPr>
          <a:xfrm>
            <a:off x="5595656" y="1654064"/>
            <a:ext cx="1676466" cy="2642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8" t="4610" r="16387" b="15958"/>
          <a:stretch/>
        </p:blipFill>
        <p:spPr>
          <a:xfrm>
            <a:off x="7274338" y="1523926"/>
            <a:ext cx="816988" cy="3944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383" y="1501357"/>
            <a:ext cx="1367804" cy="45127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2" t="39111" r="222" b="39556"/>
          <a:stretch/>
        </p:blipFill>
        <p:spPr>
          <a:xfrm>
            <a:off x="2379380" y="2057392"/>
            <a:ext cx="1605936" cy="342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80" y="2479332"/>
            <a:ext cx="715933" cy="43502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30" b="35799"/>
          <a:stretch/>
        </p:blipFill>
        <p:spPr>
          <a:xfrm>
            <a:off x="3280933" y="2520197"/>
            <a:ext cx="1246987" cy="36700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367" y="3445793"/>
            <a:ext cx="537444" cy="43038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" t="23077" r="-413" b="46154"/>
          <a:stretch/>
        </p:blipFill>
        <p:spPr>
          <a:xfrm>
            <a:off x="2346195" y="3964397"/>
            <a:ext cx="1207231" cy="31926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793" y="3925033"/>
            <a:ext cx="430000" cy="430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3" r="16023" b="17010"/>
          <a:stretch/>
        </p:blipFill>
        <p:spPr>
          <a:xfrm>
            <a:off x="2427985" y="4396157"/>
            <a:ext cx="488122" cy="44651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22" t="4546" r="33217" b="18181"/>
          <a:stretch/>
        </p:blipFill>
        <p:spPr>
          <a:xfrm>
            <a:off x="3095313" y="4401643"/>
            <a:ext cx="371549" cy="45116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3" t="28142" r="12182" b="28142"/>
          <a:stretch/>
        </p:blipFill>
        <p:spPr>
          <a:xfrm>
            <a:off x="3664559" y="4436149"/>
            <a:ext cx="1186185" cy="42364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2" t="10737" r="5844" b="15644"/>
          <a:stretch/>
        </p:blipFill>
        <p:spPr>
          <a:xfrm>
            <a:off x="2311655" y="4881340"/>
            <a:ext cx="977099" cy="44413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3" t="30953" r="15333" b="30953"/>
          <a:stretch/>
        </p:blipFill>
        <p:spPr>
          <a:xfrm>
            <a:off x="3574969" y="4887563"/>
            <a:ext cx="1357427" cy="41766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436" y="4891172"/>
            <a:ext cx="1095816" cy="41202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524" y="5435902"/>
            <a:ext cx="868856" cy="41044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2" t="10737" r="5844" b="15644"/>
          <a:stretch/>
        </p:blipFill>
        <p:spPr>
          <a:xfrm>
            <a:off x="3276583" y="5402667"/>
            <a:ext cx="977099" cy="44413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86" b="14285"/>
          <a:stretch/>
        </p:blipFill>
        <p:spPr>
          <a:xfrm>
            <a:off x="4361773" y="5402667"/>
            <a:ext cx="2055892" cy="411181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86" b="28378"/>
          <a:stretch/>
        </p:blipFill>
        <p:spPr>
          <a:xfrm>
            <a:off x="2348910" y="5963863"/>
            <a:ext cx="1666875" cy="3810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07" b="31609"/>
          <a:stretch/>
        </p:blipFill>
        <p:spPr>
          <a:xfrm>
            <a:off x="3515710" y="2958794"/>
            <a:ext cx="2241371" cy="43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4681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1077120" y="-1586"/>
            <a:ext cx="8534401" cy="963613"/>
          </a:xfrm>
          <a:noFill/>
          <a:ln>
            <a:miter lim="800000"/>
            <a:headEnd/>
            <a:tailEnd/>
          </a:ln>
        </p:spPr>
        <p:txBody>
          <a:bodyPr vert="horz" wrap="square" lIns="91358" tIns="45679" rIns="91358" bIns="45679" numCol="1" anchor="ctr" anchorCtr="0" compatLnSpc="1">
            <a:prstTxWarp prst="textNoShape">
              <a:avLst/>
            </a:prstTxWarp>
          </a:bodyPr>
          <a:lstStyle/>
          <a:p>
            <a:r>
              <a:rPr lang="en-IN" sz="2000" dirty="0" smtClean="0">
                <a:latin typeface="Arial" panose="020B0604020202020204" pitchFamily="34" charset="0"/>
              </a:rPr>
              <a:t>GMR has created and has broken many industry records for its airport assets… </a:t>
            </a:r>
            <a:endParaRPr lang="en-IN" sz="2000" dirty="0">
              <a:latin typeface="Arial" panose="020B0604020202020204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945" y="1256993"/>
            <a:ext cx="4373563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5325" y="3219856"/>
            <a:ext cx="4370832" cy="1737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3945" y="5281074"/>
            <a:ext cx="4373561" cy="1737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Pentagon 15"/>
          <p:cNvSpPr/>
          <p:nvPr/>
        </p:nvSpPr>
        <p:spPr bwMode="auto">
          <a:xfrm>
            <a:off x="1541690" y="3449628"/>
            <a:ext cx="4041648" cy="1291770"/>
          </a:xfrm>
          <a:prstGeom prst="homePlate">
            <a:avLst>
              <a:gd name="adj" fmla="val 29683"/>
            </a:avLst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7" tIns="45709" rIns="91417" bIns="45709" numCol="1" rtlCol="0" anchor="ctr" anchorCtr="0" compatLnSpc="1">
            <a:prstTxWarp prst="textNoShape">
              <a:avLst/>
            </a:prstTxWarp>
          </a:bodyPr>
          <a:lstStyle/>
          <a:p>
            <a:pPr marL="174583" indent="-174583" defTabSz="914174" eaLnBrk="0" hangingPunct="0"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en-US" sz="1600" dirty="0">
                <a:latin typeface="Arial" charset="0"/>
                <a:ea typeface="ＭＳ Ｐゴシック" pitchFamily="-96" charset="-128"/>
              </a:rPr>
              <a:t>Super-fast project execution in 18-months </a:t>
            </a:r>
          </a:p>
          <a:p>
            <a:pPr marL="174583" indent="-174583" defTabSz="914174" eaLnBrk="0" hangingPunct="0"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en-US" sz="1600" dirty="0">
                <a:latin typeface="Arial" charset="0"/>
                <a:ea typeface="ＭＳ Ｐゴシック" pitchFamily="-96" charset="-128"/>
              </a:rPr>
              <a:t>Capacity of 20 </a:t>
            </a:r>
            <a:r>
              <a:rPr lang="en-US" sz="1600" dirty="0" smtClean="0">
                <a:latin typeface="Arial" charset="0"/>
                <a:ea typeface="ＭＳ Ｐゴシック" pitchFamily="-96" charset="-128"/>
              </a:rPr>
              <a:t>MPPA</a:t>
            </a:r>
            <a:endParaRPr lang="en-US" sz="1600" dirty="0">
              <a:latin typeface="Arial" charset="0"/>
              <a:ea typeface="ＭＳ Ｐゴシック" pitchFamily="-96" charset="-128"/>
            </a:endParaRPr>
          </a:p>
        </p:txBody>
      </p:sp>
      <p:sp>
        <p:nvSpPr>
          <p:cNvPr id="17" name="Rectangle 16"/>
          <p:cNvSpPr/>
          <p:nvPr/>
        </p:nvSpPr>
        <p:spPr bwMode="auto">
          <a:xfrm rot="16200000">
            <a:off x="658753" y="3842238"/>
            <a:ext cx="1295400" cy="502920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7" tIns="45709" rIns="91417" bIns="45709" numCol="1" rtlCol="0" anchor="ctr" anchorCtr="0" compatLnSpc="1">
            <a:prstTxWarp prst="textNoShape">
              <a:avLst/>
            </a:prstTxWarp>
          </a:bodyPr>
          <a:lstStyle/>
          <a:p>
            <a:pPr algn="ctr" defTabSz="914174" eaLnBrk="0" hangingPunct="0"/>
            <a:r>
              <a:rPr lang="en-US" sz="1400" b="1" dirty="0">
                <a:solidFill>
                  <a:schemeClr val="bg1"/>
                </a:solidFill>
                <a:latin typeface="Arial" charset="0"/>
                <a:ea typeface="ＭＳ Ｐゴシック" pitchFamily="-96" charset="-128"/>
              </a:rPr>
              <a:t>SGIA</a:t>
            </a:r>
            <a:r>
              <a:rPr lang="en-US" sz="1400" b="1" dirty="0" smtClean="0">
                <a:solidFill>
                  <a:schemeClr val="bg1"/>
                </a:solidFill>
                <a:latin typeface="Arial" charset="0"/>
                <a:ea typeface="ＭＳ Ｐゴシック" pitchFamily="-96" charset="-128"/>
              </a:rPr>
              <a:t>, Turkey</a:t>
            </a:r>
            <a:r>
              <a:rPr lang="en-US" sz="1400" b="1" baseline="30000" dirty="0" smtClean="0">
                <a:solidFill>
                  <a:schemeClr val="bg1"/>
                </a:solidFill>
                <a:latin typeface="Arial" charset="0"/>
                <a:ea typeface="ＭＳ Ｐゴシック" pitchFamily="-96" charset="-128"/>
              </a:rPr>
              <a:t>1</a:t>
            </a:r>
            <a:endParaRPr lang="en-IN" sz="1400" b="1" baseline="30000" dirty="0">
              <a:solidFill>
                <a:schemeClr val="bg1"/>
              </a:solidFill>
              <a:latin typeface="Arial" charset="0"/>
              <a:ea typeface="ＭＳ Ｐゴシック" pitchFamily="-96" charset="-128"/>
            </a:endParaRPr>
          </a:p>
        </p:txBody>
      </p:sp>
      <p:sp>
        <p:nvSpPr>
          <p:cNvPr id="18" name="Pentagon 17"/>
          <p:cNvSpPr/>
          <p:nvPr/>
        </p:nvSpPr>
        <p:spPr bwMode="auto">
          <a:xfrm flipH="1">
            <a:off x="5255826" y="1393518"/>
            <a:ext cx="4038600" cy="1291770"/>
          </a:xfrm>
          <a:prstGeom prst="homePlate">
            <a:avLst>
              <a:gd name="adj" fmla="val 29683"/>
            </a:avLst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7" tIns="45709" rIns="91417" bIns="45709" numCol="1" rtlCol="0" anchor="ctr" anchorCtr="0" compatLnSpc="1">
            <a:prstTxWarp prst="textNoShape">
              <a:avLst/>
            </a:prstTxWarp>
          </a:bodyPr>
          <a:lstStyle/>
          <a:p>
            <a:pPr marL="449152" indent="-274570" defTabSz="914174" eaLnBrk="0" hangingPunct="0"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en-US" sz="1600" dirty="0">
                <a:latin typeface="Arial" charset="0"/>
                <a:ea typeface="ＭＳ Ｐゴシック" pitchFamily="-96" charset="-128"/>
              </a:rPr>
              <a:t>India’s first Greenfield airport </a:t>
            </a:r>
            <a:r>
              <a:rPr lang="en-US" sz="1600" dirty="0" smtClean="0">
                <a:latin typeface="Arial" charset="0"/>
                <a:ea typeface="ＭＳ Ｐゴシック" pitchFamily="-96" charset="-128"/>
              </a:rPr>
              <a:t>project – completed before time</a:t>
            </a:r>
            <a:endParaRPr lang="en-US" sz="1600" dirty="0">
              <a:latin typeface="Arial" charset="0"/>
              <a:ea typeface="ＭＳ Ｐゴシック" pitchFamily="-96" charset="-128"/>
            </a:endParaRPr>
          </a:p>
          <a:p>
            <a:pPr marL="449152" indent="-274570" defTabSz="914174" eaLnBrk="0" hangingPunct="0"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en-US" sz="1600" dirty="0">
                <a:latin typeface="Arial" charset="0"/>
                <a:ea typeface="ＭＳ Ｐゴシック" pitchFamily="-96" charset="-128"/>
              </a:rPr>
              <a:t>Total capacity of 12 </a:t>
            </a:r>
            <a:r>
              <a:rPr lang="en-US" sz="1600" dirty="0" smtClean="0">
                <a:latin typeface="Arial" charset="0"/>
                <a:ea typeface="ＭＳ Ｐゴシック" pitchFamily="-96" charset="-128"/>
              </a:rPr>
              <a:t>MPPA</a:t>
            </a:r>
            <a:endParaRPr lang="en-US" sz="1600" dirty="0">
              <a:latin typeface="Arial" charset="0"/>
              <a:ea typeface="ＭＳ Ｐゴシック" pitchFamily="-96" charset="-128"/>
            </a:endParaRPr>
          </a:p>
        </p:txBody>
      </p:sp>
      <p:sp>
        <p:nvSpPr>
          <p:cNvPr id="19" name="Rectangle 18"/>
          <p:cNvSpPr/>
          <p:nvPr/>
        </p:nvSpPr>
        <p:spPr bwMode="auto">
          <a:xfrm rot="16200000" flipV="1">
            <a:off x="8898653" y="1785661"/>
            <a:ext cx="1295400" cy="503853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7" tIns="45709" rIns="91417" bIns="45709" numCol="1" rtlCol="0" anchor="ctr" anchorCtr="0" compatLnSpc="1">
            <a:prstTxWarp prst="textNoShape">
              <a:avLst/>
            </a:prstTxWarp>
          </a:bodyPr>
          <a:lstStyle/>
          <a:p>
            <a:pPr algn="ctr" defTabSz="914174" eaLnBrk="0" hangingPunct="0"/>
            <a:r>
              <a:rPr lang="en-US" sz="1400" b="1" dirty="0">
                <a:solidFill>
                  <a:schemeClr val="bg1"/>
                </a:solidFill>
                <a:latin typeface="Arial" charset="0"/>
                <a:ea typeface="ＭＳ Ｐゴシック" pitchFamily="-96" charset="-128"/>
              </a:rPr>
              <a:t>RGIA, Hyderabad</a:t>
            </a:r>
            <a:endParaRPr lang="en-IN" sz="1400" b="1" dirty="0">
              <a:solidFill>
                <a:schemeClr val="bg1"/>
              </a:solidFill>
              <a:latin typeface="Arial" charset="0"/>
              <a:ea typeface="ＭＳ Ｐゴシック" pitchFamily="-96" charset="-128"/>
            </a:endParaRPr>
          </a:p>
        </p:txBody>
      </p:sp>
      <p:sp>
        <p:nvSpPr>
          <p:cNvPr id="20" name="Pentagon 19"/>
          <p:cNvSpPr/>
          <p:nvPr/>
        </p:nvSpPr>
        <p:spPr bwMode="auto">
          <a:xfrm flipH="1">
            <a:off x="5255826" y="5507028"/>
            <a:ext cx="4038600" cy="1291770"/>
          </a:xfrm>
          <a:prstGeom prst="homePlate">
            <a:avLst>
              <a:gd name="adj" fmla="val 29683"/>
            </a:avLst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7" tIns="45709" rIns="91417" bIns="45709" numCol="1" rtlCol="0" anchor="ctr" anchorCtr="0" compatLnSpc="1">
            <a:prstTxWarp prst="textNoShape">
              <a:avLst/>
            </a:prstTxWarp>
          </a:bodyPr>
          <a:lstStyle/>
          <a:p>
            <a:pPr marL="449152" indent="-274570" defTabSz="914174" eaLnBrk="0" hangingPunct="0"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en-US" sz="1600" dirty="0">
                <a:latin typeface="Arial" charset="0"/>
                <a:ea typeface="ＭＳ Ｐゴシック" pitchFamily="-96" charset="-128"/>
              </a:rPr>
              <a:t>Among largest terminals globally</a:t>
            </a:r>
          </a:p>
          <a:p>
            <a:pPr marL="449152" indent="-274570" defTabSz="914174" eaLnBrk="0" hangingPunct="0"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en-US" sz="1600" dirty="0">
                <a:latin typeface="Arial" charset="0"/>
                <a:ea typeface="ＭＳ Ｐゴシック" pitchFamily="-96" charset="-128"/>
              </a:rPr>
              <a:t>Completed in record 37 months</a:t>
            </a:r>
          </a:p>
          <a:p>
            <a:pPr marL="449152" indent="-274570" defTabSz="914174" eaLnBrk="0" hangingPunct="0"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</a:pPr>
            <a:r>
              <a:rPr lang="en-US" sz="1600" dirty="0">
                <a:latin typeface="Arial" charset="0"/>
                <a:ea typeface="ＭＳ Ｐゴシック" pitchFamily="-96" charset="-128"/>
              </a:rPr>
              <a:t>Total capacity of 60 </a:t>
            </a:r>
            <a:r>
              <a:rPr lang="en-US" sz="1600" dirty="0" smtClean="0">
                <a:latin typeface="Arial" charset="0"/>
                <a:ea typeface="ＭＳ Ｐゴシック" pitchFamily="-96" charset="-128"/>
              </a:rPr>
              <a:t>MPPA</a:t>
            </a:r>
            <a:endParaRPr lang="en-US" sz="1600" dirty="0">
              <a:latin typeface="Arial" charset="0"/>
              <a:ea typeface="ＭＳ Ｐゴシック" pitchFamily="-96" charset="-128"/>
            </a:endParaRPr>
          </a:p>
        </p:txBody>
      </p:sp>
      <p:sp>
        <p:nvSpPr>
          <p:cNvPr id="21" name="Rectangle 20"/>
          <p:cNvSpPr/>
          <p:nvPr/>
        </p:nvSpPr>
        <p:spPr bwMode="auto">
          <a:xfrm rot="16200000" flipV="1">
            <a:off x="8898653" y="5899171"/>
            <a:ext cx="1295400" cy="503853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7" tIns="45709" rIns="91417" bIns="45709" numCol="1" rtlCol="0" anchor="ctr" anchorCtr="0" compatLnSpc="1">
            <a:prstTxWarp prst="textNoShape">
              <a:avLst/>
            </a:prstTxWarp>
          </a:bodyPr>
          <a:lstStyle/>
          <a:p>
            <a:pPr algn="ctr" defTabSz="914174" eaLnBrk="0" hangingPunct="0"/>
            <a:r>
              <a:rPr lang="en-US" sz="1400" b="1" dirty="0">
                <a:solidFill>
                  <a:schemeClr val="bg1"/>
                </a:solidFill>
                <a:latin typeface="Arial" charset="0"/>
                <a:ea typeface="ＭＳ Ｐゴシック" pitchFamily="-96" charset="-128"/>
              </a:rPr>
              <a:t>IGIA, Delhi</a:t>
            </a:r>
            <a:endParaRPr lang="en-IN" sz="1400" b="1" dirty="0">
              <a:solidFill>
                <a:schemeClr val="bg1"/>
              </a:solidFill>
              <a:latin typeface="Arial" charset="0"/>
              <a:ea typeface="ＭＳ Ｐゴシック" pitchFamily="-96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7877" y="7080143"/>
            <a:ext cx="46447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 smtClean="0">
                <a:latin typeface="+mj-lt"/>
              </a:rPr>
              <a:t>1. GMR Divested its stake in SGIA in Mar’14</a:t>
            </a:r>
            <a:endParaRPr lang="en-IN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423118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7937" y="4"/>
            <a:ext cx="8656677" cy="963613"/>
          </a:xfrm>
        </p:spPr>
        <p:txBody>
          <a:bodyPr>
            <a:noAutofit/>
          </a:bodyPr>
          <a:lstStyle/>
          <a:p>
            <a:r>
              <a:rPr lang="en-IN" dirty="0">
                <a:latin typeface="Arial" panose="020B0604020202020204" pitchFamily="34" charset="0"/>
              </a:rPr>
              <a:t>Delhi Airport is our marquee example of airport development as well as operation capabilities.</a:t>
            </a:r>
            <a:endParaRPr lang="en-IN" sz="2400" dirty="0">
              <a:latin typeface="Arial" panose="020B0604020202020204" pitchFamily="34" charset="0"/>
            </a:endParaRPr>
          </a:p>
        </p:txBody>
      </p:sp>
      <p:sp>
        <p:nvSpPr>
          <p:cNvPr id="13" name="Pentagon 12"/>
          <p:cNvSpPr/>
          <p:nvPr/>
        </p:nvSpPr>
        <p:spPr bwMode="auto">
          <a:xfrm>
            <a:off x="162719" y="1692362"/>
            <a:ext cx="2826076" cy="1329064"/>
          </a:xfrm>
          <a:prstGeom prst="homePlate">
            <a:avLst>
              <a:gd name="adj" fmla="val 38722"/>
            </a:avLst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95" tIns="45700" rIns="91395" bIns="45700" numCol="1" rtlCol="0" anchor="ctr" anchorCtr="0" compatLnSpc="1">
            <a:prstTxWarp prst="textNoShape">
              <a:avLst/>
            </a:prstTxWarp>
          </a:bodyPr>
          <a:lstStyle/>
          <a:p>
            <a:pPr defTabSz="913940" eaLnBrk="0" hangingPunct="0"/>
            <a:r>
              <a:rPr lang="en-IN" sz="1500" b="1" dirty="0">
                <a:solidFill>
                  <a:schemeClr val="bg1"/>
                </a:solidFill>
                <a:latin typeface="Arial" charset="0"/>
                <a:ea typeface="ＭＳ Ｐゴシック" pitchFamily="-96" charset="-128"/>
              </a:rPr>
              <a:t>Delhi T3, one of the largest terminals in the world,  was completed in record time compared to </a:t>
            </a:r>
            <a:r>
              <a:rPr lang="en-IN" sz="1500" b="1" dirty="0" smtClean="0">
                <a:solidFill>
                  <a:schemeClr val="bg1"/>
                </a:solidFill>
                <a:latin typeface="Arial" charset="0"/>
                <a:ea typeface="ＭＳ Ｐゴシック" pitchFamily="-96" charset="-128"/>
              </a:rPr>
              <a:t>benchmarks.</a:t>
            </a:r>
            <a:r>
              <a:rPr lang="en-IN" sz="1500" b="1" baseline="30000" dirty="0" smtClean="0">
                <a:solidFill>
                  <a:schemeClr val="bg1"/>
                </a:solidFill>
                <a:latin typeface="Arial" charset="0"/>
                <a:ea typeface="ＭＳ Ｐゴシック" pitchFamily="-96" charset="-128"/>
              </a:rPr>
              <a:t>1</a:t>
            </a:r>
            <a:endParaRPr lang="en-IN" sz="1500" b="1" baseline="30000" dirty="0">
              <a:solidFill>
                <a:schemeClr val="bg1"/>
              </a:solidFill>
              <a:latin typeface="Arial" charset="0"/>
              <a:ea typeface="ＭＳ Ｐゴシック" pitchFamily="-96" charset="-128"/>
            </a:endParaRPr>
          </a:p>
        </p:txBody>
      </p:sp>
      <p:sp>
        <p:nvSpPr>
          <p:cNvPr id="16" name="Pentagon 15"/>
          <p:cNvSpPr/>
          <p:nvPr/>
        </p:nvSpPr>
        <p:spPr bwMode="auto">
          <a:xfrm>
            <a:off x="147729" y="4853253"/>
            <a:ext cx="2826076" cy="1329064"/>
          </a:xfrm>
          <a:prstGeom prst="homePlate">
            <a:avLst>
              <a:gd name="adj" fmla="val 38722"/>
            </a:avLst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95" tIns="45700" rIns="91395" bIns="45700" numCol="1" rtlCol="0" anchor="ctr" anchorCtr="0" compatLnSpc="1">
            <a:prstTxWarp prst="textNoShape">
              <a:avLst/>
            </a:prstTxWarp>
          </a:bodyPr>
          <a:lstStyle/>
          <a:p>
            <a:pPr defTabSz="913940" eaLnBrk="0" hangingPunct="0"/>
            <a:r>
              <a:rPr lang="en-IN" sz="1500" b="1" dirty="0">
                <a:solidFill>
                  <a:schemeClr val="bg1"/>
                </a:solidFill>
                <a:latin typeface="Arial" charset="0"/>
                <a:ea typeface="ＭＳ Ｐゴシック" pitchFamily="-96" charset="-128"/>
              </a:rPr>
              <a:t>We turned around operations, transforming it from one of the worst to one of the best in the world.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239221"/>
              </p:ext>
            </p:extLst>
          </p:nvPr>
        </p:nvGraphicFramePr>
        <p:xfrm>
          <a:off x="3134519" y="1054959"/>
          <a:ext cx="7391399" cy="26038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05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5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Airport</a:t>
                      </a:r>
                      <a:endParaRPr lang="en-IN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/>
                        <a:t>Capacity (mppa)</a:t>
                      </a:r>
                      <a:endParaRPr lang="en-IN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Floor (Sqm)</a:t>
                      </a:r>
                      <a:endParaRPr lang="en-IN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Construction</a:t>
                      </a:r>
                      <a:r>
                        <a:rPr lang="en-US" sz="1600" baseline="0" dirty="0" smtClean="0"/>
                        <a:t> (Months)</a:t>
                      </a:r>
                      <a:endParaRPr lang="en-IN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45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London</a:t>
                      </a:r>
                      <a:r>
                        <a:rPr lang="en-US" sz="1600" baseline="0" dirty="0" smtClean="0"/>
                        <a:t> Heathrow T5</a:t>
                      </a:r>
                      <a:endParaRPr lang="en-IN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28</a:t>
                      </a:r>
                      <a:endParaRPr lang="en-IN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353,000</a:t>
                      </a:r>
                      <a:endParaRPr lang="en-IN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72</a:t>
                      </a:r>
                      <a:endParaRPr lang="en-IN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457"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Madrid</a:t>
                      </a:r>
                      <a:endParaRPr lang="en-IN" sz="1600" b="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/>
                        <a:t>42</a:t>
                      </a:r>
                      <a:endParaRPr lang="en-IN" sz="1600" b="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/>
                        <a:t>757,000</a:t>
                      </a:r>
                      <a:endParaRPr lang="en-IN" sz="1600" b="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smtClean="0"/>
                        <a:t>70</a:t>
                      </a:r>
                      <a:endParaRPr lang="en-IN" sz="1600" b="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45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Bangkok</a:t>
                      </a:r>
                      <a:endParaRPr lang="en-IN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45</a:t>
                      </a:r>
                      <a:endParaRPr lang="en-IN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563,000</a:t>
                      </a:r>
                      <a:endParaRPr lang="en-IN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60</a:t>
                      </a:r>
                      <a:endParaRPr lang="en-IN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45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Kuala Lumpur</a:t>
                      </a:r>
                      <a:endParaRPr lang="en-IN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25</a:t>
                      </a:r>
                      <a:endParaRPr lang="en-IN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479,000</a:t>
                      </a:r>
                      <a:endParaRPr lang="en-IN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54</a:t>
                      </a:r>
                      <a:endParaRPr lang="en-IN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45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Beijing</a:t>
                      </a:r>
                      <a:endParaRPr lang="en-IN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43</a:t>
                      </a:r>
                      <a:endParaRPr lang="en-IN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900,000</a:t>
                      </a:r>
                      <a:endParaRPr lang="en-IN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52</a:t>
                      </a:r>
                      <a:endParaRPr lang="en-IN" sz="160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7457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Delhi T3</a:t>
                      </a:r>
                      <a:endParaRPr lang="en-IN" sz="1600" b="1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34</a:t>
                      </a:r>
                      <a:endParaRPr lang="en-IN" sz="1600" b="1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54,000</a:t>
                      </a:r>
                      <a:endParaRPr lang="en-IN" sz="1600" b="1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37</a:t>
                      </a:r>
                      <a:endParaRPr lang="en-IN" sz="1600" b="1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18" name="Straight Connector 17"/>
          <p:cNvCxnSpPr/>
          <p:nvPr/>
        </p:nvCxnSpPr>
        <p:spPr bwMode="auto">
          <a:xfrm>
            <a:off x="2707299" y="3745070"/>
            <a:ext cx="78486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6050292" y="6677025"/>
            <a:ext cx="4646130" cy="592547"/>
          </a:xfrm>
          <a:prstGeom prst="rect">
            <a:avLst/>
          </a:prstGeom>
          <a:noFill/>
        </p:spPr>
        <p:txBody>
          <a:bodyPr wrap="square" lIns="91395" tIns="45700" rIns="91395" bIns="45700" rtlCol="0">
            <a:noAutofit/>
          </a:bodyPr>
          <a:lstStyle/>
          <a:p>
            <a:pPr algn="r"/>
            <a:r>
              <a:rPr lang="en-IN" dirty="0">
                <a:latin typeface="+mj-lt"/>
              </a:rPr>
              <a:t>* </a:t>
            </a:r>
            <a:r>
              <a:rPr lang="en-IN" sz="1100" dirty="0">
                <a:latin typeface="+mj-lt"/>
              </a:rPr>
              <a:t>Airport Service Quality ratings, which are standard third-party surveys conducted by Airports Council International to judge passenger service levels at participating airports</a:t>
            </a:r>
          </a:p>
        </p:txBody>
      </p:sp>
      <p:sp>
        <p:nvSpPr>
          <p:cNvPr id="20" name="Freeform 14"/>
          <p:cNvSpPr>
            <a:spLocks/>
          </p:cNvSpPr>
          <p:nvPr/>
        </p:nvSpPr>
        <p:spPr bwMode="auto">
          <a:xfrm>
            <a:off x="2401703" y="6844783"/>
            <a:ext cx="184622" cy="307726"/>
          </a:xfrm>
          <a:custGeom>
            <a:avLst/>
            <a:gdLst>
              <a:gd name="T0" fmla="*/ 395665325 w 316"/>
              <a:gd name="T1" fmla="*/ 0 h 301"/>
              <a:gd name="T2" fmla="*/ 302418750 w 316"/>
              <a:gd name="T3" fmla="*/ 289819066 h 301"/>
              <a:gd name="T4" fmla="*/ 0 w 316"/>
              <a:gd name="T5" fmla="*/ 289819066 h 301"/>
              <a:gd name="T6" fmla="*/ 244455950 w 316"/>
              <a:gd name="T7" fmla="*/ 466230188 h 301"/>
              <a:gd name="T8" fmla="*/ 151209375 w 316"/>
              <a:gd name="T9" fmla="*/ 756047666 h 301"/>
              <a:gd name="T10" fmla="*/ 395665325 w 316"/>
              <a:gd name="T11" fmla="*/ 577117179 h 301"/>
              <a:gd name="T12" fmla="*/ 642640638 w 316"/>
              <a:gd name="T13" fmla="*/ 756047666 h 301"/>
              <a:gd name="T14" fmla="*/ 546874700 w 316"/>
              <a:gd name="T15" fmla="*/ 466230188 h 301"/>
              <a:gd name="T16" fmla="*/ 793850013 w 316"/>
              <a:gd name="T17" fmla="*/ 289819066 h 301"/>
              <a:gd name="T18" fmla="*/ 488910313 w 316"/>
              <a:gd name="T19" fmla="*/ 289819066 h 301"/>
              <a:gd name="T20" fmla="*/ 395665325 w 316"/>
              <a:gd name="T21" fmla="*/ 0 h 30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16" h="301">
                <a:moveTo>
                  <a:pt x="157" y="0"/>
                </a:moveTo>
                <a:lnTo>
                  <a:pt x="120" y="115"/>
                </a:lnTo>
                <a:lnTo>
                  <a:pt x="0" y="115"/>
                </a:lnTo>
                <a:lnTo>
                  <a:pt x="97" y="185"/>
                </a:lnTo>
                <a:lnTo>
                  <a:pt x="60" y="300"/>
                </a:lnTo>
                <a:lnTo>
                  <a:pt x="157" y="229"/>
                </a:lnTo>
                <a:lnTo>
                  <a:pt x="255" y="300"/>
                </a:lnTo>
                <a:lnTo>
                  <a:pt x="217" y="185"/>
                </a:lnTo>
                <a:lnTo>
                  <a:pt x="315" y="115"/>
                </a:lnTo>
                <a:lnTo>
                  <a:pt x="194" y="115"/>
                </a:lnTo>
                <a:lnTo>
                  <a:pt x="157" y="0"/>
                </a:lnTo>
                <a:close/>
              </a:path>
            </a:pathLst>
          </a:custGeom>
          <a:solidFill>
            <a:srgbClr val="FFC000"/>
          </a:solidFill>
          <a:ln w="6350" cap="flat">
            <a:solidFill>
              <a:srgbClr val="000000"/>
            </a:solidFill>
            <a:prstDash val="solid"/>
            <a:round/>
            <a:headEnd/>
            <a:tailEnd/>
          </a:ln>
          <a:effectLst/>
        </p:spPr>
        <p:txBody>
          <a:bodyPr wrap="none" lIns="91386" tIns="45695" rIns="91386" bIns="45695" anchor="ctr">
            <a:spAutoFit/>
          </a:bodyPr>
          <a:lstStyle/>
          <a:p>
            <a:endParaRPr lang="en-IN" dirty="0"/>
          </a:p>
        </p:txBody>
      </p:sp>
      <p:sp>
        <p:nvSpPr>
          <p:cNvPr id="21" name="TextBox 20"/>
          <p:cNvSpPr txBox="1"/>
          <p:nvPr/>
        </p:nvSpPr>
        <p:spPr>
          <a:xfrm>
            <a:off x="7237573" y="6429393"/>
            <a:ext cx="33605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1200" dirty="0" smtClean="0">
                <a:latin typeface="+mj-lt"/>
              </a:rPr>
              <a:t>Source: Report by Jacobs Consultancy</a:t>
            </a:r>
            <a:endParaRPr lang="en-IN" sz="1200" dirty="0">
              <a:latin typeface="+mj-lt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992739" y="3823089"/>
            <a:ext cx="8500597" cy="3615789"/>
            <a:chOff x="1915487" y="2682142"/>
            <a:chExt cx="9342191" cy="3622025"/>
          </a:xfrm>
        </p:grpSpPr>
        <p:grpSp>
          <p:nvGrpSpPr>
            <p:cNvPr id="23" name="Group 22"/>
            <p:cNvGrpSpPr/>
            <p:nvPr/>
          </p:nvGrpSpPr>
          <p:grpSpPr>
            <a:xfrm>
              <a:off x="1915487" y="2682142"/>
              <a:ext cx="9342191" cy="3622025"/>
              <a:chOff x="1997868" y="3436989"/>
              <a:chExt cx="9529965" cy="3806783"/>
            </a:xfrm>
          </p:grpSpPr>
          <p:sp>
            <p:nvSpPr>
              <p:cNvPr id="28" name="Line 12"/>
              <p:cNvSpPr>
                <a:spLocks noChangeShapeType="1"/>
              </p:cNvSpPr>
              <p:nvPr/>
            </p:nvSpPr>
            <p:spPr bwMode="auto">
              <a:xfrm flipV="1">
                <a:off x="2798957" y="3631301"/>
                <a:ext cx="6194581" cy="2810374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endParaRPr lang="en-IN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9" name="Line 13"/>
              <p:cNvSpPr>
                <a:spLocks noChangeShapeType="1"/>
              </p:cNvSpPr>
              <p:nvPr/>
            </p:nvSpPr>
            <p:spPr bwMode="auto">
              <a:xfrm flipV="1">
                <a:off x="2940366" y="4982058"/>
                <a:ext cx="7608019" cy="226171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>
                <a:spAutoFit/>
              </a:bodyPr>
              <a:lstStyle/>
              <a:p>
                <a:endParaRPr lang="en-IN"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30" name="Group 15"/>
              <p:cNvGrpSpPr>
                <a:grpSpLocks/>
              </p:cNvGrpSpPr>
              <p:nvPr/>
            </p:nvGrpSpPr>
            <p:grpSpPr bwMode="auto">
              <a:xfrm>
                <a:off x="1997868" y="6618296"/>
                <a:ext cx="561976" cy="625476"/>
                <a:chOff x="210" y="3659"/>
                <a:chExt cx="354" cy="394"/>
              </a:xfrm>
            </p:grpSpPr>
            <p:sp>
              <p:nvSpPr>
                <p:cNvPr id="40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367" y="3659"/>
                  <a:ext cx="79" cy="7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IN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1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210" y="3817"/>
                  <a:ext cx="78" cy="7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IN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2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288" y="3895"/>
                  <a:ext cx="79" cy="7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IN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3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485" y="3974"/>
                  <a:ext cx="79" cy="7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IN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4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328" y="3974"/>
                  <a:ext cx="79" cy="79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IN"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5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210" y="3856"/>
                  <a:ext cx="118" cy="118"/>
                </a:xfrm>
                <a:prstGeom prst="line">
                  <a:avLst/>
                </a:prstGeom>
                <a:noFill/>
                <a:ln w="0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IN"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31" name="Text Box 22"/>
              <p:cNvSpPr txBox="1">
                <a:spLocks noChangeArrowheads="1"/>
              </p:cNvSpPr>
              <p:nvPr/>
            </p:nvSpPr>
            <p:spPr bwMode="auto">
              <a:xfrm>
                <a:off x="2728104" y="6495394"/>
                <a:ext cx="1404081" cy="50138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EEEEEE"/>
                    </a:solidFill>
                  </a14:hiddenFill>
                </a:ex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45720" rIns="45720" anchor="ctr">
                <a:spAutoFit/>
              </a:bodyPr>
              <a:lstStyle>
                <a:lvl1pPr defTabSz="360363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360363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360363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360363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360363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360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360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360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360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lnSpc>
                    <a:spcPts val="1000"/>
                  </a:lnSpc>
                  <a:spcBef>
                    <a:spcPct val="0"/>
                  </a:spcBef>
                  <a:buNone/>
                </a:pPr>
                <a:r>
                  <a:rPr lang="en-US" sz="1100" b="1" dirty="0">
                    <a:solidFill>
                      <a:srgbClr val="000000"/>
                    </a:solidFill>
                    <a:latin typeface="+mj-lt"/>
                  </a:rPr>
                  <a:t>ASQ – 3.02 / 5</a:t>
                </a:r>
              </a:p>
              <a:p>
                <a:pPr algn="ctr">
                  <a:lnSpc>
                    <a:spcPts val="1000"/>
                  </a:lnSpc>
                  <a:spcBef>
                    <a:spcPct val="0"/>
                  </a:spcBef>
                  <a:buNone/>
                </a:pPr>
                <a:endParaRPr lang="en-US" sz="1100" b="1" dirty="0">
                  <a:solidFill>
                    <a:srgbClr val="000000"/>
                  </a:solidFill>
                  <a:latin typeface="+mj-lt"/>
                </a:endParaRPr>
              </a:p>
              <a:p>
                <a:pPr algn="ctr">
                  <a:lnSpc>
                    <a:spcPts val="1000"/>
                  </a:lnSpc>
                  <a:spcBef>
                    <a:spcPct val="0"/>
                  </a:spcBef>
                  <a:buNone/>
                </a:pPr>
                <a:r>
                  <a:rPr lang="en-US" sz="1100" b="1" dirty="0">
                    <a:solidFill>
                      <a:srgbClr val="000000"/>
                    </a:solidFill>
                    <a:latin typeface="+mj-lt"/>
                  </a:rPr>
                  <a:t>Rank – </a:t>
                </a:r>
                <a:r>
                  <a:rPr lang="en-US" sz="1100" b="1" dirty="0">
                    <a:latin typeface="+mj-lt"/>
                  </a:rPr>
                  <a:t>101 / 125</a:t>
                </a:r>
              </a:p>
            </p:txBody>
          </p:sp>
          <p:sp>
            <p:nvSpPr>
              <p:cNvPr id="32" name="Text Box 22"/>
              <p:cNvSpPr txBox="1">
                <a:spLocks noChangeArrowheads="1"/>
              </p:cNvSpPr>
              <p:nvPr/>
            </p:nvSpPr>
            <p:spPr bwMode="auto">
              <a:xfrm>
                <a:off x="4072478" y="6040551"/>
                <a:ext cx="1277225" cy="5013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EEEEEE"/>
                    </a:solidFill>
                  </a14:hiddenFill>
                </a:ex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45720" rIns="45720" anchor="ctr">
                <a:spAutoFit/>
              </a:bodyPr>
              <a:lstStyle>
                <a:lvl1pPr defTabSz="360363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360363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360363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360363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360363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360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360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360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360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lnSpc>
                    <a:spcPts val="1000"/>
                  </a:lnSpc>
                  <a:spcBef>
                    <a:spcPct val="0"/>
                  </a:spcBef>
                  <a:buNone/>
                </a:pPr>
                <a:r>
                  <a:rPr lang="en-US" sz="1100" b="1" dirty="0">
                    <a:solidFill>
                      <a:srgbClr val="000000"/>
                    </a:solidFill>
                    <a:latin typeface="+mj-lt"/>
                  </a:rPr>
                  <a:t>ASQ – 4.16 / 5</a:t>
                </a:r>
              </a:p>
              <a:p>
                <a:pPr algn="ctr">
                  <a:lnSpc>
                    <a:spcPts val="1000"/>
                  </a:lnSpc>
                  <a:spcBef>
                    <a:spcPct val="0"/>
                  </a:spcBef>
                  <a:buNone/>
                </a:pPr>
                <a:endParaRPr lang="en-US" sz="1100" b="1" dirty="0">
                  <a:solidFill>
                    <a:srgbClr val="000000"/>
                  </a:solidFill>
                  <a:latin typeface="+mj-lt"/>
                </a:endParaRPr>
              </a:p>
              <a:p>
                <a:pPr algn="ctr">
                  <a:lnSpc>
                    <a:spcPts val="1000"/>
                  </a:lnSpc>
                  <a:spcBef>
                    <a:spcPct val="0"/>
                  </a:spcBef>
                  <a:buNone/>
                </a:pPr>
                <a:r>
                  <a:rPr lang="en-US" sz="1100" b="1" dirty="0">
                    <a:solidFill>
                      <a:srgbClr val="000000"/>
                    </a:solidFill>
                    <a:latin typeface="+mj-lt"/>
                  </a:rPr>
                  <a:t>Rank – </a:t>
                </a:r>
                <a:r>
                  <a:rPr lang="en-US" sz="1100" b="1" dirty="0">
                    <a:latin typeface="+mj-lt"/>
                  </a:rPr>
                  <a:t>32 / 140</a:t>
                </a:r>
              </a:p>
            </p:txBody>
          </p:sp>
          <p:sp>
            <p:nvSpPr>
              <p:cNvPr id="33" name="Text Box 22"/>
              <p:cNvSpPr txBox="1">
                <a:spLocks noChangeArrowheads="1"/>
              </p:cNvSpPr>
              <p:nvPr/>
            </p:nvSpPr>
            <p:spPr bwMode="auto">
              <a:xfrm>
                <a:off x="5316187" y="5599488"/>
                <a:ext cx="1277225" cy="5013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EEEEEE"/>
                    </a:solidFill>
                  </a14:hiddenFill>
                </a:ex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45720" rIns="45720" anchor="ctr">
                <a:spAutoFit/>
              </a:bodyPr>
              <a:lstStyle>
                <a:lvl1pPr defTabSz="360363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360363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360363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360363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360363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360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360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360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360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lnSpc>
                    <a:spcPts val="1000"/>
                  </a:lnSpc>
                  <a:spcBef>
                    <a:spcPct val="0"/>
                  </a:spcBef>
                  <a:buNone/>
                </a:pPr>
                <a:r>
                  <a:rPr lang="en-US" sz="1100" b="1" dirty="0">
                    <a:solidFill>
                      <a:srgbClr val="000000"/>
                    </a:solidFill>
                    <a:latin typeface="+mj-lt"/>
                  </a:rPr>
                  <a:t>ASQ – </a:t>
                </a:r>
                <a:r>
                  <a:rPr lang="en-US" sz="1100" b="1" dirty="0" smtClean="0">
                    <a:solidFill>
                      <a:srgbClr val="000000"/>
                    </a:solidFill>
                    <a:latin typeface="+mj-lt"/>
                  </a:rPr>
                  <a:t>4.73 </a:t>
                </a:r>
                <a:r>
                  <a:rPr lang="en-US" sz="1100" b="1" dirty="0">
                    <a:solidFill>
                      <a:srgbClr val="000000"/>
                    </a:solidFill>
                    <a:latin typeface="+mj-lt"/>
                  </a:rPr>
                  <a:t>/ 5</a:t>
                </a:r>
              </a:p>
              <a:p>
                <a:pPr algn="ctr">
                  <a:lnSpc>
                    <a:spcPts val="1000"/>
                  </a:lnSpc>
                  <a:spcBef>
                    <a:spcPct val="0"/>
                  </a:spcBef>
                  <a:buNone/>
                </a:pPr>
                <a:endParaRPr lang="en-US" sz="1100" b="1" dirty="0">
                  <a:solidFill>
                    <a:srgbClr val="000000"/>
                  </a:solidFill>
                  <a:latin typeface="+mj-lt"/>
                </a:endParaRPr>
              </a:p>
              <a:p>
                <a:pPr algn="ctr">
                  <a:lnSpc>
                    <a:spcPts val="1000"/>
                  </a:lnSpc>
                  <a:spcBef>
                    <a:spcPct val="0"/>
                  </a:spcBef>
                  <a:buNone/>
                </a:pPr>
                <a:r>
                  <a:rPr lang="en-US" sz="1100" b="1" dirty="0">
                    <a:solidFill>
                      <a:srgbClr val="000000"/>
                    </a:solidFill>
                    <a:latin typeface="+mj-lt"/>
                  </a:rPr>
                  <a:t>Rank – </a:t>
                </a:r>
                <a:r>
                  <a:rPr lang="en-US" sz="1100" b="1" dirty="0">
                    <a:latin typeface="+mj-lt"/>
                  </a:rPr>
                  <a:t>6 / 179</a:t>
                </a:r>
              </a:p>
            </p:txBody>
          </p:sp>
          <p:sp>
            <p:nvSpPr>
              <p:cNvPr id="34" name="Text Box 22"/>
              <p:cNvSpPr txBox="1">
                <a:spLocks noChangeArrowheads="1"/>
              </p:cNvSpPr>
              <p:nvPr/>
            </p:nvSpPr>
            <p:spPr bwMode="auto">
              <a:xfrm>
                <a:off x="6404429" y="5144124"/>
                <a:ext cx="1277225" cy="5013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EEEEEE"/>
                    </a:solidFill>
                  </a14:hiddenFill>
                </a:ex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45720" rIns="45720" anchor="ctr">
                <a:spAutoFit/>
              </a:bodyPr>
              <a:lstStyle>
                <a:lvl1pPr defTabSz="360363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360363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360363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360363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360363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360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360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360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360363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lnSpc>
                    <a:spcPts val="1000"/>
                  </a:lnSpc>
                  <a:spcBef>
                    <a:spcPct val="0"/>
                  </a:spcBef>
                  <a:buNone/>
                </a:pPr>
                <a:r>
                  <a:rPr lang="en-US" sz="1100" b="1" dirty="0">
                    <a:solidFill>
                      <a:srgbClr val="000000"/>
                    </a:solidFill>
                    <a:latin typeface="+mj-lt"/>
                  </a:rPr>
                  <a:t>ASQ – 4.84 / 5</a:t>
                </a:r>
              </a:p>
              <a:p>
                <a:pPr algn="ctr">
                  <a:lnSpc>
                    <a:spcPts val="1000"/>
                  </a:lnSpc>
                  <a:spcBef>
                    <a:spcPct val="0"/>
                  </a:spcBef>
                  <a:buNone/>
                </a:pPr>
                <a:endParaRPr lang="en-US" sz="1100" b="1" dirty="0">
                  <a:solidFill>
                    <a:srgbClr val="000000"/>
                  </a:solidFill>
                  <a:latin typeface="+mj-lt"/>
                </a:endParaRPr>
              </a:p>
              <a:p>
                <a:pPr algn="ctr">
                  <a:lnSpc>
                    <a:spcPts val="1000"/>
                  </a:lnSpc>
                  <a:spcBef>
                    <a:spcPct val="0"/>
                  </a:spcBef>
                  <a:buNone/>
                </a:pPr>
                <a:r>
                  <a:rPr lang="en-US" sz="1100" b="1" dirty="0" smtClean="0">
                    <a:solidFill>
                      <a:srgbClr val="000000"/>
                    </a:solidFill>
                    <a:latin typeface="+mj-lt"/>
                  </a:rPr>
                  <a:t>Rank – </a:t>
                </a:r>
                <a:r>
                  <a:rPr lang="en-US" sz="1100" b="1" dirty="0">
                    <a:latin typeface="+mj-lt"/>
                  </a:rPr>
                  <a:t>4</a:t>
                </a:r>
                <a:r>
                  <a:rPr lang="en-US" sz="1100" b="1" dirty="0" smtClean="0">
                    <a:latin typeface="+mj-lt"/>
                  </a:rPr>
                  <a:t> / &gt;200</a:t>
                </a:r>
                <a:endParaRPr lang="en-US" sz="1100" b="1" dirty="0">
                  <a:latin typeface="+mj-lt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940365" y="5880101"/>
                <a:ext cx="593825" cy="3234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>
                    <a:latin typeface="+mj-lt"/>
                  </a:rPr>
                  <a:t>2007</a:t>
                </a: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4323542" y="5238300"/>
                <a:ext cx="593825" cy="3234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>
                    <a:latin typeface="+mj-lt"/>
                  </a:rPr>
                  <a:t>2009</a:t>
                </a: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5342032" y="4756950"/>
                <a:ext cx="583753" cy="3234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>
                    <a:latin typeface="+mj-lt"/>
                  </a:rPr>
                  <a:t>2011</a:t>
                </a: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6291503" y="4341455"/>
                <a:ext cx="593825" cy="3234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IN" b="1" dirty="0">
                    <a:latin typeface="+mj-lt"/>
                  </a:rPr>
                  <a:t>2013</a:t>
                </a:r>
              </a:p>
            </p:txBody>
          </p:sp>
          <p:sp>
            <p:nvSpPr>
              <p:cNvPr id="39" name="5-Point Star 38"/>
              <p:cNvSpPr/>
              <p:nvPr/>
            </p:nvSpPr>
            <p:spPr bwMode="auto">
              <a:xfrm>
                <a:off x="9428678" y="3436989"/>
                <a:ext cx="2099155" cy="1400186"/>
              </a:xfrm>
              <a:prstGeom prst="star5">
                <a:avLst>
                  <a:gd name="adj" fmla="val 27346"/>
                  <a:gd name="hf" fmla="val 105146"/>
                  <a:gd name="vf" fmla="val 110557"/>
                </a:avLst>
              </a:prstGeom>
              <a:solidFill>
                <a:srgbClr val="FFA61A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36000" tIns="0" rIns="36000" bIns="0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000" b="1" dirty="0" smtClean="0">
                    <a:ln w="1905"/>
                    <a:solidFill>
                      <a:srgbClr val="000000"/>
                    </a:solidFill>
                    <a:latin typeface="+mj-lt"/>
                    <a:ea typeface="Calibri" pitchFamily="34" charset="0"/>
                    <a:cs typeface="Arial" pitchFamily="34" charset="0"/>
                  </a:rPr>
                  <a:t>No. 1 </a:t>
                </a:r>
                <a:r>
                  <a:rPr lang="en-US" sz="1000" b="1" dirty="0">
                    <a:ln w="1905"/>
                    <a:solidFill>
                      <a:srgbClr val="000000"/>
                    </a:solidFill>
                    <a:latin typeface="+mj-lt"/>
                    <a:ea typeface="Calibri" pitchFamily="34" charset="0"/>
                    <a:cs typeface="Arial" pitchFamily="34" charset="0"/>
                  </a:rPr>
                  <a:t>Airport </a:t>
                </a:r>
                <a:r>
                  <a:rPr lang="en-US" sz="1000" b="1" dirty="0" smtClean="0">
                    <a:ln w="1905"/>
                    <a:solidFill>
                      <a:srgbClr val="000000"/>
                    </a:solidFill>
                    <a:latin typeface="+mj-lt"/>
                    <a:ea typeface="Calibri" pitchFamily="34" charset="0"/>
                    <a:cs typeface="Arial" pitchFamily="34" charset="0"/>
                  </a:rPr>
                  <a:t>globally in &gt;40 </a:t>
                </a:r>
                <a:r>
                  <a:rPr lang="en-US" sz="1000" b="1" dirty="0">
                    <a:ln w="1905"/>
                    <a:solidFill>
                      <a:srgbClr val="000000"/>
                    </a:solidFill>
                    <a:latin typeface="+mj-lt"/>
                    <a:ea typeface="Calibri" pitchFamily="34" charset="0"/>
                    <a:cs typeface="Arial" pitchFamily="34" charset="0"/>
                  </a:rPr>
                  <a:t>MMPA category</a:t>
                </a:r>
                <a:endParaRPr lang="en-US" sz="1000" b="1" dirty="0">
                  <a:solidFill>
                    <a:srgbClr val="000000"/>
                  </a:solidFill>
                  <a:latin typeface="+mj-lt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6942790" y="3172275"/>
              <a:ext cx="58221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latin typeface="+mj-lt"/>
                </a:rPr>
                <a:t>2014</a:t>
              </a:r>
              <a:endParaRPr lang="en-IN" b="1" dirty="0">
                <a:latin typeface="+mj-lt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883331" y="3689763"/>
              <a:ext cx="1466093" cy="4624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ASQ – </a:t>
              </a:r>
              <a:r>
                <a:rPr lang="en-US" sz="1200" b="1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4.90/5</a:t>
              </a:r>
            </a:p>
            <a:p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Rank – </a:t>
              </a:r>
              <a:r>
                <a:rPr lang="en-US" sz="1200" b="1" dirty="0">
                  <a:latin typeface="Arial" panose="020B0604020202020204" pitchFamily="34" charset="0"/>
                </a:rPr>
                <a:t>5 / &gt;</a:t>
              </a:r>
              <a:r>
                <a:rPr lang="en-US" sz="1200" b="1" dirty="0" smtClean="0">
                  <a:latin typeface="Arial" panose="020B0604020202020204" pitchFamily="34" charset="0"/>
                </a:rPr>
                <a:t>200</a:t>
              </a:r>
              <a:r>
                <a:rPr lang="en-US" sz="1200" b="1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endParaRPr lang="en-US" sz="1200" dirty="0">
                <a:latin typeface="Arial" panose="020B0604020202020204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859977" y="2716737"/>
              <a:ext cx="639852" cy="3083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N" b="1" dirty="0" smtClean="0">
                  <a:latin typeface="+mj-lt"/>
                </a:rPr>
                <a:t>2017</a:t>
              </a:r>
              <a:endParaRPr lang="en-IN" b="1" dirty="0">
                <a:latin typeface="+mj-lt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027466" y="3251057"/>
              <a:ext cx="1415003" cy="4624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ASQ – </a:t>
              </a:r>
              <a:r>
                <a:rPr lang="en-US" sz="1200" b="1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4.99/5</a:t>
              </a:r>
            </a:p>
            <a:p>
              <a:r>
                <a:rPr lang="en-US" sz="1200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Rank – </a:t>
              </a:r>
              <a:r>
                <a:rPr lang="en-US" sz="1200" b="1" dirty="0" smtClean="0">
                  <a:latin typeface="Arial" panose="020B0604020202020204" pitchFamily="34" charset="0"/>
                </a:rPr>
                <a:t>1/ </a:t>
              </a:r>
              <a:r>
                <a:rPr lang="en-US" sz="1200" b="1" dirty="0">
                  <a:latin typeface="Arial" panose="020B0604020202020204" pitchFamily="34" charset="0"/>
                </a:rPr>
                <a:t>&gt;</a:t>
              </a:r>
              <a:r>
                <a:rPr lang="en-US" sz="1200" b="1" dirty="0" smtClean="0">
                  <a:latin typeface="Arial" panose="020B0604020202020204" pitchFamily="34" charset="0"/>
                </a:rPr>
                <a:t>200</a:t>
              </a:r>
              <a:r>
                <a:rPr lang="en-US" sz="1200" b="1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endParaRPr lang="en-US" sz="1200" dirty="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863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2400" dirty="0">
                <a:latin typeface="Arial"/>
              </a:rPr>
              <a:t>GMR Group Infrastructure </a:t>
            </a:r>
            <a:r>
              <a:rPr lang="en-IN" sz="2400" dirty="0" smtClean="0">
                <a:latin typeface="Arial"/>
              </a:rPr>
              <a:t>Portfolio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1024047" y="1800225"/>
            <a:ext cx="8685878" cy="536474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4591" tIns="44591" rIns="44591" bIns="44591" numCol="1" rtlCol="0" anchor="ctr" anchorCtr="0" compatLnSpc="1">
            <a:prstTxWarp prst="textNoShape">
              <a:avLst/>
            </a:prstTxWarp>
          </a:bodyPr>
          <a:lstStyle/>
          <a:p>
            <a:pPr algn="ctr" defTabSz="891848" eaLnBrk="0" hangingPunct="0">
              <a:lnSpc>
                <a:spcPct val="95000"/>
              </a:lnSpc>
              <a:spcBef>
                <a:spcPct val="50000"/>
              </a:spcBef>
              <a:buClr>
                <a:srgbClr val="FFFFFF"/>
              </a:buClr>
            </a:pPr>
            <a:endParaRPr lang="en-US" sz="1027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504B16B-C799-405F-9239-823AA63A02F6}"/>
              </a:ext>
            </a:extLst>
          </p:cNvPr>
          <p:cNvSpPr/>
          <p:nvPr/>
        </p:nvSpPr>
        <p:spPr bwMode="auto">
          <a:xfrm>
            <a:off x="825787" y="1859126"/>
            <a:ext cx="9177899" cy="487182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8147" tIns="38147" rIns="38147" bIns="38147" numCol="1" rtlCol="0" anchor="ctr" anchorCtr="0" compatLnSpc="1">
            <a:prstTxWarp prst="textNoShape">
              <a:avLst/>
            </a:prstTxWarp>
          </a:bodyPr>
          <a:lstStyle/>
          <a:p>
            <a:pPr algn="ctr" defTabSz="762976" eaLnBrk="0" hangingPunct="0">
              <a:spcBef>
                <a:spcPct val="50000"/>
              </a:spcBef>
            </a:pPr>
            <a:endParaRPr lang="en-US" sz="1025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B8736AC-8075-473F-8715-A43B7BB04E47}"/>
              </a:ext>
            </a:extLst>
          </p:cNvPr>
          <p:cNvSpPr/>
          <p:nvPr/>
        </p:nvSpPr>
        <p:spPr bwMode="auto">
          <a:xfrm>
            <a:off x="1154423" y="1877095"/>
            <a:ext cx="8685878" cy="536474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4591" tIns="44591" rIns="44591" bIns="44591" numCol="1" rtlCol="0" anchor="ctr" anchorCtr="0" compatLnSpc="1">
            <a:prstTxWarp prst="textNoShape">
              <a:avLst/>
            </a:prstTxWarp>
          </a:bodyPr>
          <a:lstStyle/>
          <a:p>
            <a:pPr algn="ctr" defTabSz="891848" eaLnBrk="0" hangingPunct="0">
              <a:lnSpc>
                <a:spcPct val="95000"/>
              </a:lnSpc>
              <a:spcBef>
                <a:spcPct val="50000"/>
              </a:spcBef>
              <a:buClr>
                <a:srgbClr val="FFFFFF"/>
              </a:buClr>
            </a:pPr>
            <a:endParaRPr lang="en-US" sz="1027" dirty="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7C71CC-32D9-4854-8ADC-514C2CDA6557}"/>
              </a:ext>
            </a:extLst>
          </p:cNvPr>
          <p:cNvSpPr/>
          <p:nvPr/>
        </p:nvSpPr>
        <p:spPr bwMode="auto">
          <a:xfrm>
            <a:off x="956163" y="1935995"/>
            <a:ext cx="9177899" cy="487182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38147" tIns="38147" rIns="38147" bIns="38147" numCol="1" rtlCol="0" anchor="ctr" anchorCtr="0" compatLnSpc="1">
            <a:prstTxWarp prst="textNoShape">
              <a:avLst/>
            </a:prstTxWarp>
          </a:bodyPr>
          <a:lstStyle/>
          <a:p>
            <a:pPr algn="ctr" defTabSz="762976" eaLnBrk="0" hangingPunct="0">
              <a:spcBef>
                <a:spcPct val="50000"/>
              </a:spcBef>
            </a:pPr>
            <a:endParaRPr lang="en-US" sz="1025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A06D790-A127-4B36-8F35-8827551DA46B}"/>
              </a:ext>
            </a:extLst>
          </p:cNvPr>
          <p:cNvGrpSpPr/>
          <p:nvPr/>
        </p:nvGrpSpPr>
        <p:grpSpPr>
          <a:xfrm>
            <a:off x="788961" y="1800225"/>
            <a:ext cx="8975753" cy="5551198"/>
            <a:chOff x="-78702" y="1151524"/>
            <a:chExt cx="9054923" cy="555715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FFD9754-59F9-4971-AA35-292605B33648}"/>
                </a:ext>
              </a:extLst>
            </p:cNvPr>
            <p:cNvSpPr/>
            <p:nvPr/>
          </p:nvSpPr>
          <p:spPr bwMode="auto">
            <a:xfrm>
              <a:off x="290292" y="1151524"/>
              <a:ext cx="8609676" cy="4864759"/>
            </a:xfrm>
            <a:prstGeom prst="rect">
              <a:avLst/>
            </a:prstGeom>
            <a:solidFill>
              <a:srgbClr val="648DCB">
                <a:lumMod val="20000"/>
                <a:lumOff val="80000"/>
                <a:alpha val="84000"/>
              </a:srgbClr>
            </a:solidFill>
            <a:ln w="9525" cap="flat" cmpd="sng" algn="ctr">
              <a:solidFill>
                <a:srgbClr val="648DCB">
                  <a:lumMod val="20000"/>
                  <a:lumOff val="8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33448" tIns="33448" rIns="33448" bIns="33448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68983" eaLnBrk="0" fontAlgn="auto" hangingPunct="0">
                <a:spcBef>
                  <a:spcPct val="50000"/>
                </a:spcBef>
                <a:spcAft>
                  <a:spcPts val="0"/>
                </a:spcAft>
                <a:defRPr/>
              </a:pPr>
              <a:endParaRPr lang="en-US" sz="732" b="1" kern="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4D8E44B-DB0D-44EB-B969-F68BDFBD6915}"/>
                </a:ext>
              </a:extLst>
            </p:cNvPr>
            <p:cNvSpPr txBox="1"/>
            <p:nvPr/>
          </p:nvSpPr>
          <p:spPr>
            <a:xfrm>
              <a:off x="372150" y="1171840"/>
              <a:ext cx="6227888" cy="1250944"/>
            </a:xfrm>
            <a:prstGeom prst="rect">
              <a:avLst/>
            </a:prstGeom>
            <a:noFill/>
          </p:spPr>
          <p:txBody>
            <a:bodyPr wrap="square" lIns="66897" tIns="33448" rIns="66897" bIns="33448" rtlCol="0">
              <a:spAutoFit/>
            </a:bodyPr>
            <a:lstStyle/>
            <a:p>
              <a:pPr defTabSz="668983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17" b="1" dirty="0">
                  <a:solidFill>
                    <a:srgbClr val="B8C5E2">
                      <a:lumMod val="50000"/>
                    </a:srgbClr>
                  </a:solidFill>
                  <a:latin typeface="Arial"/>
                  <a:cs typeface="+mn-cs"/>
                </a:rPr>
                <a:t>AIRPORTS</a:t>
              </a:r>
            </a:p>
            <a:p>
              <a:pPr defTabSz="668983" fontAlgn="auto">
                <a:spcBef>
                  <a:spcPts val="0"/>
                </a:spcBef>
                <a:spcAft>
                  <a:spcPts val="0"/>
                </a:spcAft>
              </a:pPr>
              <a:endParaRPr lang="en-US" sz="293" b="1" dirty="0">
                <a:solidFill>
                  <a:srgbClr val="264E84">
                    <a:lumMod val="75000"/>
                  </a:srgbClr>
                </a:solidFill>
                <a:latin typeface="Arial"/>
                <a:cs typeface="+mn-cs"/>
              </a:endParaRPr>
            </a:p>
            <a:p>
              <a:pPr defTabSz="668983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17" b="1" dirty="0">
                  <a:solidFill>
                    <a:srgbClr val="000000"/>
                  </a:solidFill>
                  <a:latin typeface="Arial"/>
                  <a:cs typeface="Calibri" pitchFamily="34" charset="0"/>
                </a:rPr>
                <a:t>~275 Mn Total Passenger Capacity</a:t>
              </a:r>
            </a:p>
            <a:p>
              <a:pPr marL="259095" indent="-209135" defTabSz="668983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951" dirty="0">
                  <a:solidFill>
                    <a:srgbClr val="000000"/>
                  </a:solidFill>
                  <a:latin typeface="Arial"/>
                  <a:cs typeface="Calibri" pitchFamily="34" charset="0"/>
                </a:rPr>
                <a:t>~</a:t>
              </a:r>
              <a:r>
                <a:rPr lang="en-US" sz="951" dirty="0">
                  <a:solidFill>
                    <a:srgbClr val="000000"/>
                  </a:solidFill>
                  <a:latin typeface="Arial"/>
                  <a:ea typeface="+mn-ea"/>
                  <a:cs typeface="Calibri" pitchFamily="34" charset="0"/>
                </a:rPr>
                <a:t>96</a:t>
              </a:r>
              <a:r>
                <a:rPr lang="en-US" sz="951" dirty="0">
                  <a:solidFill>
                    <a:srgbClr val="000000"/>
                  </a:solidFill>
                  <a:latin typeface="Arial"/>
                  <a:cs typeface="Calibri" pitchFamily="34" charset="0"/>
                </a:rPr>
                <a:t> mn capacity operational, ~</a:t>
              </a:r>
              <a:r>
                <a:rPr lang="en-US" sz="951" dirty="0">
                  <a:solidFill>
                    <a:srgbClr val="000000"/>
                  </a:solidFill>
                  <a:latin typeface="Arial"/>
                  <a:ea typeface="+mn-ea"/>
                  <a:cs typeface="Calibri" pitchFamily="34" charset="0"/>
                </a:rPr>
                <a:t>76</a:t>
              </a:r>
              <a:r>
                <a:rPr lang="en-US" sz="951" dirty="0">
                  <a:solidFill>
                    <a:srgbClr val="000000"/>
                  </a:solidFill>
                  <a:latin typeface="Arial"/>
                  <a:cs typeface="Calibri" pitchFamily="34" charset="0"/>
                </a:rPr>
                <a:t> mn under development</a:t>
              </a:r>
            </a:p>
            <a:p>
              <a:pPr marL="259095" indent="-209135" defTabSz="668983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951" dirty="0">
                  <a:solidFill>
                    <a:srgbClr val="808080">
                      <a:lumMod val="50000"/>
                    </a:srgbClr>
                  </a:solidFill>
                  <a:latin typeface="Arial"/>
                  <a:cs typeface="Calibri" pitchFamily="34" charset="0"/>
                </a:rPr>
                <a:t>Operational airports: Delhi and Hyderabad in India, Cebu in Philippines </a:t>
              </a:r>
            </a:p>
            <a:p>
              <a:pPr marL="259095" indent="-209135" defTabSz="668983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951" dirty="0">
                  <a:solidFill>
                    <a:srgbClr val="808080">
                      <a:lumMod val="50000"/>
                    </a:srgbClr>
                  </a:solidFill>
                  <a:latin typeface="Arial"/>
                  <a:cs typeface="Calibri" pitchFamily="34" charset="0"/>
                </a:rPr>
                <a:t>Recent new wins – Goa &amp; Nagpur in India, Crete in Greece, Clark (EPC) in Philippines </a:t>
              </a:r>
              <a:endParaRPr lang="en-US" sz="951" b="1" i="1" dirty="0">
                <a:solidFill>
                  <a:srgbClr val="808080">
                    <a:lumMod val="50000"/>
                  </a:srgbClr>
                </a:solidFill>
                <a:latin typeface="Arial"/>
                <a:cs typeface="Calibri" pitchFamily="34" charset="0"/>
              </a:endParaRPr>
            </a:p>
            <a:p>
              <a:pPr marL="259095" lvl="1" indent="-209135" defTabSz="668983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951" b="1" i="1" dirty="0">
                  <a:solidFill>
                    <a:srgbClr val="808080">
                      <a:lumMod val="50000"/>
                    </a:srgbClr>
                  </a:solidFill>
                  <a:latin typeface="Arial"/>
                  <a:cs typeface="Calibri" pitchFamily="34" charset="0"/>
                </a:rPr>
                <a:t>Airport Land</a:t>
              </a:r>
              <a:r>
                <a:rPr lang="en-US" sz="951" b="1" dirty="0">
                  <a:solidFill>
                    <a:srgbClr val="808080">
                      <a:lumMod val="50000"/>
                    </a:srgbClr>
                  </a:solidFill>
                  <a:latin typeface="Arial"/>
                  <a:cs typeface="Calibri" pitchFamily="34" charset="0"/>
                </a:rPr>
                <a:t> </a:t>
              </a:r>
              <a:r>
                <a:rPr lang="en-US" sz="951" dirty="0">
                  <a:solidFill>
                    <a:srgbClr val="808080">
                      <a:lumMod val="50000"/>
                    </a:srgbClr>
                  </a:solidFill>
                  <a:latin typeface="Arial"/>
                  <a:cs typeface="Calibri" pitchFamily="34" charset="0"/>
                </a:rPr>
                <a:t>: ~230 acres in Delhi, </a:t>
              </a:r>
              <a:r>
                <a:rPr lang="en-US" sz="951" dirty="0">
                  <a:solidFill>
                    <a:srgbClr val="000000"/>
                  </a:solidFill>
                  <a:latin typeface="Arial"/>
                  <a:cs typeface="Calibri" pitchFamily="34" charset="0"/>
                </a:rPr>
                <a:t>~</a:t>
              </a:r>
              <a:r>
                <a:rPr lang="en-US" sz="951" dirty="0">
                  <a:solidFill>
                    <a:srgbClr val="808080">
                      <a:lumMod val="50000"/>
                    </a:srgbClr>
                  </a:solidFill>
                  <a:latin typeface="Arial"/>
                  <a:cs typeface="+mn-cs"/>
                </a:rPr>
                <a:t>1463 acres in Hyderabad, </a:t>
              </a:r>
              <a:r>
                <a:rPr lang="en-US" sz="951" dirty="0">
                  <a:solidFill>
                    <a:srgbClr val="808080">
                      <a:lumMod val="50000"/>
                    </a:srgbClr>
                  </a:solidFill>
                  <a:latin typeface="Arial"/>
                  <a:cs typeface="Calibri" pitchFamily="34" charset="0"/>
                </a:rPr>
                <a:t>232 acres in Goa, ~ 247 acres in Nagpur, ~ 400 acres in Greece, ~7 acres in Cebu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8A726E4-ABD2-49E8-9B7C-B70ECCF0A5B5}"/>
                </a:ext>
              </a:extLst>
            </p:cNvPr>
            <p:cNvSpPr txBox="1"/>
            <p:nvPr/>
          </p:nvSpPr>
          <p:spPr>
            <a:xfrm>
              <a:off x="429322" y="2673523"/>
              <a:ext cx="5825570" cy="1250943"/>
            </a:xfrm>
            <a:prstGeom prst="rect">
              <a:avLst/>
            </a:prstGeom>
            <a:noFill/>
          </p:spPr>
          <p:txBody>
            <a:bodyPr wrap="square" lIns="66897" tIns="33448" rIns="66897" bIns="33448" rtlCol="0">
              <a:spAutoFit/>
            </a:bodyPr>
            <a:lstStyle/>
            <a:p>
              <a:pPr defTabSz="668983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17" b="1" dirty="0">
                  <a:solidFill>
                    <a:srgbClr val="B8C5E2">
                      <a:lumMod val="50000"/>
                    </a:srgbClr>
                  </a:solidFill>
                  <a:latin typeface="Arial"/>
                  <a:cs typeface="+mn-cs"/>
                </a:rPr>
                <a:t>ENERGY</a:t>
              </a:r>
            </a:p>
            <a:p>
              <a:pPr defTabSz="668983" fontAlgn="auto">
                <a:spcBef>
                  <a:spcPts val="0"/>
                </a:spcBef>
                <a:spcAft>
                  <a:spcPts val="0"/>
                </a:spcAft>
              </a:pPr>
              <a:endParaRPr lang="en-US" sz="293" b="1" dirty="0">
                <a:solidFill>
                  <a:srgbClr val="264E84">
                    <a:lumMod val="75000"/>
                  </a:srgbClr>
                </a:solidFill>
                <a:latin typeface="Arial"/>
                <a:cs typeface="+mn-cs"/>
              </a:endParaRPr>
            </a:p>
            <a:p>
              <a:pPr defTabSz="668983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17" b="1" dirty="0">
                  <a:solidFill>
                    <a:srgbClr val="000000"/>
                  </a:solidFill>
                  <a:latin typeface="Arial"/>
                  <a:cs typeface="Calibri" pitchFamily="34" charset="0"/>
                </a:rPr>
                <a:t>~6,800 MW Power Generation Capacity</a:t>
              </a:r>
            </a:p>
            <a:p>
              <a:pPr marL="260257" indent="-209135" defTabSz="668983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951" dirty="0">
                  <a:solidFill>
                    <a:srgbClr val="808080">
                      <a:lumMod val="50000"/>
                    </a:srgbClr>
                  </a:solidFill>
                  <a:latin typeface="Arial"/>
                  <a:cs typeface="Calibri" pitchFamily="34" charset="0"/>
                </a:rPr>
                <a:t>Coal Based: 3,000 MW operational and 350 MW under development</a:t>
              </a:r>
            </a:p>
            <a:p>
              <a:pPr marL="260257" indent="-209135" defTabSz="668983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951" dirty="0">
                  <a:solidFill>
                    <a:srgbClr val="808080">
                      <a:lumMod val="50000"/>
                    </a:srgbClr>
                  </a:solidFill>
                  <a:latin typeface="Arial"/>
                  <a:cs typeface="Calibri" pitchFamily="34" charset="0"/>
                </a:rPr>
                <a:t>Gas Based: 1,400 MW </a:t>
              </a:r>
            </a:p>
            <a:p>
              <a:pPr marL="260257" indent="-209135" defTabSz="668983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951" dirty="0">
                  <a:solidFill>
                    <a:srgbClr val="808080">
                      <a:lumMod val="50000"/>
                    </a:srgbClr>
                  </a:solidFill>
                  <a:latin typeface="Arial"/>
                  <a:cs typeface="Calibri" pitchFamily="34" charset="0"/>
                </a:rPr>
                <a:t>Hydro Projects: 180 MW under construction &amp; </a:t>
              </a:r>
              <a:r>
                <a:rPr lang="en-US" sz="951" dirty="0">
                  <a:solidFill>
                    <a:srgbClr val="000000"/>
                  </a:solidFill>
                  <a:latin typeface="Arial"/>
                  <a:cs typeface="Calibri" pitchFamily="34" charset="0"/>
                </a:rPr>
                <a:t>1,800 MW under development</a:t>
              </a:r>
              <a:r>
                <a:rPr lang="en-US" sz="951" baseline="30000" dirty="0">
                  <a:solidFill>
                    <a:srgbClr val="000000"/>
                  </a:solidFill>
                  <a:latin typeface="Arial"/>
                  <a:cs typeface="Calibri" pitchFamily="34" charset="0"/>
                </a:rPr>
                <a:t>1</a:t>
              </a:r>
              <a:r>
                <a:rPr lang="en-US" sz="951" dirty="0">
                  <a:solidFill>
                    <a:srgbClr val="000000"/>
                  </a:solidFill>
                  <a:latin typeface="Arial"/>
                  <a:cs typeface="Calibri" pitchFamily="34" charset="0"/>
                </a:rPr>
                <a:t> </a:t>
              </a:r>
              <a:endParaRPr lang="en-US" sz="951" dirty="0">
                <a:solidFill>
                  <a:srgbClr val="808080">
                    <a:lumMod val="50000"/>
                  </a:srgbClr>
                </a:solidFill>
                <a:latin typeface="Arial"/>
                <a:cs typeface="Calibri" pitchFamily="34" charset="0"/>
              </a:endParaRPr>
            </a:p>
            <a:p>
              <a:pPr marL="260257" indent="-209135" defTabSz="668983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951" dirty="0">
                  <a:solidFill>
                    <a:srgbClr val="808080">
                      <a:lumMod val="50000"/>
                    </a:srgbClr>
                  </a:solidFill>
                  <a:latin typeface="Arial"/>
                  <a:cs typeface="Calibri" pitchFamily="34" charset="0"/>
                </a:rPr>
                <a:t>Solar: 25 MW &amp; Wind: 3.4 MW</a:t>
              </a:r>
            </a:p>
            <a:p>
              <a:pPr marL="260257" indent="-209135" defTabSz="668983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951" dirty="0">
                  <a:solidFill>
                    <a:srgbClr val="808080">
                      <a:lumMod val="50000"/>
                    </a:srgbClr>
                  </a:solidFill>
                  <a:latin typeface="Arial"/>
                  <a:cs typeface="Calibri" pitchFamily="34" charset="0"/>
                </a:rPr>
                <a:t>4 Coal Mines – 2 each in India and Indonesia</a:t>
              </a:r>
              <a:r>
                <a:rPr lang="en-US" sz="951" baseline="30000" dirty="0">
                  <a:solidFill>
                    <a:srgbClr val="808080">
                      <a:lumMod val="50000"/>
                    </a:srgbClr>
                  </a:solidFill>
                  <a:latin typeface="Arial"/>
                  <a:cs typeface="Calibri" pitchFamily="34" charset="0"/>
                </a:rPr>
                <a:t>2</a:t>
              </a:r>
              <a:r>
                <a:rPr lang="en-US" sz="950" dirty="0">
                  <a:solidFill>
                    <a:srgbClr val="808080">
                      <a:lumMod val="50000"/>
                    </a:srgbClr>
                  </a:solidFill>
                  <a:latin typeface="Arial"/>
                  <a:ea typeface="+mn-ea"/>
                  <a:cs typeface="Calibri" pitchFamily="34" charset="0"/>
                </a:rPr>
                <a:t>: Total reserves ~1020 Mn Tons</a:t>
              </a:r>
              <a:endParaRPr lang="en-US" sz="950" baseline="30000" dirty="0">
                <a:solidFill>
                  <a:srgbClr val="808080">
                    <a:lumMod val="50000"/>
                  </a:srgbClr>
                </a:solidFill>
                <a:latin typeface="Arial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895383C-950D-466A-BB3B-61E046BA2471}"/>
                </a:ext>
              </a:extLst>
            </p:cNvPr>
            <p:cNvSpPr txBox="1"/>
            <p:nvPr/>
          </p:nvSpPr>
          <p:spPr>
            <a:xfrm>
              <a:off x="424907" y="4122908"/>
              <a:ext cx="5825570" cy="1189708"/>
            </a:xfrm>
            <a:prstGeom prst="rect">
              <a:avLst/>
            </a:prstGeom>
            <a:noFill/>
          </p:spPr>
          <p:txBody>
            <a:bodyPr wrap="square" lIns="66897" tIns="33448" rIns="66897" bIns="33448" rtlCol="0">
              <a:spAutoFit/>
            </a:bodyPr>
            <a:lstStyle/>
            <a:p>
              <a:pPr defTabSz="668983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17" b="1" dirty="0">
                  <a:solidFill>
                    <a:srgbClr val="B8C5E2">
                      <a:lumMod val="50000"/>
                    </a:srgbClr>
                  </a:solidFill>
                  <a:latin typeface="Arial"/>
                  <a:cs typeface="+mn-cs"/>
                </a:rPr>
                <a:t>Transportation</a:t>
              </a:r>
            </a:p>
            <a:p>
              <a:pPr defTabSz="668983" fontAlgn="auto">
                <a:spcBef>
                  <a:spcPts val="0"/>
                </a:spcBef>
                <a:spcAft>
                  <a:spcPts val="0"/>
                </a:spcAft>
              </a:pPr>
              <a:endParaRPr lang="en-US" sz="293" b="1" dirty="0">
                <a:solidFill>
                  <a:srgbClr val="264E84">
                    <a:lumMod val="75000"/>
                  </a:srgbClr>
                </a:solidFill>
                <a:latin typeface="Arial"/>
                <a:cs typeface="+mn-cs"/>
              </a:endParaRPr>
            </a:p>
            <a:p>
              <a:pPr defTabSz="668983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17" b="1" dirty="0">
                  <a:solidFill>
                    <a:srgbClr val="000000"/>
                  </a:solidFill>
                  <a:latin typeface="Arial"/>
                  <a:cs typeface="Calibri" pitchFamily="34" charset="0"/>
                </a:rPr>
                <a:t>Highways - 6 Operational Projects </a:t>
              </a:r>
            </a:p>
            <a:p>
              <a:pPr marL="259095" indent="-209135" defTabSz="668983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951" dirty="0">
                  <a:solidFill>
                    <a:srgbClr val="808080">
                      <a:lumMod val="50000"/>
                    </a:srgbClr>
                  </a:solidFill>
                  <a:latin typeface="Arial"/>
                  <a:cs typeface="Calibri" pitchFamily="34" charset="0"/>
                </a:rPr>
                <a:t>4 Annuity Projects – 285 kms  &amp; 2 Toll Projects – 216 kms</a:t>
              </a:r>
            </a:p>
            <a:p>
              <a:pPr defTabSz="668983"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</a:pPr>
              <a:r>
                <a:rPr lang="en-US" sz="1317" b="1" dirty="0">
                  <a:solidFill>
                    <a:srgbClr val="000000"/>
                  </a:solidFill>
                  <a:latin typeface="Arial"/>
                  <a:cs typeface="+mn-cs"/>
                </a:rPr>
                <a:t>Railways </a:t>
              </a:r>
            </a:p>
            <a:p>
              <a:pPr marL="221410" indent="-171450" defTabSz="668983"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951" dirty="0">
                  <a:solidFill>
                    <a:srgbClr val="808080">
                      <a:lumMod val="50000"/>
                    </a:srgbClr>
                  </a:solidFill>
                  <a:latin typeface="Arial"/>
                  <a:ea typeface="+mn-ea"/>
                  <a:cs typeface="Calibri" pitchFamily="34" charset="0"/>
                </a:rPr>
                <a:t>Construction of 417 Km stretch in Eastern DFCC </a:t>
              </a:r>
            </a:p>
            <a:p>
              <a:pPr marL="49960" algn="ctr" defTabSz="668983"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</a:pPr>
              <a:endParaRPr lang="en-US" sz="1317" b="1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7C94E0-136E-437E-A61D-3DB2FEAC24EF}"/>
                </a:ext>
              </a:extLst>
            </p:cNvPr>
            <p:cNvSpPr txBox="1"/>
            <p:nvPr/>
          </p:nvSpPr>
          <p:spPr>
            <a:xfrm>
              <a:off x="424907" y="5254686"/>
              <a:ext cx="5825570" cy="665028"/>
            </a:xfrm>
            <a:prstGeom prst="rect">
              <a:avLst/>
            </a:prstGeom>
            <a:noFill/>
          </p:spPr>
          <p:txBody>
            <a:bodyPr wrap="square" lIns="66897" tIns="33448" rIns="66897" bIns="33448" rtlCol="0">
              <a:spAutoFit/>
            </a:bodyPr>
            <a:lstStyle/>
            <a:p>
              <a:pPr defTabSz="668983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17" b="1" dirty="0">
                  <a:solidFill>
                    <a:srgbClr val="B8C5E2">
                      <a:lumMod val="50000"/>
                    </a:srgbClr>
                  </a:solidFill>
                  <a:latin typeface="Arial"/>
                  <a:cs typeface="+mn-cs"/>
                </a:rPr>
                <a:t>URBAN</a:t>
              </a:r>
              <a:r>
                <a:rPr lang="en-US" sz="1317" b="1" dirty="0">
                  <a:solidFill>
                    <a:srgbClr val="264E84">
                      <a:lumMod val="75000"/>
                    </a:srgbClr>
                  </a:solidFill>
                  <a:latin typeface="Arial"/>
                  <a:cs typeface="+mn-cs"/>
                </a:rPr>
                <a:t> </a:t>
              </a:r>
              <a:r>
                <a:rPr lang="en-US" sz="1317" b="1" dirty="0">
                  <a:solidFill>
                    <a:srgbClr val="B8C5E2">
                      <a:lumMod val="50000"/>
                    </a:srgbClr>
                  </a:solidFill>
                  <a:latin typeface="Arial"/>
                  <a:cs typeface="+mn-cs"/>
                </a:rPr>
                <a:t>INFRASTRUCTURE</a:t>
              </a:r>
            </a:p>
            <a:p>
              <a:pPr defTabSz="668983" fontAlgn="auto">
                <a:spcBef>
                  <a:spcPts val="0"/>
                </a:spcBef>
                <a:spcAft>
                  <a:spcPts val="0"/>
                </a:spcAft>
              </a:pPr>
              <a:endParaRPr lang="en-US" sz="293" b="1" dirty="0">
                <a:solidFill>
                  <a:srgbClr val="264E84">
                    <a:lumMod val="75000"/>
                  </a:srgbClr>
                </a:solidFill>
                <a:latin typeface="Arial"/>
                <a:cs typeface="+mn-cs"/>
              </a:endParaRPr>
            </a:p>
            <a:p>
              <a:pPr defTabSz="668983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sz="1317" b="1" dirty="0">
                  <a:solidFill>
                    <a:srgbClr val="000000"/>
                  </a:solidFill>
                  <a:latin typeface="Arial"/>
                  <a:cs typeface="Calibri" pitchFamily="34" charset="0"/>
                </a:rPr>
                <a:t>~13,000 Acres Land</a:t>
              </a:r>
            </a:p>
            <a:p>
              <a:pPr marL="255609" lvl="1" indent="-209135" defTabSz="668983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951" dirty="0">
                  <a:solidFill>
                    <a:srgbClr val="808080">
                      <a:lumMod val="50000"/>
                    </a:srgbClr>
                  </a:solidFill>
                  <a:latin typeface="Arial"/>
                  <a:cs typeface="Calibri" pitchFamily="34" charset="0"/>
                </a:rPr>
                <a:t>10,400 acres in Kakinada (AP) &amp; ~2,500 acres (acquired) in Krishnagiri (TN)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DFA8D87-5412-4DA5-84D6-B7199131A40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21114" y="2577820"/>
              <a:ext cx="8755107" cy="0"/>
            </a:xfrm>
            <a:prstGeom prst="line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8F8E810-CF43-4A43-8122-3B8A103C988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98260" y="4052414"/>
              <a:ext cx="8755107" cy="0"/>
            </a:xfrm>
            <a:prstGeom prst="line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FB3AFEE-60B9-46A2-BA74-41E907ECE09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98260" y="5176902"/>
              <a:ext cx="8755107" cy="0"/>
            </a:xfrm>
            <a:prstGeom prst="line">
              <a:avLst/>
            </a:prstGeom>
            <a:noFill/>
            <a:ln w="38100" cap="flat" cmpd="sng" algn="ctr">
              <a:solidFill>
                <a:srgbClr val="FFFFFF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pic>
          <p:nvPicPr>
            <p:cNvPr id="23" name="Picture 2" descr="http://blog.propertynice.com/wp-content/uploads/2009/09/airport3.jpg">
              <a:extLst>
                <a:ext uri="{FF2B5EF4-FFF2-40B4-BE49-F238E27FC236}">
                  <a16:creationId xmlns:a16="http://schemas.microsoft.com/office/drawing/2014/main" id="{E2A6E4AF-F9B9-404E-9943-3F6B3D4553BB}"/>
                </a:ext>
              </a:extLst>
            </p:cNvPr>
            <p:cNvPicPr preferRelativeResize="0">
              <a:picLocks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7860" y="1186432"/>
              <a:ext cx="1877420" cy="1293498"/>
            </a:xfrm>
            <a:prstGeom prst="rect">
              <a:avLst/>
            </a:prstGeom>
            <a:noFill/>
            <a:ln w="12700">
              <a:solidFill>
                <a:srgbClr val="FFFF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Picture 5">
              <a:extLst>
                <a:ext uri="{FF2B5EF4-FFF2-40B4-BE49-F238E27FC236}">
                  <a16:creationId xmlns:a16="http://schemas.microsoft.com/office/drawing/2014/main" id="{68AE2C33-9D94-4767-88ED-76282E1AFA66}"/>
                </a:ext>
              </a:extLst>
            </p:cNvPr>
            <p:cNvPicPr preferRelativeResize="0">
              <a:picLocks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6967859" y="4138310"/>
              <a:ext cx="1877420" cy="914704"/>
            </a:xfrm>
            <a:prstGeom prst="rect">
              <a:avLst/>
            </a:prstGeom>
            <a:noFill/>
            <a:ln w="12700">
              <a:solidFill>
                <a:srgbClr val="FFFF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Picture 4">
              <a:extLst>
                <a:ext uri="{FF2B5EF4-FFF2-40B4-BE49-F238E27FC236}">
                  <a16:creationId xmlns:a16="http://schemas.microsoft.com/office/drawing/2014/main" id="{4BB5C21F-9B93-472A-AD8A-DAFD564A220D}"/>
                </a:ext>
              </a:extLst>
            </p:cNvPr>
            <p:cNvPicPr preferRelativeResize="0">
              <a:picLocks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6957428" y="2695718"/>
              <a:ext cx="1877420" cy="1196269"/>
            </a:xfrm>
            <a:prstGeom prst="rect">
              <a:avLst/>
            </a:prstGeom>
            <a:noFill/>
            <a:ln w="12700">
              <a:solidFill>
                <a:srgbClr val="FFFF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Picture 3">
              <a:extLst>
                <a:ext uri="{FF2B5EF4-FFF2-40B4-BE49-F238E27FC236}">
                  <a16:creationId xmlns:a16="http://schemas.microsoft.com/office/drawing/2014/main" id="{FF4FB2DC-7AB8-493A-83CA-57E88B855F67}"/>
                </a:ext>
              </a:extLst>
            </p:cNvPr>
            <p:cNvPicPr preferRelativeResize="0">
              <a:picLocks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7858" y="5232676"/>
              <a:ext cx="1877420" cy="704032"/>
            </a:xfrm>
            <a:prstGeom prst="rect">
              <a:avLst/>
            </a:prstGeom>
            <a:noFill/>
            <a:ln w="12700">
              <a:solidFill>
                <a:srgbClr val="FFFFFF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E5CC2B4-4C49-45D7-A6AF-3F30E17BD325}"/>
                </a:ext>
              </a:extLst>
            </p:cNvPr>
            <p:cNvSpPr txBox="1"/>
            <p:nvPr/>
          </p:nvSpPr>
          <p:spPr>
            <a:xfrm>
              <a:off x="-78702" y="6368217"/>
              <a:ext cx="5490152" cy="3404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69231"/>
              <a:r>
                <a:rPr lang="en-IN" sz="805" baseline="30000" dirty="0">
                  <a:solidFill>
                    <a:srgbClr val="FFFFFF"/>
                  </a:solidFill>
                  <a:latin typeface="Arial"/>
                  <a:cs typeface="+mn-cs"/>
                </a:rPr>
                <a:t>1 </a:t>
              </a:r>
              <a:r>
                <a:rPr lang="en-IN" sz="805" dirty="0">
                  <a:solidFill>
                    <a:srgbClr val="FFFFFF"/>
                  </a:solidFill>
                  <a:latin typeface="Arial"/>
                  <a:cs typeface="+mn-cs"/>
                </a:rPr>
                <a:t>Includes 600 MW of Upper </a:t>
              </a:r>
              <a:r>
                <a:rPr lang="en-IN" sz="805" dirty="0" err="1">
                  <a:solidFill>
                    <a:srgbClr val="FFFFFF"/>
                  </a:solidFill>
                  <a:latin typeface="Arial"/>
                  <a:cs typeface="+mn-cs"/>
                </a:rPr>
                <a:t>Marsyangdi</a:t>
              </a:r>
              <a:r>
                <a:rPr lang="en-IN" sz="805" dirty="0">
                  <a:solidFill>
                    <a:srgbClr val="FFFFFF"/>
                  </a:solidFill>
                  <a:latin typeface="Arial"/>
                  <a:cs typeface="+mn-cs"/>
                </a:rPr>
                <a:t> which is under divestment process (agreement signed)</a:t>
              </a:r>
              <a:endParaRPr lang="en-IN" sz="805" baseline="30000" dirty="0">
                <a:solidFill>
                  <a:srgbClr val="FFFFFF"/>
                </a:solidFill>
                <a:latin typeface="Arial"/>
                <a:cs typeface="+mn-cs"/>
              </a:endParaRPr>
            </a:p>
            <a:p>
              <a:pPr defTabSz="669231"/>
              <a:r>
                <a:rPr lang="en-IN" sz="805" baseline="30000" dirty="0">
                  <a:solidFill>
                    <a:srgbClr val="FFFFFF"/>
                  </a:solidFill>
                  <a:latin typeface="Arial"/>
                  <a:cs typeface="+mn-cs"/>
                </a:rPr>
                <a:t>2</a:t>
              </a:r>
              <a:r>
                <a:rPr lang="en-IN" sz="805" dirty="0">
                  <a:solidFill>
                    <a:srgbClr val="FFFFFF"/>
                  </a:solidFill>
                  <a:latin typeface="Arial"/>
                  <a:cs typeface="+mn-cs"/>
                </a:rPr>
                <a:t> One of the Indonesian mines is under divestment process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100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0649" y="2"/>
            <a:ext cx="8534401" cy="963613"/>
          </a:xfrm>
        </p:spPr>
        <p:txBody>
          <a:bodyPr/>
          <a:lstStyle/>
          <a:p>
            <a:r>
              <a:rPr lang="en-IN" dirty="0" smtClean="0">
                <a:latin typeface="Arial" panose="020B0604020202020204" pitchFamily="34" charset="0"/>
              </a:rPr>
              <a:t>Hyderabad Airport, India’s first greenfield airport project is also among the best in the world.</a:t>
            </a:r>
            <a:endParaRPr lang="en-IN" dirty="0">
              <a:latin typeface="Arial" panose="020B0604020202020204" pitchFamily="34" charset="0"/>
            </a:endParaRPr>
          </a:p>
        </p:txBody>
      </p:sp>
      <p:pic>
        <p:nvPicPr>
          <p:cNvPr id="4" name="Picture 3" descr="E:\GMR\Pics\RGIA Pics\New\_MG_939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330" y="1122612"/>
            <a:ext cx="4025801" cy="28112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5"/>
          <p:cNvPicPr>
            <a:picLocks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4879" y="4247527"/>
            <a:ext cx="4023360" cy="28072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/>
          <p:cNvSpPr/>
          <p:nvPr/>
        </p:nvSpPr>
        <p:spPr bwMode="auto">
          <a:xfrm>
            <a:off x="4571936" y="1137602"/>
            <a:ext cx="5888171" cy="677615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2" tIns="45712" rIns="91422" bIns="45712" numCol="1" rtlCol="0" anchor="ctr" anchorCtr="0" compatLnSpc="1">
            <a:prstTxWarp prst="textNoShape">
              <a:avLst/>
            </a:prstTxWarp>
          </a:bodyPr>
          <a:lstStyle/>
          <a:p>
            <a:pPr algn="ctr" defTabSz="914216" eaLnBrk="0" hangingPunct="0"/>
            <a:r>
              <a:rPr lang="en-IN" sz="1600" b="1" dirty="0">
                <a:solidFill>
                  <a:schemeClr val="bg1"/>
                </a:solidFill>
                <a:latin typeface="Arial" charset="0"/>
                <a:ea typeface="ＭＳ Ｐゴシック" pitchFamily="-96" charset="-128"/>
              </a:rPr>
              <a:t>We brought a lot of ‘Firsts’ to Indian Airports sector through the Hyderabad Airport Project…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4571936" y="3107717"/>
            <a:ext cx="5888171" cy="677615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2" tIns="45712" rIns="91422" bIns="45712" numCol="1" rtlCol="0" anchor="ctr" anchorCtr="0" compatLnSpc="1">
            <a:prstTxWarp prst="textNoShape">
              <a:avLst/>
            </a:prstTxWarp>
          </a:bodyPr>
          <a:lstStyle/>
          <a:p>
            <a:pPr algn="ctr" defTabSz="914216" eaLnBrk="0" hangingPunct="0"/>
            <a:r>
              <a:rPr lang="en-IN" sz="1600" b="1" dirty="0">
                <a:solidFill>
                  <a:schemeClr val="bg1"/>
                </a:solidFill>
                <a:latin typeface="Arial" charset="0"/>
                <a:ea typeface="ＭＳ Ｐゴシック" pitchFamily="-96" charset="-128"/>
              </a:rPr>
              <a:t>…and delivered a world class airport… 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4571936" y="5081031"/>
            <a:ext cx="5888171" cy="677615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2" tIns="45712" rIns="91422" bIns="45712" numCol="1" rtlCol="0" anchor="ctr" anchorCtr="0" compatLnSpc="1">
            <a:prstTxWarp prst="textNoShape">
              <a:avLst/>
            </a:prstTxWarp>
          </a:bodyPr>
          <a:lstStyle/>
          <a:p>
            <a:pPr algn="ctr" defTabSz="914216" eaLnBrk="0" hangingPunct="0"/>
            <a:r>
              <a:rPr lang="en-IN" sz="1600" b="1" dirty="0">
                <a:solidFill>
                  <a:schemeClr val="bg1"/>
                </a:solidFill>
                <a:latin typeface="Arial" charset="0"/>
                <a:ea typeface="ＭＳ Ｐゴシック" pitchFamily="-96" charset="-128"/>
              </a:rPr>
              <a:t>…that is rated among the best in the world in its size category.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4571936" y="1815215"/>
            <a:ext cx="5888171" cy="12925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2" tIns="45712" rIns="91422" bIns="45712" numCol="1" rtlCol="0" anchor="ctr" anchorCtr="0" compatLnSpc="1">
            <a:prstTxWarp prst="textNoShape">
              <a:avLst/>
            </a:prstTxWarp>
          </a:bodyPr>
          <a:lstStyle/>
          <a:p>
            <a:pPr marL="179352" indent="-179352" eaLnBrk="0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dirty="0">
                <a:latin typeface="Arial" charset="0"/>
                <a:ea typeface="ＭＳ Ｐゴシック" pitchFamily="-96" charset="-128"/>
              </a:rPr>
              <a:t>Fully automated  Airport Operations Control Centre  (AOCC)</a:t>
            </a:r>
          </a:p>
          <a:p>
            <a:pPr marL="179352" indent="-179352" eaLnBrk="0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dirty="0">
                <a:latin typeface="Arial" charset="0"/>
                <a:ea typeface="ＭＳ Ｐゴシック" pitchFamily="-96" charset="-128"/>
              </a:rPr>
              <a:t>Among the tallest ATC tower (75 m) in India, tallest at that time</a:t>
            </a:r>
          </a:p>
          <a:p>
            <a:pPr marL="179352" indent="-179352" eaLnBrk="0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dirty="0">
                <a:latin typeface="Arial" charset="0"/>
                <a:ea typeface="ＭＳ Ｐゴシック" pitchFamily="-96" charset="-128"/>
              </a:rPr>
              <a:t>Longest taxiway (4395 m) &amp; a Code F facility  that is A380 Compatible</a:t>
            </a:r>
          </a:p>
          <a:p>
            <a:pPr marL="179352" indent="-179352" eaLnBrk="0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dirty="0">
                <a:latin typeface="Arial" charset="0"/>
                <a:ea typeface="ＭＳ Ｐゴシック" pitchFamily="-96" charset="-128"/>
              </a:rPr>
              <a:t>4 level inline baggage screening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4571936" y="3785330"/>
            <a:ext cx="5888171" cy="12925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2" tIns="45712" rIns="91422" bIns="45712" numCol="1" rtlCol="0" anchor="ctr" anchorCtr="0" compatLnSpc="1">
            <a:prstTxWarp prst="textNoShape">
              <a:avLst/>
            </a:prstTxWarp>
          </a:bodyPr>
          <a:lstStyle/>
          <a:p>
            <a:pPr marL="179352" indent="-179352" eaLnBrk="0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dirty="0">
                <a:latin typeface="Arial" charset="0"/>
                <a:ea typeface="ＭＳ Ｐゴシック" pitchFamily="-96" charset="-128"/>
              </a:rPr>
              <a:t>42 aircraft parking stands - 12 boarding bridges</a:t>
            </a:r>
          </a:p>
          <a:p>
            <a:pPr marL="179352" indent="-179352" eaLnBrk="0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dirty="0">
                <a:latin typeface="Arial" charset="0"/>
                <a:ea typeface="ＭＳ Ｐゴシック" pitchFamily="-96" charset="-128"/>
              </a:rPr>
              <a:t>5 Star Airport Hotel </a:t>
            </a:r>
          </a:p>
          <a:p>
            <a:pPr marL="179352" indent="-179352" eaLnBrk="0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dirty="0">
                <a:latin typeface="Arial" charset="0"/>
                <a:ea typeface="ＭＳ Ｐゴシック" pitchFamily="-96" charset="-128"/>
              </a:rPr>
              <a:t>International Brands &amp;  Concessionaires</a:t>
            </a:r>
          </a:p>
          <a:p>
            <a:pPr marL="179352" indent="-179352" eaLnBrk="0" hangingPunct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N" dirty="0">
                <a:latin typeface="Arial" charset="0"/>
                <a:ea typeface="ＭＳ Ｐゴシック" pitchFamily="-96" charset="-128"/>
              </a:rPr>
              <a:t>‘Slumber lounge’ with shower and nap facilities; Wi-Fi Access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4571936" y="5755447"/>
            <a:ext cx="5888171" cy="12925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2" tIns="45712" rIns="91422" bIns="45712" numCol="1" rtlCol="0" anchor="ctr" anchorCtr="0" compatLnSpc="1">
            <a:prstTxWarp prst="textNoShape">
              <a:avLst/>
            </a:prstTxWarp>
          </a:bodyPr>
          <a:lstStyle/>
          <a:p>
            <a:pPr eaLnBrk="0" hangingPunct="0">
              <a:spcBef>
                <a:spcPts val="600"/>
              </a:spcBef>
            </a:pPr>
            <a:endParaRPr lang="en-IN" dirty="0" smtClean="0">
              <a:latin typeface="Arial" charset="0"/>
              <a:ea typeface="ＭＳ Ｐゴシック" pitchFamily="-96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61280" y="5744660"/>
            <a:ext cx="1346644" cy="307714"/>
          </a:xfrm>
          <a:prstGeom prst="rect">
            <a:avLst/>
          </a:prstGeom>
          <a:noFill/>
        </p:spPr>
        <p:txBody>
          <a:bodyPr wrap="none" lIns="91422" tIns="45712" rIns="91422" bIns="45712" rtlCol="0">
            <a:spAutoFit/>
          </a:bodyPr>
          <a:lstStyle/>
          <a:p>
            <a:r>
              <a:rPr lang="en-IN" b="1" dirty="0">
                <a:latin typeface="+mj-lt"/>
              </a:rPr>
              <a:t>ASQ Ratings</a:t>
            </a:r>
            <a:r>
              <a:rPr lang="en-IN" b="1" baseline="30000" dirty="0">
                <a:latin typeface="+mj-lt"/>
              </a:rPr>
              <a:t>1</a:t>
            </a:r>
          </a:p>
        </p:txBody>
      </p:sp>
      <p:sp>
        <p:nvSpPr>
          <p:cNvPr id="16" name="Horizontal Scroll 15"/>
          <p:cNvSpPr/>
          <p:nvPr/>
        </p:nvSpPr>
        <p:spPr bwMode="auto">
          <a:xfrm>
            <a:off x="8941959" y="5885547"/>
            <a:ext cx="1472650" cy="1005840"/>
          </a:xfrm>
          <a:prstGeom prst="horizontalScroll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22" tIns="45712" rIns="91422" bIns="45712" numCol="1" rtlCol="0" anchor="ctr" anchorCtr="0" compatLnSpc="1">
            <a:prstTxWarp prst="textNoShape">
              <a:avLst/>
            </a:prstTxWarp>
          </a:bodyPr>
          <a:lstStyle/>
          <a:p>
            <a:pPr algn="ctr" defTabSz="914216" eaLnBrk="0" hangingPunct="0"/>
            <a:r>
              <a:rPr lang="en-IN" sz="1200" b="1" dirty="0" smtClean="0">
                <a:latin typeface="Arial" charset="0"/>
                <a:ea typeface="ＭＳ Ｐゴシック" pitchFamily="-96" charset="-128"/>
              </a:rPr>
              <a:t>Consistently among top 3 Airports in its Category</a:t>
            </a:r>
            <a:endParaRPr lang="en-IN" sz="1200" b="1" dirty="0">
              <a:latin typeface="Arial" charset="0"/>
              <a:ea typeface="ＭＳ Ｐゴシック" pitchFamily="-96" charset="-12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7299337"/>
            <a:ext cx="2982119" cy="261610"/>
          </a:xfrm>
          <a:prstGeom prst="rect">
            <a:avLst/>
          </a:prstGeom>
          <a:noFill/>
        </p:spPr>
        <p:txBody>
          <a:bodyPr wrap="square" lIns="91422" tIns="45712" rIns="91422" bIns="45712" rtlCol="0">
            <a:spAutoFit/>
          </a:bodyPr>
          <a:lstStyle/>
          <a:p>
            <a:r>
              <a:rPr lang="en-IN" sz="1100" dirty="0">
                <a:latin typeface="+mj-lt"/>
              </a:rPr>
              <a:t>On a scale of 5</a:t>
            </a:r>
          </a:p>
        </p:txBody>
      </p:sp>
      <p:sp>
        <p:nvSpPr>
          <p:cNvPr id="18" name="Right Arrow 17"/>
          <p:cNvSpPr/>
          <p:nvPr/>
        </p:nvSpPr>
        <p:spPr bwMode="auto">
          <a:xfrm>
            <a:off x="4683947" y="6323613"/>
            <a:ext cx="4173402" cy="534027"/>
          </a:xfrm>
          <a:prstGeom prst="rightArrow">
            <a:avLst>
              <a:gd name="adj1" fmla="val 50000"/>
              <a:gd name="adj2" fmla="val 48309"/>
            </a:avLst>
          </a:prstGeom>
          <a:solidFill>
            <a:srgbClr val="C9C9C9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46790" tIns="64786" rIns="46790" bIns="64786" numCol="1" rtlCol="0" anchor="ctr" anchorCtr="0" compatLnSpc="1">
            <a:prstTxWarp prst="textNoShape">
              <a:avLst/>
            </a:prstTxWarp>
          </a:bodyPr>
          <a:lstStyle/>
          <a:p>
            <a:pPr algn="ctr" defTabSz="728517">
              <a:lnSpc>
                <a:spcPct val="95000"/>
              </a:lnSpc>
              <a:buClr>
                <a:srgbClr val="FFFFFF"/>
              </a:buClr>
              <a:tabLst>
                <a:tab pos="4285393" algn="l"/>
              </a:tabLst>
              <a:defRPr/>
            </a:pPr>
            <a:endParaRPr lang="en-GB" sz="1050" kern="0" dirty="0">
              <a:solidFill>
                <a:srgbClr val="000000"/>
              </a:solidFill>
            </a:endParaRPr>
          </a:p>
        </p:txBody>
      </p:sp>
      <p:graphicFrame>
        <p:nvGraphicFramePr>
          <p:cNvPr id="19" name="Table 18" descr="&lt;tags&gt;&lt;tag n=&quot;TagName&quot; v=&quot;Table 16&quot; /&gt;&lt;tag n=&quot;Top&quot; v=&quot;239.4872&quot; /&gt;&lt;tag n=&quot;Left&quot; v=&quot;35.24992&quot; /&gt;&lt;tag n=&quot;Height&quot; v=&quot;14.64937&quot; /&gt;&lt;tag n=&quot;Width&quot; v=&quot;315.0003&quot; /&gt;&lt;/tags&gt;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5872477"/>
              </p:ext>
            </p:extLst>
          </p:nvPr>
        </p:nvGraphicFramePr>
        <p:xfrm>
          <a:off x="4638855" y="6456747"/>
          <a:ext cx="4066094" cy="222838"/>
        </p:xfrm>
        <a:graphic>
          <a:graphicData uri="http://schemas.openxmlformats.org/drawingml/2006/table">
            <a:tbl>
              <a:tblPr/>
              <a:tblGrid>
                <a:gridCol w="44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2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27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27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27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27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27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0270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0270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22838"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3" marR="9523" marT="952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2010</a:t>
                      </a:r>
                    </a:p>
                  </a:txBody>
                  <a:tcPr marL="9523" marR="9523" marT="952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2011</a:t>
                      </a:r>
                    </a:p>
                  </a:txBody>
                  <a:tcPr marL="9523" marR="9523" marT="952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2012</a:t>
                      </a:r>
                    </a:p>
                  </a:txBody>
                  <a:tcPr marL="9523" marR="9523" marT="952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2013</a:t>
                      </a:r>
                    </a:p>
                  </a:txBody>
                  <a:tcPr marL="9523" marR="9523" marT="9523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2014</a:t>
                      </a:r>
                    </a:p>
                  </a:txBody>
                  <a:tcPr marL="9523" marR="9523" marT="9523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506368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1012736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519103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2025471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531837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3038207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544574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4050942" algn="l" defTabSz="1012736" rtl="0" eaLnBrk="1" latinLnBrk="0" hangingPunct="1">
                        <a:defRPr sz="20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2015</a:t>
                      </a:r>
                      <a:endParaRPr lang="en-US" sz="1100" b="1" i="0" u="none" strike="noStrike" baseline="3000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3" marR="9523" marT="9523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marL="9523" marR="9523" marT="9523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2017</a:t>
                      </a:r>
                      <a:endParaRPr lang="en-US" sz="1100" b="1" i="0" u="none" strike="noStrike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3" marR="9523" marT="9523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20" name="Group 19"/>
          <p:cNvGrpSpPr>
            <a:grpSpLocks noChangeAspect="1"/>
          </p:cNvGrpSpPr>
          <p:nvPr/>
        </p:nvGrpSpPr>
        <p:grpSpPr>
          <a:xfrm>
            <a:off x="5786916" y="6000397"/>
            <a:ext cx="288214" cy="439287"/>
            <a:chOff x="-3293120" y="4214186"/>
            <a:chExt cx="348266" cy="530819"/>
          </a:xfrm>
        </p:grpSpPr>
        <p:pic>
          <p:nvPicPr>
            <p:cNvPr id="21" name="Picture 240" descr="\\CSAO11P20022A\mnuma$\Desktop\2.png"/>
            <p:cNvPicPr>
              <a:picLocks noChangeAspect="1" noChangeArrowheads="1"/>
            </p:cNvPicPr>
            <p:nvPr/>
          </p:nvPicPr>
          <p:blipFill>
            <a:blip r:embed="rId4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293120" y="4214186"/>
              <a:ext cx="348266" cy="530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angle 21"/>
            <p:cNvSpPr/>
            <p:nvPr/>
          </p:nvSpPr>
          <p:spPr>
            <a:xfrm>
              <a:off x="-3170756" y="4312495"/>
              <a:ext cx="91040" cy="18548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 defTabSz="914217">
                <a:lnSpc>
                  <a:spcPct val="95000"/>
                </a:lnSpc>
                <a:buClr>
                  <a:srgbClr val="FFFFFF"/>
                </a:buClr>
                <a:defRPr/>
              </a:pPr>
              <a:r>
                <a:rPr lang="en-US" sz="105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23" name="Group 22"/>
          <p:cNvGrpSpPr>
            <a:grpSpLocks noChangeAspect="1"/>
          </p:cNvGrpSpPr>
          <p:nvPr/>
        </p:nvGrpSpPr>
        <p:grpSpPr>
          <a:xfrm>
            <a:off x="4761669" y="5995107"/>
            <a:ext cx="308396" cy="427407"/>
            <a:chOff x="-5551692" y="4214186"/>
            <a:chExt cx="372655" cy="516463"/>
          </a:xfrm>
        </p:grpSpPr>
        <p:pic>
          <p:nvPicPr>
            <p:cNvPr id="24" name="Picture 240" descr="\\CSAO11P20022A\mnuma$\Desktop\2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551692" y="4214186"/>
              <a:ext cx="372655" cy="516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Rectangle 24"/>
            <p:cNvSpPr/>
            <p:nvPr/>
          </p:nvSpPr>
          <p:spPr>
            <a:xfrm>
              <a:off x="-5414991" y="4310866"/>
              <a:ext cx="91041" cy="18548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 defTabSz="914217">
                <a:lnSpc>
                  <a:spcPct val="95000"/>
                </a:lnSpc>
                <a:buClr>
                  <a:srgbClr val="FFFFFF"/>
                </a:buClr>
                <a:defRPr/>
              </a:pPr>
              <a:r>
                <a:rPr lang="en-US" sz="105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26" name="Group 25"/>
          <p:cNvGrpSpPr>
            <a:grpSpLocks noChangeAspect="1"/>
          </p:cNvGrpSpPr>
          <p:nvPr/>
        </p:nvGrpSpPr>
        <p:grpSpPr>
          <a:xfrm>
            <a:off x="5258287" y="6000399"/>
            <a:ext cx="288216" cy="439293"/>
            <a:chOff x="-4410212" y="4214186"/>
            <a:chExt cx="348267" cy="530824"/>
          </a:xfrm>
        </p:grpSpPr>
        <p:pic>
          <p:nvPicPr>
            <p:cNvPr id="27" name="Picture 240" descr="\\CSAO11P20022A\mnuma$\Desktop\2.png"/>
            <p:cNvPicPr>
              <a:picLocks noChangeAspect="1" noChangeArrowheads="1"/>
            </p:cNvPicPr>
            <p:nvPr/>
          </p:nvPicPr>
          <p:blipFill>
            <a:blip r:embed="rId4" cstate="email">
              <a:duotone>
                <a:prstClr val="black"/>
                <a:srgbClr val="EC2029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410212" y="4214186"/>
              <a:ext cx="348267" cy="530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Rectangle 27"/>
            <p:cNvSpPr/>
            <p:nvPr/>
          </p:nvSpPr>
          <p:spPr>
            <a:xfrm>
              <a:off x="-4287852" y="4312496"/>
              <a:ext cx="91040" cy="185488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 defTabSz="914217">
                <a:lnSpc>
                  <a:spcPct val="95000"/>
                </a:lnSpc>
                <a:buClr>
                  <a:srgbClr val="FFFFFF"/>
                </a:buClr>
                <a:defRPr/>
              </a:pPr>
              <a:r>
                <a:rPr lang="en-US" sz="105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29" name="Group 28"/>
          <p:cNvGrpSpPr>
            <a:grpSpLocks noChangeAspect="1"/>
          </p:cNvGrpSpPr>
          <p:nvPr/>
        </p:nvGrpSpPr>
        <p:grpSpPr>
          <a:xfrm>
            <a:off x="6763190" y="6000399"/>
            <a:ext cx="288216" cy="439293"/>
            <a:chOff x="-4410212" y="4214186"/>
            <a:chExt cx="348267" cy="530824"/>
          </a:xfrm>
        </p:grpSpPr>
        <p:pic>
          <p:nvPicPr>
            <p:cNvPr id="30" name="Picture 240" descr="\\CSAO11P20022A\mnuma$\Desktop\2.png"/>
            <p:cNvPicPr>
              <a:picLocks noChangeAspect="1" noChangeArrowheads="1"/>
            </p:cNvPicPr>
            <p:nvPr/>
          </p:nvPicPr>
          <p:blipFill>
            <a:blip r:embed="rId4" cstate="email">
              <a:duotone>
                <a:prstClr val="black"/>
                <a:srgbClr val="EC2029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410212" y="4214186"/>
              <a:ext cx="348267" cy="530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" name="Rectangle 30"/>
            <p:cNvSpPr/>
            <p:nvPr/>
          </p:nvSpPr>
          <p:spPr>
            <a:xfrm>
              <a:off x="-4287852" y="4312496"/>
              <a:ext cx="91040" cy="185488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 defTabSz="914217">
                <a:lnSpc>
                  <a:spcPct val="95000"/>
                </a:lnSpc>
                <a:buClr>
                  <a:srgbClr val="FFFFFF"/>
                </a:buClr>
                <a:defRPr/>
              </a:pPr>
              <a:r>
                <a:rPr lang="en-US" sz="105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32" name="Group 31"/>
          <p:cNvGrpSpPr>
            <a:grpSpLocks noChangeAspect="1"/>
          </p:cNvGrpSpPr>
          <p:nvPr/>
        </p:nvGrpSpPr>
        <p:grpSpPr>
          <a:xfrm>
            <a:off x="6268551" y="6000397"/>
            <a:ext cx="288214" cy="439287"/>
            <a:chOff x="-3293120" y="4214186"/>
            <a:chExt cx="348266" cy="530819"/>
          </a:xfrm>
        </p:grpSpPr>
        <p:pic>
          <p:nvPicPr>
            <p:cNvPr id="33" name="Picture 240" descr="\\CSAO11P20022A\mnuma$\Desktop\2.png"/>
            <p:cNvPicPr>
              <a:picLocks noChangeAspect="1" noChangeArrowheads="1"/>
            </p:cNvPicPr>
            <p:nvPr/>
          </p:nvPicPr>
          <p:blipFill>
            <a:blip r:embed="rId4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293120" y="4214186"/>
              <a:ext cx="348266" cy="530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Rectangle 33"/>
            <p:cNvSpPr/>
            <p:nvPr/>
          </p:nvSpPr>
          <p:spPr>
            <a:xfrm>
              <a:off x="-3170756" y="4312495"/>
              <a:ext cx="91040" cy="18548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 defTabSz="914217">
                <a:lnSpc>
                  <a:spcPct val="95000"/>
                </a:lnSpc>
                <a:buClr>
                  <a:srgbClr val="FFFFFF"/>
                </a:buClr>
                <a:defRPr/>
              </a:pPr>
              <a:r>
                <a:rPr lang="en-US" sz="105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35" name="Group 34"/>
          <p:cNvGrpSpPr>
            <a:grpSpLocks noChangeAspect="1"/>
          </p:cNvGrpSpPr>
          <p:nvPr/>
        </p:nvGrpSpPr>
        <p:grpSpPr>
          <a:xfrm>
            <a:off x="7249319" y="6000399"/>
            <a:ext cx="288216" cy="439293"/>
            <a:chOff x="-4410212" y="4214186"/>
            <a:chExt cx="348267" cy="530824"/>
          </a:xfrm>
        </p:grpSpPr>
        <p:pic>
          <p:nvPicPr>
            <p:cNvPr id="36" name="Picture 240" descr="\\CSAO11P20022A\mnuma$\Desktop\2.png"/>
            <p:cNvPicPr>
              <a:picLocks noChangeAspect="1" noChangeArrowheads="1"/>
            </p:cNvPicPr>
            <p:nvPr/>
          </p:nvPicPr>
          <p:blipFill>
            <a:blip r:embed="rId4" cstate="email">
              <a:duotone>
                <a:prstClr val="black"/>
                <a:srgbClr val="EC2029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410212" y="4214186"/>
              <a:ext cx="348267" cy="530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Rectangle 36"/>
            <p:cNvSpPr/>
            <p:nvPr/>
          </p:nvSpPr>
          <p:spPr>
            <a:xfrm>
              <a:off x="-4287852" y="4312496"/>
              <a:ext cx="91040" cy="185488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 defTabSz="914217">
                <a:lnSpc>
                  <a:spcPct val="95000"/>
                </a:lnSpc>
                <a:buClr>
                  <a:srgbClr val="FFFFFF"/>
                </a:buClr>
                <a:defRPr/>
              </a:pPr>
              <a:r>
                <a:rPr lang="en-US" sz="105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38" name="Group 37"/>
          <p:cNvGrpSpPr>
            <a:grpSpLocks noChangeAspect="1"/>
          </p:cNvGrpSpPr>
          <p:nvPr/>
        </p:nvGrpSpPr>
        <p:grpSpPr>
          <a:xfrm>
            <a:off x="7782719" y="5992317"/>
            <a:ext cx="308396" cy="427407"/>
            <a:chOff x="-5551692" y="4214186"/>
            <a:chExt cx="372655" cy="516463"/>
          </a:xfrm>
        </p:grpSpPr>
        <p:pic>
          <p:nvPicPr>
            <p:cNvPr id="39" name="Picture 240" descr="\\CSAO11P20022A\mnuma$\Desktop\2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551692" y="4214186"/>
              <a:ext cx="372655" cy="516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Rectangle 39"/>
            <p:cNvSpPr/>
            <p:nvPr/>
          </p:nvSpPr>
          <p:spPr>
            <a:xfrm>
              <a:off x="-5414991" y="4310866"/>
              <a:ext cx="91041" cy="18548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 defTabSz="914217">
                <a:lnSpc>
                  <a:spcPct val="95000"/>
                </a:lnSpc>
                <a:buClr>
                  <a:srgbClr val="FFFFFF"/>
                </a:buClr>
                <a:defRPr/>
              </a:pPr>
              <a:r>
                <a:rPr lang="en-US" sz="105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41" name="Group 40"/>
          <p:cNvGrpSpPr>
            <a:grpSpLocks noChangeAspect="1"/>
          </p:cNvGrpSpPr>
          <p:nvPr/>
        </p:nvGrpSpPr>
        <p:grpSpPr>
          <a:xfrm>
            <a:off x="8236323" y="5995106"/>
            <a:ext cx="308396" cy="427407"/>
            <a:chOff x="-5551692" y="4214186"/>
            <a:chExt cx="372655" cy="516463"/>
          </a:xfrm>
        </p:grpSpPr>
        <p:pic>
          <p:nvPicPr>
            <p:cNvPr id="42" name="Picture 240" descr="\\CSAO11P20022A\mnuma$\Desktop\2.png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551692" y="4214186"/>
              <a:ext cx="372655" cy="516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Rectangle 42"/>
            <p:cNvSpPr/>
            <p:nvPr/>
          </p:nvSpPr>
          <p:spPr>
            <a:xfrm>
              <a:off x="-5414991" y="4310866"/>
              <a:ext cx="91041" cy="18548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 defTabSz="914217">
                <a:lnSpc>
                  <a:spcPct val="95000"/>
                </a:lnSpc>
                <a:buClr>
                  <a:srgbClr val="FFFFFF"/>
                </a:buClr>
                <a:defRPr/>
              </a:pPr>
              <a:r>
                <a:rPr lang="en-US" sz="105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381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859450" y="-1586"/>
            <a:ext cx="8969740" cy="963613"/>
          </a:xfrm>
          <a:noFill/>
          <a:ln>
            <a:miter lim="800000"/>
            <a:headEnd/>
            <a:tailEnd/>
          </a:ln>
        </p:spPr>
        <p:txBody>
          <a:bodyPr vert="horz" wrap="square" lIns="91358" tIns="45679" rIns="91358" bIns="45679" numCol="1" anchor="ctr" anchorCtr="0" compatLnSpc="1">
            <a:prstTxWarp prst="textNoShape">
              <a:avLst/>
            </a:prstTxWarp>
          </a:bodyPr>
          <a:lstStyle/>
          <a:p>
            <a:r>
              <a:rPr lang="en-IN" sz="2000" dirty="0" err="1" smtClean="0">
                <a:latin typeface="Arial" panose="020B0604020202020204" pitchFamily="34" charset="0"/>
              </a:rPr>
              <a:t>Sabiha</a:t>
            </a:r>
            <a:r>
              <a:rPr lang="en-IN" sz="2000" dirty="0" smtClean="0">
                <a:latin typeface="Arial" panose="020B0604020202020204" pitchFamily="34" charset="0"/>
              </a:rPr>
              <a:t> </a:t>
            </a:r>
            <a:r>
              <a:rPr lang="en-IN" sz="2000" dirty="0" err="1">
                <a:latin typeface="Arial" panose="020B0604020202020204" pitchFamily="34" charset="0"/>
              </a:rPr>
              <a:t>Gokcen</a:t>
            </a:r>
            <a:r>
              <a:rPr lang="en-IN" sz="2000" dirty="0">
                <a:latin typeface="Arial" panose="020B0604020202020204" pitchFamily="34" charset="0"/>
              </a:rPr>
              <a:t> International Airport, Istanbul, </a:t>
            </a:r>
            <a:r>
              <a:rPr lang="en-IN" sz="2000" dirty="0" smtClean="0">
                <a:latin typeface="Arial" panose="020B0604020202020204" pitchFamily="34" charset="0"/>
              </a:rPr>
              <a:t>Turkey was </a:t>
            </a:r>
            <a:br>
              <a:rPr lang="en-IN" sz="2000" dirty="0" smtClean="0">
                <a:latin typeface="Arial" panose="020B0604020202020204" pitchFamily="34" charset="0"/>
              </a:rPr>
            </a:br>
            <a:r>
              <a:rPr lang="en-IN" sz="2000" dirty="0" smtClean="0">
                <a:latin typeface="Arial" panose="020B0604020202020204" pitchFamily="34" charset="0"/>
              </a:rPr>
              <a:t>GMR </a:t>
            </a:r>
            <a:r>
              <a:rPr lang="en-IN" sz="2000" dirty="0">
                <a:latin typeface="Arial" panose="020B0604020202020204" pitchFamily="34" charset="0"/>
              </a:rPr>
              <a:t>Airport’s first international </a:t>
            </a:r>
            <a:r>
              <a:rPr lang="en-IN" sz="2000" dirty="0" smtClean="0">
                <a:latin typeface="Arial" panose="020B0604020202020204" pitchFamily="34" charset="0"/>
              </a:rPr>
              <a:t>project.</a:t>
            </a:r>
            <a:endParaRPr lang="en-IN" sz="2000" dirty="0">
              <a:latin typeface="Arial" panose="020B0604020202020204" pitchFamily="34" charset="0"/>
            </a:endParaRPr>
          </a:p>
        </p:txBody>
      </p:sp>
      <p:sp>
        <p:nvSpPr>
          <p:cNvPr id="3" name="Rounded Rectangle 11"/>
          <p:cNvSpPr>
            <a:spLocks noChangeArrowheads="1"/>
          </p:cNvSpPr>
          <p:nvPr/>
        </p:nvSpPr>
        <p:spPr bwMode="auto">
          <a:xfrm>
            <a:off x="118805" y="4462054"/>
            <a:ext cx="10450514" cy="2690315"/>
          </a:xfrm>
          <a:prstGeom prst="roundRect">
            <a:avLst>
              <a:gd name="adj" fmla="val 4866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91235" tIns="45618" rIns="91235" bIns="45618" anchor="ctr"/>
          <a:lstStyle/>
          <a:p>
            <a:pPr marL="0" lvl="1" indent="0" defTabSz="910780">
              <a:spcBef>
                <a:spcPts val="600"/>
              </a:spcBef>
              <a:spcAft>
                <a:spcPts val="300"/>
              </a:spcAft>
              <a:buClr>
                <a:srgbClr val="002060"/>
              </a:buClr>
              <a:buFont typeface="Wingdings" pitchFamily="2" charset="2"/>
              <a:buChar char="v"/>
              <a:defRPr/>
            </a:pPr>
            <a:r>
              <a:rPr lang="en-US" b="1" dirty="0" smtClean="0">
                <a:latin typeface="+mj-lt"/>
                <a:ea typeface="MS PGothic" pitchFamily="34" charset="-128"/>
              </a:rPr>
              <a:t>First overseas project for GMR Group and any Indian airport developer</a:t>
            </a:r>
          </a:p>
          <a:p>
            <a:pPr marL="0" lvl="1" indent="0" defTabSz="910780">
              <a:spcBef>
                <a:spcPts val="600"/>
              </a:spcBef>
              <a:spcAft>
                <a:spcPts val="300"/>
              </a:spcAft>
              <a:buClr>
                <a:srgbClr val="002060"/>
              </a:buClr>
              <a:buFont typeface="Wingdings" pitchFamily="2" charset="2"/>
              <a:buChar char="v"/>
              <a:defRPr/>
            </a:pPr>
            <a:r>
              <a:rPr lang="en-US" b="1" dirty="0" smtClean="0">
                <a:latin typeface="+mj-lt"/>
                <a:ea typeface="MS PGothic" pitchFamily="34" charset="-128"/>
              </a:rPr>
              <a:t> </a:t>
            </a:r>
            <a:r>
              <a:rPr lang="en-US" b="1" dirty="0">
                <a:latin typeface="+mj-lt"/>
                <a:ea typeface="MS PGothic" pitchFamily="34" charset="-128"/>
              </a:rPr>
              <a:t>Takeover in May’08 for a concession period of 20 years</a:t>
            </a:r>
          </a:p>
          <a:p>
            <a:pPr marL="0" lvl="1" indent="0" defTabSz="910780">
              <a:spcBef>
                <a:spcPts val="600"/>
              </a:spcBef>
              <a:spcAft>
                <a:spcPts val="300"/>
              </a:spcAft>
              <a:buClr>
                <a:srgbClr val="002060"/>
              </a:buClr>
              <a:buFont typeface="Wingdings" pitchFamily="2" charset="2"/>
              <a:buChar char="v"/>
              <a:defRPr/>
            </a:pPr>
            <a:r>
              <a:rPr lang="en-US" b="1" dirty="0">
                <a:latin typeface="+mj-lt"/>
                <a:ea typeface="MS PGothic" pitchFamily="34" charset="-128"/>
              </a:rPr>
              <a:t> Total capital expenditure </a:t>
            </a:r>
            <a:r>
              <a:rPr lang="en-US" b="1" dirty="0" smtClean="0">
                <a:latin typeface="+mj-lt"/>
                <a:ea typeface="MS PGothic" pitchFamily="34" charset="-128"/>
              </a:rPr>
              <a:t>at </a:t>
            </a:r>
            <a:r>
              <a:rPr lang="en-US" b="1" dirty="0">
                <a:latin typeface="+mj-lt"/>
                <a:ea typeface="MS PGothic" pitchFamily="34" charset="-128"/>
              </a:rPr>
              <a:t>Euro 451 Mn. </a:t>
            </a:r>
          </a:p>
          <a:p>
            <a:pPr marL="0" lvl="1" indent="0" defTabSz="910780">
              <a:spcBef>
                <a:spcPts val="600"/>
              </a:spcBef>
              <a:spcAft>
                <a:spcPts val="300"/>
              </a:spcAft>
              <a:buClr>
                <a:srgbClr val="002060"/>
              </a:buClr>
              <a:buFont typeface="Wingdings" pitchFamily="2" charset="2"/>
              <a:buChar char="v"/>
              <a:defRPr/>
            </a:pPr>
            <a:r>
              <a:rPr lang="en-US" b="1" dirty="0">
                <a:latin typeface="+mj-lt"/>
                <a:ea typeface="MS PGothic" pitchFamily="34" charset="-128"/>
              </a:rPr>
              <a:t> Expansion from 5 Mn. passenger capacity to 25 </a:t>
            </a:r>
            <a:r>
              <a:rPr lang="en-US" b="1" dirty="0" err="1">
                <a:latin typeface="+mj-lt"/>
                <a:ea typeface="MS PGothic" pitchFamily="34" charset="-128"/>
              </a:rPr>
              <a:t>Mn</a:t>
            </a:r>
            <a:r>
              <a:rPr lang="en-US" b="1" dirty="0">
                <a:latin typeface="+mj-lt"/>
                <a:ea typeface="MS PGothic" pitchFamily="34" charset="-128"/>
              </a:rPr>
              <a:t>.</a:t>
            </a:r>
          </a:p>
          <a:p>
            <a:pPr marL="0" lvl="1" indent="0" defTabSz="910780">
              <a:spcBef>
                <a:spcPts val="600"/>
              </a:spcBef>
              <a:spcAft>
                <a:spcPts val="300"/>
              </a:spcAft>
              <a:buClr>
                <a:srgbClr val="002060"/>
              </a:buClr>
              <a:buFont typeface="Wingdings" pitchFamily="2" charset="2"/>
              <a:buChar char="v"/>
              <a:defRPr/>
            </a:pPr>
            <a:r>
              <a:rPr lang="en-US" b="1" dirty="0">
                <a:latin typeface="+mj-lt"/>
                <a:ea typeface="MS PGothic" pitchFamily="34" charset="-128"/>
              </a:rPr>
              <a:t> Up-gradation of infrastructure to enhance Pax comfort &amp; services</a:t>
            </a:r>
          </a:p>
          <a:p>
            <a:pPr marL="0" lvl="1" indent="0" defTabSz="910780">
              <a:spcBef>
                <a:spcPts val="600"/>
              </a:spcBef>
              <a:spcAft>
                <a:spcPts val="300"/>
              </a:spcAft>
              <a:buClr>
                <a:srgbClr val="002060"/>
              </a:buClr>
              <a:buFont typeface="Wingdings" pitchFamily="2" charset="2"/>
              <a:buChar char="v"/>
              <a:defRPr/>
            </a:pPr>
            <a:r>
              <a:rPr lang="en-US" b="1" dirty="0">
                <a:latin typeface="+mj-lt"/>
                <a:ea typeface="MS PGothic" pitchFamily="34" charset="-128"/>
              </a:rPr>
              <a:t> New terminal </a:t>
            </a:r>
            <a:r>
              <a:rPr lang="en-US" b="1" dirty="0">
                <a:latin typeface="+mj-lt"/>
                <a:cs typeface="Arial" pitchFamily="34" charset="0"/>
              </a:rPr>
              <a:t>inaugurated</a:t>
            </a:r>
            <a:r>
              <a:rPr lang="en-US" b="1" dirty="0">
                <a:latin typeface="+mj-lt"/>
                <a:ea typeface="MS PGothic" pitchFamily="34" charset="-128"/>
              </a:rPr>
              <a:t> on 31</a:t>
            </a:r>
            <a:r>
              <a:rPr lang="en-US" b="1" baseline="30000" dirty="0">
                <a:latin typeface="+mj-lt"/>
                <a:ea typeface="MS PGothic" pitchFamily="34" charset="-128"/>
              </a:rPr>
              <a:t>st</a:t>
            </a:r>
            <a:r>
              <a:rPr lang="en-US" b="1" dirty="0">
                <a:latin typeface="+mj-lt"/>
                <a:ea typeface="MS PGothic" pitchFamily="34" charset="-128"/>
              </a:rPr>
              <a:t> Oct. 2009 </a:t>
            </a:r>
          </a:p>
          <a:p>
            <a:pPr marL="0" lvl="1" indent="0" defTabSz="910780">
              <a:spcBef>
                <a:spcPts val="600"/>
              </a:spcBef>
              <a:spcAft>
                <a:spcPts val="300"/>
              </a:spcAft>
              <a:buClr>
                <a:srgbClr val="002060"/>
              </a:buClr>
              <a:buFont typeface="Wingdings" pitchFamily="2" charset="2"/>
              <a:buChar char="v"/>
              <a:defRPr/>
            </a:pPr>
            <a:r>
              <a:rPr lang="en-US" b="1" dirty="0">
                <a:latin typeface="+mj-lt"/>
                <a:ea typeface="MS PGothic" pitchFamily="34" charset="-128"/>
                <a:cs typeface="Arial" pitchFamily="34" charset="0"/>
              </a:rPr>
              <a:t> </a:t>
            </a:r>
            <a:r>
              <a:rPr lang="en-US" b="1" dirty="0">
                <a:latin typeface="+mj-lt"/>
                <a:cs typeface="Arial" pitchFamily="34" charset="0"/>
              </a:rPr>
              <a:t>Aprons 45 + 11 (Cargo) parking capacity for 44 planes </a:t>
            </a:r>
            <a:r>
              <a:rPr lang="en-US" b="1" dirty="0" smtClean="0">
                <a:latin typeface="+mj-lt"/>
                <a:cs typeface="Arial" pitchFamily="34" charset="0"/>
              </a:rPr>
              <a:t>and Cargo </a:t>
            </a:r>
            <a:r>
              <a:rPr lang="en-US" b="1" dirty="0">
                <a:latin typeface="+mj-lt"/>
                <a:cs typeface="Arial" pitchFamily="34" charset="0"/>
              </a:rPr>
              <a:t>terminal of 7,950 </a:t>
            </a:r>
            <a:r>
              <a:rPr lang="en-US" b="1" dirty="0" err="1" smtClean="0">
                <a:latin typeface="+mj-lt"/>
                <a:cs typeface="Arial" pitchFamily="34" charset="0"/>
              </a:rPr>
              <a:t>sq.m</a:t>
            </a:r>
            <a:endParaRPr lang="en-US" b="1" dirty="0" smtClean="0">
              <a:latin typeface="+mj-lt"/>
              <a:cs typeface="Arial" pitchFamily="34" charset="0"/>
            </a:endParaRPr>
          </a:p>
          <a:p>
            <a:pPr marL="0" lvl="1" indent="0" defTabSz="910780">
              <a:spcBef>
                <a:spcPts val="600"/>
              </a:spcBef>
              <a:spcAft>
                <a:spcPts val="300"/>
              </a:spcAft>
              <a:buClr>
                <a:srgbClr val="002060"/>
              </a:buClr>
              <a:buFont typeface="Wingdings" pitchFamily="2" charset="2"/>
              <a:buChar char="v"/>
              <a:defRPr/>
            </a:pPr>
            <a:r>
              <a:rPr lang="en-US" b="1" dirty="0">
                <a:latin typeface="+mj-lt"/>
                <a:cs typeface="Arial" pitchFamily="34" charset="0"/>
              </a:rPr>
              <a:t>GMR Divested its stake in early </a:t>
            </a:r>
            <a:r>
              <a:rPr lang="en-US" b="1" dirty="0" smtClean="0">
                <a:latin typeface="+mj-lt"/>
                <a:cs typeface="Arial" pitchFamily="34" charset="0"/>
              </a:rPr>
              <a:t>2014</a:t>
            </a:r>
            <a:endParaRPr lang="en-US" b="1" dirty="0">
              <a:latin typeface="+mj-lt"/>
              <a:cs typeface="Arial" pitchFamily="34" charset="0"/>
            </a:endParaRPr>
          </a:p>
        </p:txBody>
      </p:sp>
      <p:sp>
        <p:nvSpPr>
          <p:cNvPr id="4" name="Rectangle 26"/>
          <p:cNvSpPr>
            <a:spLocks noChangeArrowheads="1"/>
          </p:cNvSpPr>
          <p:nvPr/>
        </p:nvSpPr>
        <p:spPr bwMode="auto">
          <a:xfrm>
            <a:off x="116865" y="1006055"/>
            <a:ext cx="10399713" cy="1118676"/>
          </a:xfrm>
          <a:prstGeom prst="roundRect">
            <a:avLst>
              <a:gd name="adj" fmla="val 7075"/>
            </a:avLst>
          </a:prstGeom>
          <a:solidFill>
            <a:schemeClr val="bg1"/>
          </a:solidFill>
          <a:ln w="9525">
            <a:solidFill>
              <a:schemeClr val="tx1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235" tIns="45618" rIns="91235" bIns="45618" anchor="ctr">
            <a:spAutoFit/>
          </a:bodyPr>
          <a:lstStyle/>
          <a:p>
            <a:pPr algn="ctr" eaLnBrk="0" hangingPunct="0">
              <a:defRPr/>
            </a:pPr>
            <a:r>
              <a:rPr lang="en-US" sz="1600" b="1" dirty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rPr>
              <a:t>“Sabiha Gökçen was declared winner in 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rPr>
              <a:t>its category  </a:t>
            </a:r>
            <a:endParaRPr lang="en-US" sz="1600" b="1" dirty="0">
              <a:solidFill>
                <a:schemeClr val="tx1"/>
              </a:solidFill>
              <a:latin typeface="+mj-lt"/>
              <a:ea typeface="Verdana" pitchFamily="34" charset="0"/>
              <a:cs typeface="Verdana" pitchFamily="34" charset="0"/>
            </a:endParaRPr>
          </a:p>
          <a:p>
            <a:pPr algn="ctr" eaLnBrk="0" hangingPunct="0">
              <a:defRPr/>
            </a:pPr>
            <a:r>
              <a:rPr lang="en-US" sz="1600" b="1" dirty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rPr>
              <a:t>for 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rPr>
              <a:t>highest traffic growth for two consecutive years”</a:t>
            </a:r>
            <a:endParaRPr lang="en-US" sz="1600" b="1" dirty="0">
              <a:solidFill>
                <a:schemeClr val="tx1"/>
              </a:solidFill>
              <a:latin typeface="+mj-lt"/>
              <a:ea typeface="Verdana" pitchFamily="34" charset="0"/>
              <a:cs typeface="Verdana" pitchFamily="34" charset="0"/>
            </a:endParaRPr>
          </a:p>
          <a:p>
            <a:pPr algn="ctr" eaLnBrk="0" hangingPunct="0">
              <a:defRPr/>
            </a:pPr>
            <a:endParaRPr lang="en-US" sz="1600" b="1" dirty="0">
              <a:solidFill>
                <a:schemeClr val="tx1"/>
              </a:solidFill>
              <a:latin typeface="+mj-lt"/>
              <a:ea typeface="Verdana" pitchFamily="34" charset="0"/>
              <a:cs typeface="Verdana" pitchFamily="34" charset="0"/>
            </a:endParaRPr>
          </a:p>
          <a:p>
            <a:pPr algn="ctr" eaLnBrk="0" hangingPunct="0">
              <a:defRPr/>
            </a:pPr>
            <a:r>
              <a:rPr lang="en-US" sz="1600" b="1" dirty="0" smtClean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rPr>
              <a:t>“Received Best Airport 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rPr>
              <a:t>Marketing Award 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rPr>
              <a:t>in European region” </a:t>
            </a:r>
            <a:endParaRPr lang="en-US" sz="1600" b="1" dirty="0">
              <a:solidFill>
                <a:schemeClr val="tx1"/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9576" y="2157620"/>
            <a:ext cx="3410712" cy="221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1782" y="2162290"/>
            <a:ext cx="3410712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183" y="2162290"/>
            <a:ext cx="34131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088188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ct 1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810841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1" name="think-cell Slide" r:id="rId6" imgW="425" imgH="426" progId="TCLayout.ActiveDocument.1">
                  <p:embed/>
                </p:oleObj>
              </mc:Choice>
              <mc:Fallback>
                <p:oleObj name="think-cell Slide" r:id="rId6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kumimoji="0" lang="en-IN" sz="2000" b="1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  <a:cs typeface="Verdana" panose="020B0604030504040204" pitchFamily="34" charset="0"/>
              <a:sym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859450" y="-1586"/>
            <a:ext cx="8969740" cy="963613"/>
          </a:xfrm>
          <a:noFill/>
          <a:ln>
            <a:miter lim="800000"/>
            <a:headEnd/>
            <a:tailEnd/>
          </a:ln>
        </p:spPr>
        <p:txBody>
          <a:bodyPr vert="horz" wrap="square" lIns="91358" tIns="45679" rIns="91358" bIns="45679" numCol="1" anchor="ctr" anchorCtr="0" compatLnSpc="1">
            <a:prstTxWarp prst="textNoShape">
              <a:avLst/>
            </a:prstTxWarp>
          </a:bodyPr>
          <a:lstStyle/>
          <a:p>
            <a:r>
              <a:rPr lang="en-IN" sz="2000" dirty="0">
                <a:latin typeface="Arial" charset="0"/>
                <a:ea typeface="ＭＳ Ｐゴシック" pitchFamily="-96" charset="-128"/>
              </a:rPr>
              <a:t>Philippines MCIA: A tourism gateway to the Philippines, the </a:t>
            </a:r>
            <a:r>
              <a:rPr lang="en-IN" sz="2000" dirty="0" err="1">
                <a:latin typeface="Arial" charset="0"/>
                <a:ea typeface="ＭＳ Ｐゴシック" pitchFamily="-96" charset="-128"/>
              </a:rPr>
              <a:t>Mactan</a:t>
            </a:r>
            <a:r>
              <a:rPr lang="en-IN" sz="2000" dirty="0">
                <a:latin typeface="Arial" charset="0"/>
                <a:ea typeface="ＭＳ Ｐゴシック" pitchFamily="-96" charset="-128"/>
              </a:rPr>
              <a:t>-Cebu airport is the 2</a:t>
            </a:r>
            <a:r>
              <a:rPr lang="en-IN" sz="2000" baseline="30000" dirty="0">
                <a:latin typeface="Arial" charset="0"/>
                <a:ea typeface="ＭＳ Ｐゴシック" pitchFamily="-96" charset="-128"/>
              </a:rPr>
              <a:t>nd</a:t>
            </a:r>
            <a:r>
              <a:rPr lang="en-IN" sz="2000" dirty="0">
                <a:latin typeface="Arial" charset="0"/>
                <a:ea typeface="ＭＳ Ｐゴシック" pitchFamily="-96" charset="-128"/>
              </a:rPr>
              <a:t> busiest airport in the country</a:t>
            </a:r>
          </a:p>
        </p:txBody>
      </p:sp>
      <p:pic>
        <p:nvPicPr>
          <p:cNvPr id="10" name="Content Placeholder 6" descr="birdview_new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84134" y="1457344"/>
            <a:ext cx="4269382" cy="254250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auto">
          <a:xfrm>
            <a:off x="4591406" y="1444891"/>
            <a:ext cx="5887809" cy="448185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2" tIns="45707" rIns="91412" bIns="45707" numCol="1" rtlCol="0" anchor="ctr" anchorCtr="0" compatLnSpc="1">
            <a:prstTxWarp prst="textNoShape">
              <a:avLst/>
            </a:prstTxWarp>
          </a:bodyPr>
          <a:lstStyle/>
          <a:p>
            <a:pPr algn="ctr" defTabSz="914124" eaLnBrk="0" fontAlgn="auto" hangingPunct="0">
              <a:spcBef>
                <a:spcPts val="0"/>
              </a:spcBef>
              <a:spcAft>
                <a:spcPts val="0"/>
              </a:spcAft>
            </a:pPr>
            <a:r>
              <a:rPr lang="en-IN" b="1" dirty="0">
                <a:solidFill>
                  <a:srgbClr val="FFFFFF"/>
                </a:solidFill>
                <a:latin typeface="Arial" charset="0"/>
                <a:ea typeface="ＭＳ Ｐゴシック" pitchFamily="-96" charset="-128"/>
                <a:cs typeface="+mn-cs"/>
              </a:rPr>
              <a:t>The project </a:t>
            </a:r>
            <a:r>
              <a:rPr lang="en-IN" b="1" dirty="0" smtClean="0">
                <a:solidFill>
                  <a:srgbClr val="FFFFFF"/>
                </a:solidFill>
                <a:latin typeface="Arial" charset="0"/>
                <a:ea typeface="ＭＳ Ｐゴシック" pitchFamily="-96" charset="-128"/>
                <a:cs typeface="+mn-cs"/>
              </a:rPr>
              <a:t>involved </a:t>
            </a:r>
            <a:r>
              <a:rPr lang="en-IN" b="1" dirty="0">
                <a:solidFill>
                  <a:srgbClr val="FFFFFF"/>
                </a:solidFill>
                <a:latin typeface="Arial" charset="0"/>
                <a:ea typeface="ＭＳ Ｐゴシック" pitchFamily="-96" charset="-128"/>
                <a:cs typeface="+mn-cs"/>
              </a:rPr>
              <a:t>construction of a new Terminal 2…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4591406" y="5155600"/>
            <a:ext cx="5887809" cy="383451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2" tIns="45707" rIns="91412" bIns="45707" numCol="1" rtlCol="0" anchor="ctr" anchorCtr="0" compatLnSpc="1">
            <a:prstTxWarp prst="textNoShape">
              <a:avLst/>
            </a:prstTxWarp>
          </a:bodyPr>
          <a:lstStyle/>
          <a:p>
            <a:pPr algn="ctr" defTabSz="914124" eaLnBrk="0" fontAlgn="auto" hangingPunct="0">
              <a:spcBef>
                <a:spcPts val="0"/>
              </a:spcBef>
              <a:spcAft>
                <a:spcPts val="0"/>
              </a:spcAft>
            </a:pPr>
            <a:r>
              <a:rPr lang="en-IN" b="1" dirty="0">
                <a:solidFill>
                  <a:srgbClr val="FFFFFF"/>
                </a:solidFill>
                <a:latin typeface="Arial" charset="0"/>
                <a:ea typeface="ＭＳ Ｐゴシック" pitchFamily="-96" charset="-128"/>
                <a:cs typeface="+mn-cs"/>
              </a:rPr>
              <a:t>…and renovation of the existing </a:t>
            </a:r>
            <a:r>
              <a:rPr lang="en-IN" b="1" dirty="0" smtClean="0">
                <a:solidFill>
                  <a:srgbClr val="FFFFFF"/>
                </a:solidFill>
                <a:latin typeface="Arial" charset="0"/>
                <a:ea typeface="ＭＳ Ｐゴシック" pitchFamily="-96" charset="-128"/>
                <a:cs typeface="+mn-cs"/>
              </a:rPr>
              <a:t>Terminal 1</a:t>
            </a:r>
            <a:endParaRPr lang="en-IN" b="1" dirty="0">
              <a:solidFill>
                <a:srgbClr val="FFFFFF"/>
              </a:solidFill>
              <a:latin typeface="Arial" charset="0"/>
              <a:ea typeface="ＭＳ Ｐゴシック" pitchFamily="-96" charset="-128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591406" y="1915871"/>
            <a:ext cx="5887809" cy="3210233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2" tIns="45707" rIns="91412" bIns="45707" numCol="1" rtlCol="0" anchor="ctr" anchorCtr="0" compatLnSpc="1">
            <a:prstTxWarp prst="textNoShape">
              <a:avLst/>
            </a:prstTxWarp>
          </a:bodyPr>
          <a:lstStyle/>
          <a:p>
            <a:pPr marL="285750" indent="-285750" eaLnBrk="0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1300" b="1" dirty="0">
                <a:latin typeface="Arial" panose="020B0604020202020204" pitchFamily="34" charset="0"/>
                <a:ea typeface="ＭＳ Ｐゴシック" pitchFamily="-96" charset="-128"/>
              </a:rPr>
              <a:t>Terminal 2 opened for operations in July </a:t>
            </a:r>
            <a:r>
              <a:rPr lang="en-IN" sz="1300" b="1" dirty="0" smtClean="0">
                <a:latin typeface="Arial" panose="020B0604020202020204" pitchFamily="34" charset="0"/>
                <a:ea typeface="ＭＳ Ｐゴシック" pitchFamily="-96" charset="-128"/>
              </a:rPr>
              <a:t>2018</a:t>
            </a:r>
          </a:p>
          <a:p>
            <a:pPr marL="285750" indent="-285750" eaLnBrk="0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IN" sz="1300" dirty="0" smtClean="0">
              <a:solidFill>
                <a:srgbClr val="000000"/>
              </a:solidFill>
              <a:latin typeface="Arial" panose="020B0604020202020204" pitchFamily="34" charset="0"/>
              <a:ea typeface="ＭＳ Ｐゴシック" pitchFamily="-96" charset="-128"/>
            </a:endParaRPr>
          </a:p>
          <a:p>
            <a:pPr marL="285750" indent="-285750" eaLnBrk="0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1300" dirty="0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itchFamily="-96" charset="-128"/>
              </a:rPr>
              <a:t>Total </a:t>
            </a:r>
            <a:r>
              <a:rPr lang="en-IN" sz="13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itchFamily="-96" charset="-128"/>
              </a:rPr>
              <a:t>terminal area 43,398 </a:t>
            </a:r>
            <a:r>
              <a:rPr lang="en-IN" sz="1300" dirty="0" err="1" smtClean="0">
                <a:solidFill>
                  <a:srgbClr val="000000"/>
                </a:solidFill>
                <a:latin typeface="Arial" panose="020B0604020202020204" pitchFamily="34" charset="0"/>
                <a:ea typeface="ＭＳ Ｐゴシック" pitchFamily="-96" charset="-128"/>
              </a:rPr>
              <a:t>sqm</a:t>
            </a:r>
            <a:endParaRPr lang="en-IN" sz="1300" dirty="0">
              <a:solidFill>
                <a:srgbClr val="000000"/>
              </a:solidFill>
              <a:latin typeface="Arial" panose="020B0604020202020204" pitchFamily="34" charset="0"/>
              <a:ea typeface="ＭＳ Ｐゴシック" pitchFamily="-96" charset="-128"/>
            </a:endParaRPr>
          </a:p>
          <a:p>
            <a:pPr eaLnBrk="0" hangingPunct="0">
              <a:spcBef>
                <a:spcPts val="0"/>
              </a:spcBef>
              <a:spcAft>
                <a:spcPts val="0"/>
              </a:spcAft>
            </a:pPr>
            <a:endParaRPr lang="en-IN" sz="1300" dirty="0">
              <a:solidFill>
                <a:srgbClr val="000000"/>
              </a:solidFill>
              <a:latin typeface="Arial" panose="020B0604020202020204" pitchFamily="34" charset="0"/>
              <a:ea typeface="MS PGothic" pitchFamily="34" charset="-128"/>
            </a:endParaRPr>
          </a:p>
          <a:p>
            <a:pPr marL="285750" indent="-285750" eaLnBrk="0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1300" dirty="0">
                <a:latin typeface="Arial" panose="020B0604020202020204" pitchFamily="34" charset="0"/>
                <a:ea typeface="ＭＳ Ｐゴシック" pitchFamily="-96" charset="-128"/>
              </a:rPr>
              <a:t>Conceptualized as a </a:t>
            </a:r>
            <a:r>
              <a:rPr lang="en-IN" sz="1300" b="1" u="sng" dirty="0">
                <a:latin typeface="Arial" panose="020B0604020202020204" pitchFamily="34" charset="0"/>
                <a:ea typeface="ＭＳ Ｐゴシック" pitchFamily="-96" charset="-128"/>
              </a:rPr>
              <a:t>resort terminal </a:t>
            </a:r>
            <a:r>
              <a:rPr lang="en-IN" sz="1300" dirty="0">
                <a:latin typeface="Arial" panose="020B0604020202020204" pitchFamily="34" charset="0"/>
                <a:ea typeface="ＭＳ Ｐゴシック" pitchFamily="-96" charset="-128"/>
              </a:rPr>
              <a:t>in line with Cebu’s positioning as resort island</a:t>
            </a:r>
          </a:p>
          <a:p>
            <a:pPr marL="285750" indent="-285750" eaLnBrk="0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IN" sz="1300" b="1" u="sng" dirty="0">
              <a:latin typeface="Arial" panose="020B0604020202020204" pitchFamily="34" charset="0"/>
              <a:ea typeface="ＭＳ Ｐゴシック" pitchFamily="-96" charset="-128"/>
            </a:endParaRPr>
          </a:p>
          <a:p>
            <a:pPr marL="285750" indent="-285750" eaLnBrk="0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1300" dirty="0">
                <a:latin typeface="Arial" panose="020B0604020202020204" pitchFamily="34" charset="0"/>
                <a:ea typeface="ＭＳ Ｐゴシック" pitchFamily="-96" charset="-128"/>
              </a:rPr>
              <a:t>Terminal roof is made of glulam (form of timber) keeping in view the Cebuano heritage of furniture </a:t>
            </a:r>
            <a:r>
              <a:rPr lang="en-IN" sz="1300" dirty="0" smtClean="0">
                <a:latin typeface="Arial" panose="020B0604020202020204" pitchFamily="34" charset="0"/>
                <a:ea typeface="ＭＳ Ｐゴシック" pitchFamily="-96" charset="-128"/>
              </a:rPr>
              <a:t>making</a:t>
            </a:r>
          </a:p>
          <a:p>
            <a:pPr marL="285750" indent="-285750" eaLnBrk="0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IN" sz="1300" dirty="0" smtClean="0">
              <a:latin typeface="Arial" panose="020B0604020202020204" pitchFamily="34" charset="0"/>
              <a:ea typeface="ＭＳ Ｐゴシック" pitchFamily="-96" charset="-128"/>
            </a:endParaRPr>
          </a:p>
          <a:p>
            <a:pPr marL="285750" indent="-285750" defTabSz="1013409" eaLnBrk="0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00" dirty="0" smtClean="0">
                <a:solidFill>
                  <a:srgbClr val="000000"/>
                </a:solidFill>
                <a:latin typeface="Arial" panose="020B0604020202020204" pitchFamily="34" charset="0"/>
                <a:ea typeface="MS PGothic" pitchFamily="34" charset="-128"/>
                <a:cs typeface="+mn-cs"/>
              </a:rPr>
              <a:t>MCIA’s T2 is the first airport building in Asia to use Glulam roof</a:t>
            </a:r>
            <a:endParaRPr lang="en-US" sz="1300" dirty="0">
              <a:solidFill>
                <a:srgbClr val="000000"/>
              </a:solidFill>
              <a:latin typeface="Arial" panose="020B0604020202020204" pitchFamily="34" charset="0"/>
              <a:ea typeface="MS PGothic" pitchFamily="34" charset="-128"/>
              <a:cs typeface="+mn-cs"/>
            </a:endParaRPr>
          </a:p>
          <a:p>
            <a:pPr marL="179334" indent="-179334" defTabSz="1013409" eaLnBrk="0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300" dirty="0" smtClean="0">
              <a:solidFill>
                <a:srgbClr val="000000"/>
              </a:solidFill>
              <a:latin typeface="Arial" panose="020B0604020202020204" pitchFamily="34" charset="0"/>
              <a:ea typeface="MS PGothic" pitchFamily="34" charset="-128"/>
              <a:cs typeface="+mn-cs"/>
            </a:endParaRPr>
          </a:p>
          <a:p>
            <a:pPr marL="285750" indent="-285750" defTabSz="1013409" eaLnBrk="0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00" dirty="0" smtClean="0">
                <a:solidFill>
                  <a:srgbClr val="000000"/>
                </a:solidFill>
                <a:latin typeface="Arial" panose="020B0604020202020204" pitchFamily="34" charset="0"/>
                <a:ea typeface="MS PGothic" pitchFamily="34" charset="-128"/>
                <a:cs typeface="+mn-cs"/>
              </a:rPr>
              <a:t>With addition of Terminal 2, MCIA’s passenger handling capacity has increased to 12.5 MPPA</a:t>
            </a:r>
            <a:endParaRPr lang="en-US" sz="1300" dirty="0">
              <a:solidFill>
                <a:srgbClr val="000000"/>
              </a:solidFill>
              <a:latin typeface="Arial" panose="020B0604020202020204" pitchFamily="34" charset="0"/>
              <a:ea typeface="MS PGothic" pitchFamily="34" charset="-128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591406" y="5568546"/>
            <a:ext cx="5887809" cy="543861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2" tIns="45707" rIns="91412" bIns="45707" numCol="1" rtlCol="0" anchor="ctr" anchorCtr="0" compatLnSpc="1">
            <a:prstTxWarp prst="textNoShape">
              <a:avLst/>
            </a:prstTxWarp>
          </a:bodyPr>
          <a:lstStyle/>
          <a:p>
            <a:pPr marL="179334" indent="-179334" defTabSz="1013409" eaLnBrk="0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1300" dirty="0">
                <a:solidFill>
                  <a:srgbClr val="000000"/>
                </a:solidFill>
                <a:latin typeface="Arial" charset="0"/>
                <a:ea typeface="ＭＳ Ｐゴシック" pitchFamily="-96" charset="-128"/>
                <a:cs typeface="+mn-cs"/>
              </a:rPr>
              <a:t>New floor area planned of ~7,800 </a:t>
            </a:r>
            <a:r>
              <a:rPr lang="en-IN" sz="1300" dirty="0" err="1">
                <a:solidFill>
                  <a:srgbClr val="000000"/>
                </a:solidFill>
                <a:latin typeface="Arial" charset="0"/>
                <a:ea typeface="ＭＳ Ｐゴシック" pitchFamily="-96" charset="-128"/>
                <a:cs typeface="+mn-cs"/>
              </a:rPr>
              <a:t>sq.m</a:t>
            </a:r>
            <a:r>
              <a:rPr lang="en-IN" sz="1300" dirty="0">
                <a:solidFill>
                  <a:srgbClr val="000000"/>
                </a:solidFill>
                <a:latin typeface="Arial" charset="0"/>
                <a:ea typeface="ＭＳ Ｐゴシック" pitchFamily="-96" charset="-128"/>
                <a:cs typeface="+mn-cs"/>
              </a:rPr>
              <a:t>. (total of 46,362 </a:t>
            </a:r>
            <a:r>
              <a:rPr lang="en-IN" sz="1300" dirty="0" err="1">
                <a:solidFill>
                  <a:srgbClr val="000000"/>
                </a:solidFill>
                <a:latin typeface="Arial" charset="0"/>
                <a:ea typeface="ＭＳ Ｐゴシック" pitchFamily="-96" charset="-128"/>
                <a:cs typeface="+mn-cs"/>
              </a:rPr>
              <a:t>sq.m</a:t>
            </a:r>
            <a:r>
              <a:rPr lang="en-IN" sz="1300" dirty="0">
                <a:solidFill>
                  <a:srgbClr val="000000"/>
                </a:solidFill>
                <a:latin typeface="Arial" charset="0"/>
                <a:ea typeface="ＭＳ Ｐゴシック" pitchFamily="-96" charset="-128"/>
                <a:cs typeface="+mn-cs"/>
              </a:rPr>
              <a:t>.)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4591406" y="6551776"/>
            <a:ext cx="5887809" cy="420472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2" tIns="45707" rIns="91412" bIns="45707" numCol="1" rtlCol="0" anchor="ctr" anchorCtr="0" compatLnSpc="1">
            <a:prstTxWarp prst="textNoShape">
              <a:avLst/>
            </a:prstTxWarp>
          </a:bodyPr>
          <a:lstStyle/>
          <a:p>
            <a:pPr marL="285750" indent="-285750" eaLnBrk="0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N" sz="1300" dirty="0" smtClean="0">
                <a:latin typeface="Arial" panose="020B0604020202020204" pitchFamily="34" charset="0"/>
                <a:ea typeface="ＭＳ Ｐゴシック" pitchFamily="-96" charset="-128"/>
              </a:rPr>
              <a:t>In </a:t>
            </a:r>
            <a:r>
              <a:rPr lang="en-IN" sz="1300" dirty="0">
                <a:latin typeface="Arial" panose="020B0604020202020204" pitchFamily="34" charset="0"/>
                <a:ea typeface="ＭＳ Ｐゴシック" pitchFamily="-96" charset="-128"/>
              </a:rPr>
              <a:t>2017, passenger traffic grew @ 14% over </a:t>
            </a:r>
            <a:r>
              <a:rPr lang="en-IN" sz="1300" dirty="0" smtClean="0">
                <a:latin typeface="Arial" panose="020B0604020202020204" pitchFamily="34" charset="0"/>
                <a:ea typeface="ＭＳ Ｐゴシック" pitchFamily="-96" charset="-128"/>
              </a:rPr>
              <a:t>2016</a:t>
            </a:r>
            <a:endParaRPr lang="en-IN" sz="1300" b="1" dirty="0">
              <a:latin typeface="Arial" panose="020B0604020202020204" pitchFamily="34" charset="0"/>
              <a:ea typeface="ＭＳ Ｐゴシック" pitchFamily="-96" charset="-128"/>
            </a:endParaRPr>
          </a:p>
        </p:txBody>
      </p:sp>
      <p:pic>
        <p:nvPicPr>
          <p:cNvPr id="3" name="Picture 2"/>
          <p:cNvPicPr>
            <a:picLocks/>
          </p:cNvPicPr>
          <p:nvPr/>
        </p:nvPicPr>
        <p:blipFill rotWithShape="1">
          <a:blip r:embed="rId9"/>
          <a:srcRect l="24335" t="20850" r="43584" b="37326"/>
          <a:stretch/>
        </p:blipFill>
        <p:spPr>
          <a:xfrm>
            <a:off x="184134" y="4439793"/>
            <a:ext cx="4270248" cy="25420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4638" y="4069029"/>
            <a:ext cx="3850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>
                <a:latin typeface="+mj-lt"/>
              </a:rPr>
              <a:t>President </a:t>
            </a:r>
            <a:r>
              <a:rPr lang="en-US" b="1" u="sng" dirty="0" err="1" smtClean="0">
                <a:latin typeface="+mj-lt"/>
              </a:rPr>
              <a:t>Duterte</a:t>
            </a:r>
            <a:r>
              <a:rPr lang="en-US" b="1" u="sng" dirty="0" smtClean="0">
                <a:latin typeface="+mj-lt"/>
              </a:rPr>
              <a:t> inaugurated the Terminal</a:t>
            </a:r>
            <a:endParaRPr lang="en-US" b="1" u="sng" dirty="0">
              <a:latin typeface="+mj-lt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4591406" y="6141280"/>
            <a:ext cx="5887809" cy="383451"/>
          </a:xfrm>
          <a:prstGeom prst="rect">
            <a:avLst/>
          </a:prstGeom>
          <a:solidFill>
            <a:srgbClr val="00206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2" tIns="45707" rIns="91412" bIns="45707" numCol="1" rtlCol="0" anchor="ctr" anchorCtr="0" compatLnSpc="1">
            <a:prstTxWarp prst="textNoShape">
              <a:avLst/>
            </a:prstTxWarp>
          </a:bodyPr>
          <a:lstStyle/>
          <a:p>
            <a:pPr algn="ctr" defTabSz="914124" eaLnBrk="0" fontAlgn="auto" hangingPunct="0">
              <a:spcBef>
                <a:spcPts val="0"/>
              </a:spcBef>
              <a:spcAft>
                <a:spcPts val="0"/>
              </a:spcAft>
            </a:pPr>
            <a:r>
              <a:rPr lang="en-IN" b="1" dirty="0" smtClean="0">
                <a:solidFill>
                  <a:srgbClr val="FFFFFF"/>
                </a:solidFill>
                <a:latin typeface="Arial" charset="0"/>
                <a:ea typeface="ＭＳ Ｐゴシック" pitchFamily="-96" charset="-128"/>
                <a:cs typeface="+mn-cs"/>
              </a:rPr>
              <a:t>MCIA has been witnessing double digit traffic growth </a:t>
            </a:r>
            <a:endParaRPr lang="en-IN" b="1" dirty="0">
              <a:solidFill>
                <a:srgbClr val="FFFFFF"/>
              </a:solidFill>
              <a:latin typeface="Arial" charset="0"/>
              <a:ea typeface="ＭＳ Ｐゴシック" pitchFamily="-96" charset="-128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4637" y="1111448"/>
            <a:ext cx="15688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>
                <a:latin typeface="+mj-lt"/>
              </a:rPr>
              <a:t>MCIA Terminal 2</a:t>
            </a:r>
            <a:endParaRPr lang="en-US" b="1" u="sng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794470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319" y="49297"/>
            <a:ext cx="8694006" cy="873400"/>
          </a:xfrm>
        </p:spPr>
        <p:txBody>
          <a:bodyPr/>
          <a:lstStyle/>
          <a:p>
            <a:r>
              <a:rPr lang="en-IN" sz="2000" dirty="0">
                <a:latin typeface="Arial" panose="020B0604020202020204" pitchFamily="34" charset="0"/>
              </a:rPr>
              <a:t>Additionally, GMR Aviation Academy establishes GMR Airports positioning as an end-to-end aviation platform.</a:t>
            </a:r>
          </a:p>
        </p:txBody>
      </p:sp>
      <p:sp>
        <p:nvSpPr>
          <p:cNvPr id="37" name="Rounded Rectangle 4"/>
          <p:cNvSpPr/>
          <p:nvPr/>
        </p:nvSpPr>
        <p:spPr>
          <a:xfrm>
            <a:off x="365638" y="6651028"/>
            <a:ext cx="9786586" cy="71179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53" tIns="30477" rIns="60953" bIns="30477" numCol="1" spcCol="1270" anchor="ctr" anchorCtr="0">
            <a:noAutofit/>
          </a:bodyPr>
          <a:lstStyle/>
          <a:p>
            <a:pPr algn="ctr" defTabSz="711129"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</a:pPr>
            <a:r>
              <a:rPr lang="en-IN" sz="1600" b="1" dirty="0">
                <a:solidFill>
                  <a:srgbClr val="000000"/>
                </a:solidFill>
              </a:rPr>
              <a:t>With a total participation of 25,000+ people across ~800 programs (in FY16), GMR Aviation Academy is India’s only ICAO approved Regional Training Centre of Excellence (RTCE).</a:t>
            </a:r>
          </a:p>
        </p:txBody>
      </p:sp>
      <p:sp>
        <p:nvSpPr>
          <p:cNvPr id="29" name="ObjectBox3" descr="&lt;tags&gt;&lt;tag n=&quot;BulletInfo&quot; v=&quot;Standard&quot; /&gt;&lt;tag n=&quot;TagName&quot; v=&quot;ObjectBox3&quot; /&gt;&lt;tag n=&quot;Top&quot; v=&quot;244.0079&quot; /&gt;&lt;tag n=&quot;Left&quot; v=&quot;35.75&quot; /&gt;&lt;tag n=&quot;Height&quot; v=&quot;131.4734&quot; /&gt;&lt;tag n=&quot;Width&quot; v=&quot;314.5&quot; /&gt;&lt;tag n=&quot;Format&quot; v=&quot;1&quot; /&gt;&lt;/tags&gt;"/>
          <p:cNvSpPr>
            <a:spLocks noChangeArrowheads="1"/>
          </p:cNvSpPr>
          <p:nvPr/>
        </p:nvSpPr>
        <p:spPr bwMode="gray">
          <a:xfrm>
            <a:off x="619683" y="3372685"/>
            <a:ext cx="3993312" cy="1669362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64786" rIns="0" bIns="0"/>
          <a:lstStyle/>
          <a:p>
            <a:pPr marL="141260" lvl="2" indent="-138085" defTabSz="728517">
              <a:lnSpc>
                <a:spcPct val="95000"/>
              </a:lnSpc>
              <a:buClr>
                <a:srgbClr val="F9A61A"/>
              </a:buClr>
              <a:buSzPct val="80000"/>
              <a:buFont typeface="Wingdings" pitchFamily="2" charset="2"/>
              <a:buChar char="n"/>
              <a:defRPr/>
            </a:pPr>
            <a:endParaRPr lang="en-GB" altLang="ja-JP" sz="1000" kern="0" dirty="0">
              <a:solidFill>
                <a:srgbClr val="000000"/>
              </a:solidFill>
              <a:latin typeface="Arial"/>
              <a:ea typeface="ＭＳ Ｐゴシック"/>
              <a:cs typeface="+mn-cs"/>
            </a:endParaRPr>
          </a:p>
        </p:txBody>
      </p:sp>
      <p:sp>
        <p:nvSpPr>
          <p:cNvPr id="30" name="HeadingBox1" descr="&lt;tags&gt;&lt;tag n=&quot;TagName&quot; v=&quot;HeadingBox1&quot; /&gt;&lt;tag n=&quot;Top&quot; v=&quot;62.14598&quot; /&gt;&lt;tag n=&quot;Left&quot; v=&quot;35.37512&quot; /&gt;&lt;tag n=&quot;Height&quot; v=&quot;13.53087&quot; /&gt;&lt;tag n=&quot;Width&quot; v=&quot;648.8748&quot; /&gt;&lt;tag n=&quot;ShadowSize&quot; v=&quot;99.899&quot; /&gt;&lt;tag n=&quot;Format&quot; v=&quot;1&quot; /&gt;&lt;/tags&gt;"/>
          <p:cNvSpPr>
            <a:spLocks noChangeArrowheads="1"/>
          </p:cNvSpPr>
          <p:nvPr/>
        </p:nvSpPr>
        <p:spPr bwMode="gray">
          <a:xfrm>
            <a:off x="365639" y="1090765"/>
            <a:ext cx="9959790" cy="230271"/>
          </a:xfrm>
          <a:prstGeom prst="rect">
            <a:avLst/>
          </a:prstGeom>
          <a:solidFill>
            <a:srgbClr val="FFFFFF"/>
          </a:solidFill>
          <a:ln w="6350" algn="ctr">
            <a:noFill/>
            <a:miter lim="800000"/>
            <a:headEnd/>
            <a:tailEnd/>
          </a:ln>
          <a:effectLst>
            <a:outerShdw dist="25400" dir="5400000" sx="99899" sy="99899" algn="ctr" rotWithShape="0">
              <a:srgbClr val="013976"/>
            </a:outerShdw>
          </a:effectLst>
          <a:extLst>
            <a:ext uri="{91240B29-F687-4F45-9708-019B960494DF}">
              <a14:hiddenLine xmlns:a14="http://schemas.microsoft.com/office/drawing/2010/main" w="635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25395" anchor="b">
            <a:spAutoFit/>
          </a:bodyPr>
          <a:lstStyle/>
          <a:p>
            <a:pPr defTabSz="728517">
              <a:lnSpc>
                <a:spcPct val="95000"/>
              </a:lnSpc>
              <a:defRPr/>
            </a:pPr>
            <a:r>
              <a:rPr lang="en-GB" altLang="ja-JP" b="1" kern="0" dirty="0">
                <a:solidFill>
                  <a:srgbClr val="013976"/>
                </a:solidFill>
                <a:latin typeface="Arial"/>
                <a:ea typeface="ＭＳ Ｐゴシック"/>
                <a:cs typeface="+mn-cs"/>
              </a:rPr>
              <a:t>GMR Aviation Academy (GAA) is India’s premier aviation training hub</a:t>
            </a:r>
          </a:p>
        </p:txBody>
      </p:sp>
      <p:sp>
        <p:nvSpPr>
          <p:cNvPr id="31" name="TextBox 30" descr="&lt;tags&gt;&lt;tag n=&quot;TagName&quot; v=&quot;TextBox 74&quot; /&gt;&lt;tag n=&quot;Top&quot; v=&quot;79.18953&quot; /&gt;&lt;tag n=&quot;Left&quot; v=&quot;369.6043&quot; /&gt;&lt;tag n=&quot;Height&quot; v=&quot;12.37976&quot; /&gt;&lt;tag n=&quot;Width&quot; v=&quot;314.6457&quot; /&gt;&lt;/tags&gt;"/>
          <p:cNvSpPr txBox="1"/>
          <p:nvPr/>
        </p:nvSpPr>
        <p:spPr>
          <a:xfrm>
            <a:off x="6051624" y="1422776"/>
            <a:ext cx="4116219" cy="157190"/>
          </a:xfrm>
          <a:prstGeom prst="rect">
            <a:avLst/>
          </a:prstGeom>
          <a:solidFill>
            <a:srgbClr val="FFFFFF"/>
          </a:solidFill>
          <a:ln w="6350" algn="ctr">
            <a:noFill/>
            <a:miter lim="800000"/>
            <a:headEnd/>
            <a:tailEnd/>
          </a:ln>
          <a:effectLst>
            <a:outerShdw dist="25400" dir="5400000" sx="99899" sy="99899" algn="ctr" rotWithShape="0">
              <a:srgbClr val="3B7AC1"/>
            </a:outerShdw>
          </a:effectLst>
          <a:extLst>
            <a:ext uri="{91240B29-F687-4F45-9708-019B960494DF}">
              <a14:hiddenLine xmlns:a14="http://schemas.microsoft.com/office/drawing/2010/main" w="635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25395" anchor="b">
            <a:noAutofit/>
          </a:bodyPr>
          <a:lstStyle>
            <a:defPPr>
              <a:defRPr lang="en-US"/>
            </a:defPPr>
            <a:lvl1pPr defTabSz="728663">
              <a:buClrTx/>
              <a:defRPr sz="800" b="1">
                <a:solidFill>
                  <a:srgbClr val="013976"/>
                </a:solidFill>
                <a:latin typeface="Arial"/>
                <a:ea typeface="ＭＳ Ｐゴシック" pitchFamily="34" charset="-128"/>
              </a:defRPr>
            </a:lvl1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50" kern="0" dirty="0">
                <a:cs typeface="+mn-cs"/>
              </a:rPr>
              <a:t>GAA has witnessed strong growth in reach</a:t>
            </a:r>
          </a:p>
        </p:txBody>
      </p:sp>
      <p:sp>
        <p:nvSpPr>
          <p:cNvPr id="32" name="HeadingBox1" descr="&lt;tags&gt;&lt;tag n=&quot;TagName&quot; v=&quot;HeadingBox1&quot; /&gt;&lt;tag n=&quot;Top&quot; v=&quot;83.78047&quot; /&gt;&lt;tag n=&quot;Left&quot; v=&quot;35.37512&quot; /&gt;&lt;tag n=&quot;Height&quot; v=&quot;13.53087&quot; /&gt;&lt;tag n=&quot;Width&quot; v=&quot;648.8748&quot; /&gt;&lt;tag n=&quot;ShadowSize&quot; v=&quot;99.899&quot; /&gt;&lt;tag n=&quot;Format&quot; v=&quot;1&quot; /&gt;&lt;/tags&gt;"/>
          <p:cNvSpPr>
            <a:spLocks noChangeArrowheads="1"/>
          </p:cNvSpPr>
          <p:nvPr/>
        </p:nvSpPr>
        <p:spPr bwMode="gray">
          <a:xfrm>
            <a:off x="365637" y="3839873"/>
            <a:ext cx="9959792" cy="230271"/>
          </a:xfrm>
          <a:prstGeom prst="rect">
            <a:avLst/>
          </a:prstGeom>
          <a:solidFill>
            <a:srgbClr val="FFFFFF"/>
          </a:solidFill>
          <a:ln w="6350" algn="ctr">
            <a:noFill/>
            <a:miter lim="800000"/>
            <a:headEnd/>
            <a:tailEnd/>
          </a:ln>
          <a:effectLst>
            <a:outerShdw dist="25400" dir="5400000" sx="99899" sy="99899" algn="ctr" rotWithShape="0">
              <a:srgbClr val="013976"/>
            </a:outerShdw>
          </a:effectLst>
          <a:extLst>
            <a:ext uri="{91240B29-F687-4F45-9708-019B960494DF}">
              <a14:hiddenLine xmlns:a14="http://schemas.microsoft.com/office/drawing/2010/main" w="635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25395" anchor="b">
            <a:spAutoFit/>
          </a:bodyPr>
          <a:lstStyle/>
          <a:p>
            <a:pPr defTabSz="728517">
              <a:lnSpc>
                <a:spcPct val="95000"/>
              </a:lnSpc>
              <a:defRPr/>
            </a:pPr>
            <a:r>
              <a:rPr lang="en-GB" altLang="ja-JP" b="1" kern="0" dirty="0">
                <a:solidFill>
                  <a:srgbClr val="013976"/>
                </a:solidFill>
                <a:latin typeface="Arial"/>
                <a:ea typeface="ＭＳ Ｐゴシック"/>
                <a:cs typeface="+mn-cs"/>
              </a:rPr>
              <a:t>GAA has been certified by all global and domestic aviation governance bodies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92552" y="1579966"/>
            <a:ext cx="4034364" cy="238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  <a:buClr>
                <a:srgbClr val="FFFFFF"/>
              </a:buClr>
              <a:defRPr/>
            </a:pPr>
            <a:r>
              <a:rPr lang="en-GB" sz="1000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/>
                <a:cs typeface="+mn-cs"/>
              </a:rPr>
              <a:t>Number of Training Programs and Number of Participants (Yearly)</a:t>
            </a:r>
          </a:p>
        </p:txBody>
      </p:sp>
      <p:graphicFrame>
        <p:nvGraphicFramePr>
          <p:cNvPr id="34" name="Chart 33"/>
          <p:cNvGraphicFramePr/>
          <p:nvPr>
            <p:extLst/>
          </p:nvPr>
        </p:nvGraphicFramePr>
        <p:xfrm>
          <a:off x="6084779" y="1791862"/>
          <a:ext cx="4049908" cy="1989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65"/>
          <a:stretch/>
        </p:blipFill>
        <p:spPr>
          <a:xfrm>
            <a:off x="983596" y="4169793"/>
            <a:ext cx="8948297" cy="97179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684" y="5567298"/>
            <a:ext cx="5608820" cy="89981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5764" y="5567298"/>
            <a:ext cx="3939666" cy="899811"/>
          </a:xfrm>
          <a:prstGeom prst="rect">
            <a:avLst/>
          </a:prstGeom>
        </p:spPr>
      </p:pic>
      <p:sp>
        <p:nvSpPr>
          <p:cNvPr id="50" name="HeadingBox1" descr="&lt;tags&gt;&lt;tag n=&quot;TagName&quot; v=&quot;HeadingBox1&quot; /&gt;&lt;tag n=&quot;Top&quot; v=&quot;83.78047&quot; /&gt;&lt;tag n=&quot;Left&quot; v=&quot;35.37512&quot; /&gt;&lt;tag n=&quot;Height&quot; v=&quot;13.53087&quot; /&gt;&lt;tag n=&quot;Width&quot; v=&quot;648.8748&quot; /&gt;&lt;tag n=&quot;ShadowSize&quot; v=&quot;99.899&quot; /&gt;&lt;tag n=&quot;Format&quot; v=&quot;1&quot; /&gt;&lt;/tags&gt;"/>
          <p:cNvSpPr>
            <a:spLocks noChangeArrowheads="1"/>
          </p:cNvSpPr>
          <p:nvPr/>
        </p:nvSpPr>
        <p:spPr bwMode="gray">
          <a:xfrm>
            <a:off x="365636" y="5250524"/>
            <a:ext cx="9959793" cy="230271"/>
          </a:xfrm>
          <a:prstGeom prst="rect">
            <a:avLst/>
          </a:prstGeom>
          <a:solidFill>
            <a:srgbClr val="FFFFFF"/>
          </a:solidFill>
          <a:ln w="6350" algn="ctr">
            <a:noFill/>
            <a:miter lim="800000"/>
            <a:headEnd/>
            <a:tailEnd/>
          </a:ln>
          <a:effectLst>
            <a:outerShdw dist="25400" dir="5400000" sx="99899" sy="99899" algn="ctr" rotWithShape="0">
              <a:srgbClr val="013976"/>
            </a:outerShdw>
          </a:effectLst>
          <a:extLst>
            <a:ext uri="{91240B29-F687-4F45-9708-019B960494DF}">
              <a14:hiddenLine xmlns:a14="http://schemas.microsoft.com/office/drawing/2010/main" w="6350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25395" anchor="b">
            <a:spAutoFit/>
          </a:bodyPr>
          <a:lstStyle/>
          <a:p>
            <a:pPr defTabSz="728517">
              <a:lnSpc>
                <a:spcPct val="95000"/>
              </a:lnSpc>
              <a:defRPr/>
            </a:pPr>
            <a:r>
              <a:rPr lang="en-GB" altLang="ja-JP" b="1" kern="0" dirty="0">
                <a:solidFill>
                  <a:srgbClr val="013976"/>
                </a:solidFill>
                <a:latin typeface="Arial"/>
                <a:ea typeface="ＭＳ Ｐゴシック"/>
                <a:cs typeface="+mn-cs"/>
              </a:rPr>
              <a:t>GAA serves all major aviation players in India – airports, airlines, cargo and hotels</a:t>
            </a:r>
          </a:p>
        </p:txBody>
      </p:sp>
      <p:sp>
        <p:nvSpPr>
          <p:cNvPr id="51" name="TextBox 50" descr="AQAAAAAQAC6YnEKFQlFAqUbAh/kd0Of/huBj4Bp7rpsyhNMhYNH86PhNBC/blrsipraHC7QbrB6hnz51RxXL5lsEMQUU2fLOCYuqYA5SBxG4uWMep5hT"/>
          <p:cNvSpPr txBox="1"/>
          <p:nvPr/>
        </p:nvSpPr>
        <p:spPr>
          <a:xfrm>
            <a:off x="160763" y="1353393"/>
            <a:ext cx="5953224" cy="2428825"/>
          </a:xfrm>
          <a:prstGeom prst="rect">
            <a:avLst/>
          </a:prstGeom>
          <a:noFill/>
        </p:spPr>
        <p:txBody>
          <a:bodyPr wrap="square" tIns="71985" rtlCol="0" anchor="t" anchorCtr="0">
            <a:noAutofit/>
          </a:bodyPr>
          <a:lstStyle/>
          <a:p>
            <a:pPr marL="187288" lvl="2" indent="-184113">
              <a:spcBef>
                <a:spcPts val="600"/>
              </a:spcBef>
              <a:buClr>
                <a:srgbClr val="F9A61A"/>
              </a:buClr>
              <a:buSzPct val="80000"/>
              <a:buFont typeface="Wingdings"/>
              <a:buChar char="n"/>
              <a:defRPr/>
            </a:pPr>
            <a:r>
              <a:rPr lang="en-GB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Founded in 2009, GAA is India’s only aviation training centre approved by ICAO, IATA , ACI  besides Indian Aviation Authority DGCA</a:t>
            </a:r>
          </a:p>
          <a:p>
            <a:pPr marL="187288" lvl="2" indent="-184113">
              <a:spcBef>
                <a:spcPts val="600"/>
              </a:spcBef>
              <a:buClr>
                <a:srgbClr val="F9A61A"/>
              </a:buClr>
              <a:buSzPct val="80000"/>
              <a:buFont typeface="Wingdings"/>
              <a:buChar char="n"/>
              <a:defRPr/>
            </a:pPr>
            <a:r>
              <a:rPr lang="en-GB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In 2014, ICAO certified it as a “Regional Centre of Excellence” – one among 3 training centres in Asia Pacific and 11 training centres globally</a:t>
            </a:r>
          </a:p>
          <a:p>
            <a:pPr marL="187288" lvl="2" indent="-184113">
              <a:spcBef>
                <a:spcPts val="600"/>
              </a:spcBef>
              <a:buClr>
                <a:srgbClr val="F9A61A"/>
              </a:buClr>
              <a:buSzPct val="80000"/>
              <a:buFont typeface="Wingdings"/>
              <a:buChar char="n"/>
              <a:defRPr/>
            </a:pPr>
            <a:r>
              <a:rPr lang="en-GB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GAA has a comprehensive course catalogue across Aviation competencies, Behavioural courses and E-learning modules</a:t>
            </a:r>
          </a:p>
          <a:p>
            <a:pPr marL="187288" lvl="2" indent="-184113">
              <a:spcBef>
                <a:spcPts val="600"/>
              </a:spcBef>
              <a:buClr>
                <a:srgbClr val="F9A61A"/>
              </a:buClr>
              <a:buSzPct val="80000"/>
              <a:buFont typeface="Wingdings"/>
              <a:buChar char="n"/>
              <a:defRPr/>
            </a:pPr>
            <a:r>
              <a:rPr lang="en-GB" kern="0" dirty="0">
                <a:solidFill>
                  <a:srgbClr val="000000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Clients include all types of aviation players – airports, airlines, cargo operators, hospitality concerns, institutions from India, Asia-Pacific, Middle East and Africa</a:t>
            </a:r>
          </a:p>
        </p:txBody>
      </p:sp>
    </p:spTree>
    <p:extLst>
      <p:ext uri="{BB962C8B-B14F-4D97-AF65-F5344CB8AC3E}">
        <p14:creationId xmlns:p14="http://schemas.microsoft.com/office/powerpoint/2010/main" val="351653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55290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1" name="think-cell Slide" r:id="rId6" imgW="425" imgH="426" progId="TCLayout.ActiveDocument.1">
                  <p:embed/>
                </p:oleObj>
              </mc:Choice>
              <mc:Fallback>
                <p:oleObj name="think-cell Slide" r:id="rId6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kumimoji="0" lang="en-IN" sz="2000" b="1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  <a:sym typeface="Arial Black" panose="020B0A040201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859450" y="-1567"/>
            <a:ext cx="8969740" cy="963613"/>
          </a:xfrm>
          <a:noFill/>
          <a:ln>
            <a:miter lim="800000"/>
            <a:headEnd/>
            <a:tailEnd/>
          </a:ln>
        </p:spPr>
        <p:txBody>
          <a:bodyPr vert="horz" wrap="square" lIns="91154" tIns="45577" rIns="91154" bIns="45577" numCol="1" anchor="ctr" anchorCtr="0" compatLnSpc="1">
            <a:prstTxWarp prst="textNoShape">
              <a:avLst/>
            </a:prstTxWarp>
          </a:bodyPr>
          <a:lstStyle/>
          <a:p>
            <a:r>
              <a:rPr lang="en-IN" sz="2000" dirty="0" smtClean="0">
                <a:latin typeface="+mj-lt"/>
              </a:rPr>
              <a:t>To summarize, the takeaways from our unique experiences across different airport assets are as follows:</a:t>
            </a:r>
            <a:endParaRPr lang="en-IN" sz="2000" dirty="0">
              <a:latin typeface="+mj-lt"/>
            </a:endParaRPr>
          </a:p>
        </p:txBody>
      </p:sp>
      <p:sp>
        <p:nvSpPr>
          <p:cNvPr id="17" name="Pentagon 16"/>
          <p:cNvSpPr/>
          <p:nvPr/>
        </p:nvSpPr>
        <p:spPr bwMode="auto">
          <a:xfrm>
            <a:off x="300605" y="1161597"/>
            <a:ext cx="1836000" cy="990600"/>
          </a:xfrm>
          <a:prstGeom prst="homePlate">
            <a:avLst>
              <a:gd name="adj" fmla="val 16300"/>
            </a:avLst>
          </a:prstGeom>
          <a:solidFill>
            <a:srgbClr val="FFCC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35" tIns="45618" rIns="91235" bIns="45618" numCol="1" rtlCol="0" anchor="ctr" anchorCtr="0" compatLnSpc="1">
            <a:prstTxWarp prst="textNoShape">
              <a:avLst/>
            </a:prstTxWarp>
          </a:bodyPr>
          <a:lstStyle/>
          <a:p>
            <a:pPr algn="ctr" defTabSz="912366" eaLnBrk="0" hangingPunct="0"/>
            <a:r>
              <a:rPr lang="en-US" sz="1600" b="1" dirty="0">
                <a:solidFill>
                  <a:sysClr val="windowText" lastClr="000000"/>
                </a:solidFill>
                <a:latin typeface="Arial" charset="0"/>
                <a:ea typeface="ＭＳ Ｐゴシック" pitchFamily="-96" charset="-128"/>
              </a:rPr>
              <a:t>Bidding</a:t>
            </a:r>
            <a:endParaRPr lang="en-IN" sz="1600" b="1" dirty="0">
              <a:solidFill>
                <a:sysClr val="windowText" lastClr="000000"/>
              </a:solidFill>
              <a:latin typeface="Arial" charset="0"/>
              <a:ea typeface="ＭＳ Ｐゴシック" pitchFamily="-96" charset="-128"/>
            </a:endParaRPr>
          </a:p>
        </p:txBody>
      </p:sp>
      <p:sp>
        <p:nvSpPr>
          <p:cNvPr id="18" name="Pentagon 17"/>
          <p:cNvSpPr/>
          <p:nvPr/>
        </p:nvSpPr>
        <p:spPr bwMode="auto">
          <a:xfrm>
            <a:off x="2396105" y="1161597"/>
            <a:ext cx="1836000" cy="990600"/>
          </a:xfrm>
          <a:prstGeom prst="homePlate">
            <a:avLst>
              <a:gd name="adj" fmla="val 16300"/>
            </a:avLst>
          </a:prstGeom>
          <a:solidFill>
            <a:srgbClr val="FFCC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35" tIns="45618" rIns="91235" bIns="45618" numCol="1" rtlCol="0" anchor="ctr" anchorCtr="0" compatLnSpc="1">
            <a:prstTxWarp prst="textNoShape">
              <a:avLst/>
            </a:prstTxWarp>
          </a:bodyPr>
          <a:lstStyle/>
          <a:p>
            <a:pPr algn="ctr" defTabSz="912366" eaLnBrk="0" hangingPunct="0"/>
            <a:r>
              <a:rPr lang="en-US" sz="1600" b="1" dirty="0">
                <a:solidFill>
                  <a:sysClr val="windowText" lastClr="000000"/>
                </a:solidFill>
                <a:latin typeface="Arial" charset="0"/>
                <a:ea typeface="ＭＳ Ｐゴシック" pitchFamily="-96" charset="-128"/>
              </a:rPr>
              <a:t>Development</a:t>
            </a:r>
            <a:endParaRPr lang="en-IN" sz="1600" b="1" dirty="0">
              <a:solidFill>
                <a:sysClr val="windowText" lastClr="000000"/>
              </a:solidFill>
              <a:latin typeface="Arial" charset="0"/>
              <a:ea typeface="ＭＳ Ｐゴシック" pitchFamily="-96" charset="-128"/>
            </a:endParaRPr>
          </a:p>
        </p:txBody>
      </p:sp>
      <p:sp>
        <p:nvSpPr>
          <p:cNvPr id="19" name="Pentagon 18"/>
          <p:cNvSpPr/>
          <p:nvPr/>
        </p:nvSpPr>
        <p:spPr bwMode="auto">
          <a:xfrm>
            <a:off x="4491605" y="1161597"/>
            <a:ext cx="1836000" cy="990600"/>
          </a:xfrm>
          <a:prstGeom prst="homePlate">
            <a:avLst>
              <a:gd name="adj" fmla="val 16300"/>
            </a:avLst>
          </a:prstGeom>
          <a:solidFill>
            <a:srgbClr val="FFCC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35" tIns="45618" rIns="91235" bIns="45618" numCol="1" rtlCol="0" anchor="ctr" anchorCtr="0" compatLnSpc="1">
            <a:prstTxWarp prst="textNoShape">
              <a:avLst/>
            </a:prstTxWarp>
          </a:bodyPr>
          <a:lstStyle/>
          <a:p>
            <a:pPr algn="ctr" defTabSz="912366" eaLnBrk="0" hangingPunct="0"/>
            <a:r>
              <a:rPr lang="en-US" sz="1600" b="1" dirty="0">
                <a:solidFill>
                  <a:sysClr val="windowText" lastClr="000000"/>
                </a:solidFill>
                <a:latin typeface="Arial" charset="0"/>
                <a:ea typeface="ＭＳ Ｐゴシック" pitchFamily="-96" charset="-128"/>
              </a:rPr>
              <a:t>Construction</a:t>
            </a:r>
            <a:endParaRPr lang="en-IN" sz="1600" b="1" dirty="0">
              <a:solidFill>
                <a:sysClr val="windowText" lastClr="000000"/>
              </a:solidFill>
              <a:latin typeface="Arial" charset="0"/>
              <a:ea typeface="ＭＳ Ｐゴシック" pitchFamily="-96" charset="-128"/>
            </a:endParaRPr>
          </a:p>
        </p:txBody>
      </p:sp>
      <p:sp>
        <p:nvSpPr>
          <p:cNvPr id="20" name="Pentagon 19"/>
          <p:cNvSpPr/>
          <p:nvPr/>
        </p:nvSpPr>
        <p:spPr bwMode="auto">
          <a:xfrm>
            <a:off x="6587105" y="1161597"/>
            <a:ext cx="1836000" cy="990600"/>
          </a:xfrm>
          <a:prstGeom prst="homePlate">
            <a:avLst>
              <a:gd name="adj" fmla="val 16300"/>
            </a:avLst>
          </a:prstGeom>
          <a:solidFill>
            <a:srgbClr val="FFCC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35" tIns="45618" rIns="91235" bIns="45618" numCol="1" rtlCol="0" anchor="ctr" anchorCtr="0" compatLnSpc="1">
            <a:prstTxWarp prst="textNoShape">
              <a:avLst/>
            </a:prstTxWarp>
          </a:bodyPr>
          <a:lstStyle/>
          <a:p>
            <a:pPr algn="ctr" defTabSz="912366" eaLnBrk="0" hangingPunct="0"/>
            <a:r>
              <a:rPr lang="en-US" sz="1600" b="1" dirty="0">
                <a:solidFill>
                  <a:sysClr val="windowText" lastClr="000000"/>
                </a:solidFill>
                <a:latin typeface="Arial" charset="0"/>
                <a:ea typeface="ＭＳ Ｐゴシック" pitchFamily="-96" charset="-128"/>
              </a:rPr>
              <a:t>Commissioning</a:t>
            </a:r>
            <a:endParaRPr lang="en-IN" sz="1600" b="1" dirty="0">
              <a:solidFill>
                <a:sysClr val="windowText" lastClr="000000"/>
              </a:solidFill>
              <a:latin typeface="Arial" charset="0"/>
              <a:ea typeface="ＭＳ Ｐゴシック" pitchFamily="-96" charset="-128"/>
            </a:endParaRPr>
          </a:p>
        </p:txBody>
      </p:sp>
      <p:sp>
        <p:nvSpPr>
          <p:cNvPr id="21" name="Pentagon 20"/>
          <p:cNvSpPr/>
          <p:nvPr/>
        </p:nvSpPr>
        <p:spPr bwMode="auto">
          <a:xfrm>
            <a:off x="8682605" y="1161597"/>
            <a:ext cx="1836000" cy="990600"/>
          </a:xfrm>
          <a:prstGeom prst="homePlate">
            <a:avLst>
              <a:gd name="adj" fmla="val 16300"/>
            </a:avLst>
          </a:prstGeom>
          <a:solidFill>
            <a:srgbClr val="FFCC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235" tIns="45618" rIns="91235" bIns="45618" numCol="1" rtlCol="0" anchor="ctr" anchorCtr="0" compatLnSpc="1">
            <a:prstTxWarp prst="textNoShape">
              <a:avLst/>
            </a:prstTxWarp>
          </a:bodyPr>
          <a:lstStyle/>
          <a:p>
            <a:pPr algn="ctr" defTabSz="912366" eaLnBrk="0" hangingPunct="0"/>
            <a:r>
              <a:rPr lang="en-US" sz="1600" b="1" dirty="0">
                <a:solidFill>
                  <a:sysClr val="windowText" lastClr="000000"/>
                </a:solidFill>
                <a:latin typeface="Arial" charset="0"/>
                <a:ea typeface="ＭＳ Ｐゴシック" pitchFamily="-96" charset="-128"/>
              </a:rPr>
              <a:t>Operations &amp; Commercial Enhancement</a:t>
            </a:r>
            <a:endParaRPr lang="en-IN" sz="1600" b="1" dirty="0">
              <a:solidFill>
                <a:sysClr val="windowText" lastClr="000000"/>
              </a:solidFill>
              <a:latin typeface="Arial" charset="0"/>
              <a:ea typeface="ＭＳ Ｐゴシック" pitchFamily="-96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9430" y="2435070"/>
            <a:ext cx="1946351" cy="3754875"/>
          </a:xfrm>
          <a:prstGeom prst="rect">
            <a:avLst/>
          </a:prstGeom>
          <a:noFill/>
        </p:spPr>
        <p:txBody>
          <a:bodyPr wrap="square" lIns="35921" tIns="35921" rIns="35921" bIns="35921" rtlCol="0">
            <a:noAutofit/>
          </a:bodyPr>
          <a:lstStyle/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Different style and bidding motive</a:t>
            </a:r>
          </a:p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Greenfield development at GHIAL and Mopa</a:t>
            </a:r>
          </a:p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Revenue share at DIAL</a:t>
            </a:r>
          </a:p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Open auction at ISG</a:t>
            </a:r>
          </a:p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Complex financial bid at Male’ (Maldives) and Heraklion (Greece)</a:t>
            </a:r>
            <a:endParaRPr lang="en-IN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40930" y="2435091"/>
            <a:ext cx="1946351" cy="4582023"/>
          </a:xfrm>
          <a:prstGeom prst="rect">
            <a:avLst/>
          </a:prstGeom>
          <a:noFill/>
        </p:spPr>
        <p:txBody>
          <a:bodyPr wrap="square" lIns="35921" tIns="35921" rIns="35921" bIns="35921" rtlCol="0">
            <a:noAutofit/>
          </a:bodyPr>
          <a:lstStyle/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Government has a key role during development</a:t>
            </a:r>
          </a:p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High level of flexibility and innovation in Male’ and limited in DIAL</a:t>
            </a:r>
          </a:p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Fast-track of agreement required</a:t>
            </a:r>
          </a:p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Debt and other innovative project funding methods</a:t>
            </a:r>
            <a:endParaRPr lang="en-IN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4" name="Straight Connector 23"/>
          <p:cNvCxnSpPr/>
          <p:nvPr/>
        </p:nvCxnSpPr>
        <p:spPr bwMode="auto">
          <a:xfrm rot="5400000">
            <a:off x="-272058" y="4443871"/>
            <a:ext cx="507682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4416869" y="2435071"/>
            <a:ext cx="1985473" cy="4851554"/>
          </a:xfrm>
          <a:prstGeom prst="rect">
            <a:avLst/>
          </a:prstGeom>
          <a:noFill/>
        </p:spPr>
        <p:txBody>
          <a:bodyPr wrap="square" lIns="35921" tIns="35921" rIns="35921" bIns="35921" rtlCol="0">
            <a:noAutofit/>
          </a:bodyPr>
          <a:lstStyle/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Robust and detailed planning required</a:t>
            </a:r>
          </a:p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Local &amp; on-ground understanding</a:t>
            </a:r>
          </a:p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Contracting strategy &amp; construction methodology are key for project cost &amp; time</a:t>
            </a:r>
          </a:p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Coordination with govt. agencies for clearances</a:t>
            </a:r>
            <a:endParaRPr lang="en-IN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31930" y="2435071"/>
            <a:ext cx="1946351" cy="4185761"/>
          </a:xfrm>
          <a:prstGeom prst="rect">
            <a:avLst/>
          </a:prstGeom>
          <a:noFill/>
        </p:spPr>
        <p:txBody>
          <a:bodyPr wrap="square" lIns="35921" tIns="35921" rIns="35921" bIns="35921" rtlCol="0">
            <a:noAutofit/>
          </a:bodyPr>
          <a:lstStyle/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Airlines shifting</a:t>
            </a:r>
          </a:p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Testing &amp; trials of equipment &amp; facilities</a:t>
            </a:r>
          </a:p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Readiness of stakeholders </a:t>
            </a:r>
          </a:p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Coordination with govt. agencies – Security, ATC etc.</a:t>
            </a:r>
          </a:p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Connectivity to airport</a:t>
            </a:r>
          </a:p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 Public Advocacy</a:t>
            </a:r>
            <a:endParaRPr lang="en-IN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591430" y="2435091"/>
            <a:ext cx="1946351" cy="4312493"/>
          </a:xfrm>
          <a:prstGeom prst="rect">
            <a:avLst/>
          </a:prstGeom>
          <a:noFill/>
        </p:spPr>
        <p:txBody>
          <a:bodyPr wrap="square" lIns="35921" tIns="35921" rIns="35921" bIns="35921" rtlCol="0">
            <a:noAutofit/>
          </a:bodyPr>
          <a:lstStyle/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Operational &amp; Commercial </a:t>
            </a:r>
            <a:r>
              <a:rPr lang="en-US" dirty="0">
                <a:solidFill>
                  <a:srgbClr val="000000"/>
                </a:solidFill>
                <a:latin typeface="Arial"/>
              </a:rPr>
              <a:t>Turn-around at DIAL</a:t>
            </a:r>
          </a:p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Service quality delivery at GHIAL and DIAL</a:t>
            </a:r>
          </a:p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Attracting traffic in a competitive situation – ISG</a:t>
            </a:r>
          </a:p>
          <a:p>
            <a:pPr marL="174235" indent="-174235" algn="just">
              <a:lnSpc>
                <a:spcPct val="125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</a:rPr>
              <a:t>Streamline operations to meet global practices and standards – Male’</a:t>
            </a:r>
            <a:endParaRPr lang="en-IN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8" name="Straight Connector 27"/>
          <p:cNvCxnSpPr/>
          <p:nvPr/>
        </p:nvCxnSpPr>
        <p:spPr bwMode="auto">
          <a:xfrm rot="5400000">
            <a:off x="1823446" y="4436612"/>
            <a:ext cx="507682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 rot="5400000">
            <a:off x="3918944" y="4436612"/>
            <a:ext cx="507682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 rot="5400000">
            <a:off x="6014443" y="4436612"/>
            <a:ext cx="507682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2616683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384" y="1260739"/>
            <a:ext cx="6681391" cy="5676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1879" y="1751012"/>
            <a:ext cx="8534401" cy="963613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Thank You</a:t>
            </a:r>
            <a:endParaRPr lang="en-IN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22844" y="112253"/>
            <a:ext cx="8938083" cy="5421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5901" tIns="42950" rIns="85901" bIns="4295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1985" dirty="0">
                <a:latin typeface="Verdana" panose="020B0604030504040204" pitchFamily="34" charset="0"/>
              </a:rPr>
              <a:t>Driven by Group’s Passion, Patience &amp; Perseverance,</a:t>
            </a:r>
            <a:br>
              <a:rPr lang="en-US" sz="1985" dirty="0">
                <a:latin typeface="Verdana" panose="020B0604030504040204" pitchFamily="34" charset="0"/>
              </a:rPr>
            </a:br>
            <a:r>
              <a:rPr lang="en-US" sz="1985" dirty="0">
                <a:latin typeface="Verdana" panose="020B0604030504040204" pitchFamily="34" charset="0"/>
              </a:rPr>
              <a:t> we have come a long way &amp; aspire to be the best</a:t>
            </a:r>
            <a:endParaRPr lang="en-US" sz="1764" dirty="0">
              <a:latin typeface="Verdana" panose="020B0604030504040204" pitchFamily="34" charset="0"/>
            </a:endParaRPr>
          </a:p>
        </p:txBody>
      </p:sp>
      <p:sp>
        <p:nvSpPr>
          <p:cNvPr id="13327" name="Slide Number Placeholder 33"/>
          <p:cNvSpPr>
            <a:spLocks noGrp="1"/>
          </p:cNvSpPr>
          <p:nvPr>
            <p:ph type="sldNum" sz="quarter" idx="4294967295"/>
          </p:nvPr>
        </p:nvSpPr>
        <p:spPr>
          <a:xfrm>
            <a:off x="8283097" y="7167858"/>
            <a:ext cx="2101228" cy="47476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21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1pPr>
            <a:lvl2pPr marL="698165" indent="-268524" eaLnBrk="0" hangingPunct="0">
              <a:defRPr sz="1321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2pPr>
            <a:lvl3pPr marL="1074102" indent="-214816" eaLnBrk="0" hangingPunct="0">
              <a:defRPr sz="1321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3pPr>
            <a:lvl4pPr marL="1503741" indent="-214816" eaLnBrk="0" hangingPunct="0">
              <a:defRPr sz="1321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4pPr>
            <a:lvl5pPr marL="1933380" indent="-214816" eaLnBrk="0" hangingPunct="0">
              <a:defRPr sz="1321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5pPr>
            <a:lvl6pPr marL="2363022" indent="-214816" eaLnBrk="0" fontAlgn="base" hangingPunct="0">
              <a:spcBef>
                <a:spcPct val="0"/>
              </a:spcBef>
              <a:spcAft>
                <a:spcPct val="0"/>
              </a:spcAft>
              <a:defRPr sz="1321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6pPr>
            <a:lvl7pPr marL="2792658" indent="-214816" eaLnBrk="0" fontAlgn="base" hangingPunct="0">
              <a:spcBef>
                <a:spcPct val="0"/>
              </a:spcBef>
              <a:spcAft>
                <a:spcPct val="0"/>
              </a:spcAft>
              <a:defRPr sz="1321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7pPr>
            <a:lvl8pPr marL="3222307" indent="-214816" eaLnBrk="0" fontAlgn="base" hangingPunct="0">
              <a:spcBef>
                <a:spcPct val="0"/>
              </a:spcBef>
              <a:spcAft>
                <a:spcPct val="0"/>
              </a:spcAft>
              <a:defRPr sz="1321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8pPr>
            <a:lvl9pPr marL="3651945" indent="-214816" eaLnBrk="0" fontAlgn="base" hangingPunct="0">
              <a:spcBef>
                <a:spcPct val="0"/>
              </a:spcBef>
              <a:spcAft>
                <a:spcPct val="0"/>
              </a:spcAft>
              <a:defRPr sz="1321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9pPr>
          </a:lstStyle>
          <a:p>
            <a:pPr eaLnBrk="1" hangingPunct="1"/>
            <a:fld id="{BD6AE4D9-FE71-42E0-AA54-B66A7352B418}" type="slidenum">
              <a:rPr lang="en-US" sz="1510">
                <a:solidFill>
                  <a:srgbClr val="000000"/>
                </a:solidFill>
                <a:latin typeface="Arial" pitchFamily="34" charset="0"/>
              </a:rPr>
              <a:pPr eaLnBrk="1" hangingPunct="1"/>
              <a:t>2</a:t>
            </a:fld>
            <a:endParaRPr lang="en-US" sz="1510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4350" name="Rounded Rectangle 22"/>
          <p:cNvSpPr>
            <a:spLocks noChangeArrowheads="1"/>
          </p:cNvSpPr>
          <p:nvPr/>
        </p:nvSpPr>
        <p:spPr bwMode="auto">
          <a:xfrm>
            <a:off x="438708" y="3061448"/>
            <a:ext cx="2333368" cy="1213111"/>
          </a:xfrm>
          <a:prstGeom prst="roundRect">
            <a:avLst>
              <a:gd name="adj" fmla="val 6162"/>
            </a:avLst>
          </a:prstGeom>
          <a:solidFill>
            <a:schemeClr val="bg1">
              <a:lumMod val="95000"/>
            </a:schemeClr>
          </a:solidFill>
          <a:ln w="28575" algn="ctr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922" tIns="42961" rIns="85922" bIns="42961" anchor="ctr"/>
          <a:lstStyle/>
          <a:p>
            <a:pPr marL="211837" indent="-211837" algn="ctr" eaLnBrk="0" hangingPunct="0">
              <a:defRPr/>
            </a:pPr>
            <a:r>
              <a:rPr lang="en-US" sz="1321" b="1" dirty="0">
                <a:solidFill>
                  <a:srgbClr val="002060"/>
                </a:solidFill>
                <a:latin typeface="Verdana" pitchFamily="34" charset="0"/>
              </a:rPr>
              <a:t>GMR Group was established in </a:t>
            </a:r>
          </a:p>
          <a:p>
            <a:pPr marL="211837" indent="-211837" algn="ctr" eaLnBrk="0" hangingPunct="0">
              <a:defRPr/>
            </a:pPr>
            <a:r>
              <a:rPr lang="en-US" sz="1321" b="1" dirty="0">
                <a:solidFill>
                  <a:srgbClr val="002060"/>
                </a:solidFill>
                <a:latin typeface="Verdana" pitchFamily="34" charset="0"/>
              </a:rPr>
              <a:t>June 1978</a:t>
            </a:r>
          </a:p>
        </p:txBody>
      </p:sp>
      <p:sp>
        <p:nvSpPr>
          <p:cNvPr id="48" name="Rounded Rectangle 20"/>
          <p:cNvSpPr>
            <a:spLocks noChangeArrowheads="1"/>
          </p:cNvSpPr>
          <p:nvPr/>
        </p:nvSpPr>
        <p:spPr bwMode="auto">
          <a:xfrm>
            <a:off x="716731" y="4916615"/>
            <a:ext cx="2300419" cy="1940978"/>
          </a:xfrm>
          <a:prstGeom prst="roundRect">
            <a:avLst>
              <a:gd name="adj" fmla="val 6162"/>
            </a:avLst>
          </a:prstGeom>
          <a:solidFill>
            <a:schemeClr val="bg1">
              <a:lumMod val="95000"/>
            </a:schemeClr>
          </a:solidFill>
          <a:ln w="28575" algn="ctr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734" tIns="42867" rIns="85734" bIns="42867" anchor="ctr"/>
          <a:lstStyle/>
          <a:p>
            <a:pPr marL="211369" indent="-211369" defTabSz="861087" eaLnBrk="0" hangingPunct="0">
              <a:defRPr/>
            </a:pPr>
            <a:endParaRPr lang="en-US" sz="1321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49" name="Rounded Rectangle 21"/>
          <p:cNvSpPr>
            <a:spLocks noChangeArrowheads="1"/>
          </p:cNvSpPr>
          <p:nvPr/>
        </p:nvSpPr>
        <p:spPr bwMode="auto">
          <a:xfrm>
            <a:off x="3362643" y="2713657"/>
            <a:ext cx="3234963" cy="3152523"/>
          </a:xfrm>
          <a:prstGeom prst="roundRect">
            <a:avLst>
              <a:gd name="adj" fmla="val 6162"/>
            </a:avLst>
          </a:prstGeom>
          <a:solidFill>
            <a:schemeClr val="bg1">
              <a:lumMod val="95000"/>
            </a:schemeClr>
          </a:solidFill>
          <a:ln w="28575" algn="ctr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734" tIns="42867" rIns="85734" bIns="42867" anchor="ctr"/>
          <a:lstStyle/>
          <a:p>
            <a:pPr marL="211369" indent="-211369" defTabSz="861087" eaLnBrk="0" hangingPunct="0">
              <a:defRPr/>
            </a:pPr>
            <a:endParaRPr lang="en-US" sz="1226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50" name="Rounded Rectangle 25"/>
          <p:cNvSpPr>
            <a:spLocks noChangeArrowheads="1"/>
          </p:cNvSpPr>
          <p:nvPr/>
        </p:nvSpPr>
        <p:spPr bwMode="auto">
          <a:xfrm>
            <a:off x="6909843" y="1403134"/>
            <a:ext cx="3162027" cy="2871425"/>
          </a:xfrm>
          <a:prstGeom prst="roundRect">
            <a:avLst>
              <a:gd name="adj" fmla="val 6162"/>
            </a:avLst>
          </a:prstGeom>
          <a:solidFill>
            <a:schemeClr val="bg1">
              <a:lumMod val="95000"/>
            </a:schemeClr>
          </a:solidFill>
          <a:ln w="28575" algn="ctr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</p:spPr>
        <p:txBody>
          <a:bodyPr lIns="85734" tIns="42867" rIns="85734" bIns="42867" anchor="ctr"/>
          <a:lstStyle/>
          <a:p>
            <a:pPr marL="211369" indent="-211369" defTabSz="861087" eaLnBrk="0" hangingPunct="0">
              <a:defRPr/>
            </a:pPr>
            <a:endParaRPr lang="en-US" sz="1321">
              <a:solidFill>
                <a:srgbClr val="002060"/>
              </a:solidFill>
              <a:latin typeface="Verdana" pitchFamily="34" charset="0"/>
            </a:endParaRPr>
          </a:p>
        </p:txBody>
      </p:sp>
      <p:sp>
        <p:nvSpPr>
          <p:cNvPr id="51" name="Right Arrow 50"/>
          <p:cNvSpPr/>
          <p:nvPr/>
        </p:nvSpPr>
        <p:spPr bwMode="auto">
          <a:xfrm rot="19711890">
            <a:off x="676301" y="2993324"/>
            <a:ext cx="9296027" cy="1869090"/>
          </a:xfrm>
          <a:prstGeom prst="rightArrow">
            <a:avLst>
              <a:gd name="adj1" fmla="val 50000"/>
              <a:gd name="adj2" fmla="val 61206"/>
            </a:avLst>
          </a:prstGeom>
          <a:ln>
            <a:solidFill>
              <a:schemeClr val="bg1">
                <a:lumMod val="95000"/>
              </a:schemeClr>
            </a:solidFill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85734" tIns="42867" rIns="85734" bIns="42867"/>
          <a:lstStyle/>
          <a:p>
            <a:pPr defTabSz="861087" eaLnBrk="0" hangingPunct="0">
              <a:defRPr/>
            </a:pPr>
            <a:endParaRPr lang="en-US" sz="2264">
              <a:solidFill>
                <a:srgbClr val="FFFFFF"/>
              </a:solidFill>
            </a:endParaRPr>
          </a:p>
        </p:txBody>
      </p:sp>
      <p:grpSp>
        <p:nvGrpSpPr>
          <p:cNvPr id="52" name="Group 31"/>
          <p:cNvGrpSpPr>
            <a:grpSpLocks/>
          </p:cNvGrpSpPr>
          <p:nvPr/>
        </p:nvGrpSpPr>
        <p:grpSpPr bwMode="auto">
          <a:xfrm>
            <a:off x="697313" y="4958577"/>
            <a:ext cx="2730250" cy="1828062"/>
            <a:chOff x="159289" y="5153025"/>
            <a:chExt cx="2894806" cy="1938172"/>
          </a:xfrm>
        </p:grpSpPr>
        <p:sp>
          <p:nvSpPr>
            <p:cNvPr id="53" name="TextBox 6"/>
            <p:cNvSpPr txBox="1">
              <a:spLocks noChangeArrowheads="1"/>
            </p:cNvSpPr>
            <p:nvPr/>
          </p:nvSpPr>
          <p:spPr bwMode="auto">
            <a:xfrm>
              <a:off x="253909" y="6277438"/>
              <a:ext cx="2237567" cy="495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9pPr>
            </a:lstStyle>
            <a:p>
              <a:pPr algn="ctr" defTabSz="861087" eaLnBrk="1" hangingPunct="1"/>
              <a:r>
                <a:rPr lang="en-US" sz="1226" b="1" dirty="0">
                  <a:solidFill>
                    <a:srgbClr val="C00000"/>
                  </a:solidFill>
                  <a:latin typeface="Verdana" pitchFamily="34" charset="0"/>
                </a:rPr>
                <a:t>Entry into </a:t>
              </a:r>
              <a:r>
                <a:rPr lang="en-US" sz="1213" b="1" dirty="0">
                  <a:solidFill>
                    <a:srgbClr val="C00000"/>
                  </a:solidFill>
                  <a:latin typeface="Verdana" pitchFamily="34" charset="0"/>
                </a:rPr>
                <a:t>Infrastructure</a:t>
              </a:r>
            </a:p>
          </p:txBody>
        </p:sp>
        <p:sp>
          <p:nvSpPr>
            <p:cNvPr id="54" name="TextBox 7"/>
            <p:cNvSpPr txBox="1">
              <a:spLocks noChangeArrowheads="1"/>
            </p:cNvSpPr>
            <p:nvPr/>
          </p:nvSpPr>
          <p:spPr bwMode="auto">
            <a:xfrm>
              <a:off x="398412" y="5153025"/>
              <a:ext cx="1883291" cy="313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9pPr>
            </a:lstStyle>
            <a:p>
              <a:pPr algn="ctr" defTabSz="861087" eaLnBrk="1" hangingPunct="1"/>
              <a:r>
                <a:rPr lang="en-US" sz="1321" b="1" dirty="0">
                  <a:solidFill>
                    <a:srgbClr val="C00000"/>
                  </a:solidFill>
                  <a:latin typeface="Verdana" pitchFamily="34" charset="0"/>
                </a:rPr>
                <a:t>1996</a:t>
              </a:r>
            </a:p>
          </p:txBody>
        </p:sp>
        <p:sp>
          <p:nvSpPr>
            <p:cNvPr id="55" name="TextBox 5"/>
            <p:cNvSpPr txBox="1">
              <a:spLocks noChangeArrowheads="1"/>
            </p:cNvSpPr>
            <p:nvPr/>
          </p:nvSpPr>
          <p:spPr bwMode="auto">
            <a:xfrm>
              <a:off x="159289" y="6793299"/>
              <a:ext cx="2894806" cy="297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17475" indent="-117475" eaLnBrk="0" hangingPunct="0"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9pPr>
            </a:lstStyle>
            <a:p>
              <a:pPr defTabSz="861087" eaLnBrk="1" hangingPunct="1">
                <a:spcBef>
                  <a:spcPts val="566"/>
                </a:spcBef>
              </a:pPr>
              <a:r>
                <a:rPr lang="en-US" sz="1226" b="1" dirty="0">
                  <a:solidFill>
                    <a:srgbClr val="002060"/>
                  </a:solidFill>
                  <a:latin typeface="Verdana" pitchFamily="34" charset="0"/>
                </a:rPr>
                <a:t>200 MW IPP in Chennai</a:t>
              </a:r>
            </a:p>
          </p:txBody>
        </p:sp>
        <p:pic>
          <p:nvPicPr>
            <p:cNvPr id="56" name="Picture 36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15238" y="5531069"/>
              <a:ext cx="2176238" cy="793753"/>
            </a:xfrm>
            <a:prstGeom prst="rect">
              <a:avLst/>
            </a:prstGeom>
            <a:noFill/>
            <a:ln w="19050">
              <a:solidFill>
                <a:srgbClr val="F4E1CE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7" name="Group 32"/>
          <p:cNvGrpSpPr>
            <a:grpSpLocks/>
          </p:cNvGrpSpPr>
          <p:nvPr/>
        </p:nvGrpSpPr>
        <p:grpSpPr bwMode="auto">
          <a:xfrm>
            <a:off x="3491690" y="2724193"/>
            <a:ext cx="3334630" cy="3171388"/>
            <a:chOff x="3347191" y="3276927"/>
            <a:chExt cx="4554709" cy="3121122"/>
          </a:xfrm>
        </p:grpSpPr>
        <p:pic>
          <p:nvPicPr>
            <p:cNvPr id="58" name="Picture 5" descr="Picture1.jp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1047" y="3623728"/>
              <a:ext cx="3981797" cy="970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" name="TextBox 23"/>
            <p:cNvSpPr txBox="1">
              <a:spLocks noChangeArrowheads="1"/>
            </p:cNvSpPr>
            <p:nvPr/>
          </p:nvSpPr>
          <p:spPr bwMode="auto">
            <a:xfrm>
              <a:off x="4488375" y="3276927"/>
              <a:ext cx="1881986" cy="274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US"/>
              </a:defPPr>
              <a:lvl1pPr algn="ctr" defTabSz="912705" eaLnBrk="1" hangingPunct="1">
                <a:defRPr b="1">
                  <a:solidFill>
                    <a:srgbClr val="C00000"/>
                  </a:solidFill>
                  <a:latin typeface="Verdana" pitchFamily="34" charset="0"/>
                </a:defRPr>
              </a:lvl1pPr>
              <a:lvl2pPr marL="742950" indent="-285750" eaLnBrk="0" hangingPunct="0"/>
              <a:lvl3pPr marL="1143000" indent="-228600" eaLnBrk="0" hangingPunct="0"/>
              <a:lvl4pPr marL="1600200" indent="-228600" eaLnBrk="0" hangingPunct="0"/>
              <a:lvl5pPr marL="2057400" indent="-228600" eaLnBrk="0" hangingPunct="0"/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13" dirty="0"/>
                <a:t>2019</a:t>
              </a:r>
            </a:p>
          </p:txBody>
        </p:sp>
        <p:sp>
          <p:nvSpPr>
            <p:cNvPr id="60" name="TextBox 5"/>
            <p:cNvSpPr txBox="1">
              <a:spLocks noChangeArrowheads="1"/>
            </p:cNvSpPr>
            <p:nvPr/>
          </p:nvSpPr>
          <p:spPr bwMode="auto">
            <a:xfrm>
              <a:off x="3347191" y="4826385"/>
              <a:ext cx="4554709" cy="157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117475" indent="-117475" eaLnBrk="0" hangingPunct="0"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rebuchet MS" pitchFamily="34" charset="0"/>
                  <a:ea typeface="LF_Kai"/>
                  <a:cs typeface="LF_Kai"/>
                </a:defRPr>
              </a:lvl9pPr>
            </a:lstStyle>
            <a:p>
              <a:pPr defTabSz="861087" eaLnBrk="1" hangingPunct="1">
                <a:spcBef>
                  <a:spcPts val="566"/>
                </a:spcBef>
              </a:pPr>
              <a:r>
                <a:rPr lang="en-US" sz="1213" b="1" dirty="0">
                  <a:solidFill>
                    <a:srgbClr val="002060"/>
                  </a:solidFill>
                  <a:latin typeface="Verdana" pitchFamily="34" charset="0"/>
                </a:rPr>
                <a:t>7 Airports projects*</a:t>
              </a:r>
            </a:p>
            <a:p>
              <a:pPr defTabSz="861087" eaLnBrk="1" hangingPunct="1">
                <a:spcBef>
                  <a:spcPts val="566"/>
                </a:spcBef>
              </a:pPr>
              <a:r>
                <a:rPr lang="en-US" sz="1213" b="1" dirty="0">
                  <a:solidFill>
                    <a:srgbClr val="002060"/>
                  </a:solidFill>
                  <a:latin typeface="Verdana" pitchFamily="34" charset="0"/>
                </a:rPr>
                <a:t>6 Highways</a:t>
              </a:r>
            </a:p>
            <a:p>
              <a:pPr defTabSz="861087" eaLnBrk="1" hangingPunct="1">
                <a:spcBef>
                  <a:spcPts val="566"/>
                </a:spcBef>
              </a:pPr>
              <a:r>
                <a:rPr lang="en-US" sz="1213" b="1" dirty="0">
                  <a:solidFill>
                    <a:srgbClr val="002060"/>
                  </a:solidFill>
                  <a:latin typeface="Verdana" pitchFamily="34" charset="0"/>
                </a:rPr>
                <a:t>2 Special Investment Regions</a:t>
              </a:r>
            </a:p>
            <a:p>
              <a:pPr defTabSz="861087" eaLnBrk="1" hangingPunct="1">
                <a:spcBef>
                  <a:spcPts val="566"/>
                </a:spcBef>
              </a:pPr>
              <a:r>
                <a:rPr lang="en-US" sz="1213" b="1" dirty="0">
                  <a:solidFill>
                    <a:srgbClr val="002060"/>
                  </a:solidFill>
                  <a:latin typeface="Verdana" pitchFamily="34" charset="0"/>
                </a:rPr>
                <a:t>8 Power Plants** / 3 Projects</a:t>
              </a:r>
            </a:p>
            <a:p>
              <a:pPr defTabSz="861087" eaLnBrk="1" hangingPunct="1">
                <a:spcBef>
                  <a:spcPts val="566"/>
                </a:spcBef>
              </a:pPr>
              <a:r>
                <a:rPr lang="en-US" sz="1213" b="1" dirty="0">
                  <a:solidFill>
                    <a:srgbClr val="002060"/>
                  </a:solidFill>
                  <a:latin typeface="Verdana" pitchFamily="34" charset="0"/>
                </a:rPr>
                <a:t>2 Domestic Coal Blocks</a:t>
              </a:r>
            </a:p>
            <a:p>
              <a:pPr defTabSz="861087" eaLnBrk="1" hangingPunct="1">
                <a:spcBef>
                  <a:spcPts val="566"/>
                </a:spcBef>
              </a:pPr>
              <a:r>
                <a:rPr lang="en-US" sz="1213" b="1" dirty="0">
                  <a:solidFill>
                    <a:srgbClr val="002060"/>
                  </a:solidFill>
                  <a:latin typeface="Verdana" pitchFamily="34" charset="0"/>
                </a:rPr>
                <a:t>1 Overseas Coal Block</a:t>
              </a:r>
            </a:p>
          </p:txBody>
        </p:sp>
      </p:grpSp>
      <p:sp>
        <p:nvSpPr>
          <p:cNvPr id="61" name="TextBox 27"/>
          <p:cNvSpPr txBox="1">
            <a:spLocks noChangeArrowheads="1"/>
          </p:cNvSpPr>
          <p:nvPr/>
        </p:nvSpPr>
        <p:spPr bwMode="auto">
          <a:xfrm>
            <a:off x="7573749" y="1819510"/>
            <a:ext cx="2138670" cy="463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34" tIns="42867" rIns="85734" bIns="42867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9pPr>
          </a:lstStyle>
          <a:p>
            <a:pPr algn="ctr" defTabSz="861087" eaLnBrk="1" hangingPunct="1"/>
            <a:r>
              <a:rPr lang="en-US" sz="1226" b="1" dirty="0">
                <a:solidFill>
                  <a:srgbClr val="C00000"/>
                </a:solidFill>
                <a:latin typeface="Verdana" pitchFamily="34" charset="0"/>
              </a:rPr>
              <a:t>Large &amp; diversified infrastructure player</a:t>
            </a:r>
          </a:p>
        </p:txBody>
      </p:sp>
      <p:sp>
        <p:nvSpPr>
          <p:cNvPr id="62" name="TextBox 28"/>
          <p:cNvSpPr txBox="1">
            <a:spLocks noChangeArrowheads="1"/>
          </p:cNvSpPr>
          <p:nvPr/>
        </p:nvSpPr>
        <p:spPr bwMode="auto">
          <a:xfrm>
            <a:off x="7516852" y="1470549"/>
            <a:ext cx="2173116" cy="289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34" tIns="42867" rIns="85734" bIns="42867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9pPr>
          </a:lstStyle>
          <a:p>
            <a:pPr algn="ctr" defTabSz="861087" eaLnBrk="1" hangingPunct="1"/>
            <a:r>
              <a:rPr lang="en-US" sz="1321" b="1" dirty="0">
                <a:solidFill>
                  <a:srgbClr val="C00000"/>
                </a:solidFill>
                <a:latin typeface="Verdana" pitchFamily="34" charset="0"/>
              </a:rPr>
              <a:t>2020+</a:t>
            </a:r>
          </a:p>
        </p:txBody>
      </p:sp>
      <p:sp>
        <p:nvSpPr>
          <p:cNvPr id="63" name="TextBox 5"/>
          <p:cNvSpPr txBox="1">
            <a:spLocks noChangeArrowheads="1"/>
          </p:cNvSpPr>
          <p:nvPr/>
        </p:nvSpPr>
        <p:spPr bwMode="auto">
          <a:xfrm>
            <a:off x="7104427" y="2792269"/>
            <a:ext cx="2947411" cy="1327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5734" tIns="42867" rIns="85734" bIns="42867">
            <a:spAutoFit/>
          </a:bodyPr>
          <a:lstStyle/>
          <a:p>
            <a:pPr marL="266446" indent="-266446" defTabSz="861087">
              <a:spcBef>
                <a:spcPts val="566"/>
              </a:spcBef>
              <a:defRPr/>
            </a:pPr>
            <a:r>
              <a:rPr lang="en-US" sz="1213" b="1" dirty="0">
                <a:solidFill>
                  <a:srgbClr val="002060"/>
                </a:solidFill>
                <a:latin typeface="Verdana" pitchFamily="34" charset="0"/>
              </a:rPr>
              <a:t>8+ Airports</a:t>
            </a:r>
          </a:p>
          <a:p>
            <a:pPr marL="321524" indent="-321524" defTabSz="861087">
              <a:spcBef>
                <a:spcPts val="566"/>
              </a:spcBef>
              <a:defRPr/>
            </a:pPr>
            <a:r>
              <a:rPr lang="en-US" sz="1213" b="1" dirty="0">
                <a:solidFill>
                  <a:srgbClr val="002060"/>
                </a:solidFill>
                <a:latin typeface="Verdana" pitchFamily="34" charset="0"/>
              </a:rPr>
              <a:t>4 Highways </a:t>
            </a:r>
          </a:p>
          <a:p>
            <a:pPr marL="110148" indent="-110148" defTabSz="861087">
              <a:spcBef>
                <a:spcPts val="566"/>
              </a:spcBef>
              <a:defRPr/>
            </a:pPr>
            <a:r>
              <a:rPr lang="en-US" sz="1213" b="1" dirty="0">
                <a:solidFill>
                  <a:srgbClr val="002060"/>
                </a:solidFill>
                <a:latin typeface="Verdana" pitchFamily="34" charset="0"/>
              </a:rPr>
              <a:t>2 Special Investment Regions</a:t>
            </a:r>
          </a:p>
          <a:p>
            <a:pPr marL="110148" indent="-110148" defTabSz="861087">
              <a:spcBef>
                <a:spcPts val="566"/>
              </a:spcBef>
              <a:defRPr/>
            </a:pPr>
            <a:r>
              <a:rPr lang="en-US" sz="1213" b="1" dirty="0">
                <a:solidFill>
                  <a:srgbClr val="002060"/>
                </a:solidFill>
                <a:latin typeface="Verdana" pitchFamily="34" charset="0"/>
              </a:rPr>
              <a:t>9 Power Plants** / 2 Projects</a:t>
            </a:r>
          </a:p>
          <a:p>
            <a:pPr marL="110148" indent="-110148" defTabSz="861087">
              <a:spcBef>
                <a:spcPts val="566"/>
              </a:spcBef>
              <a:defRPr/>
            </a:pPr>
            <a:r>
              <a:rPr lang="en-IN" sz="1213" b="1" dirty="0">
                <a:solidFill>
                  <a:srgbClr val="002060"/>
                </a:solidFill>
                <a:latin typeface="Verdana" pitchFamily="34" charset="0"/>
              </a:rPr>
              <a:t>1 Overseas Coal Block</a:t>
            </a:r>
          </a:p>
        </p:txBody>
      </p:sp>
      <p:sp>
        <p:nvSpPr>
          <p:cNvPr id="64" name="TextBox 26"/>
          <p:cNvSpPr txBox="1">
            <a:spLocks noChangeArrowheads="1"/>
          </p:cNvSpPr>
          <p:nvPr/>
        </p:nvSpPr>
        <p:spPr bwMode="auto">
          <a:xfrm>
            <a:off x="3994658" y="4023159"/>
            <a:ext cx="2084754" cy="27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34" tIns="42867" rIns="85734" bIns="42867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9pPr>
          </a:lstStyle>
          <a:p>
            <a:pPr defTabSz="861087" eaLnBrk="1" hangingPunct="1"/>
            <a:r>
              <a:rPr lang="en-US" sz="1226" b="1" dirty="0">
                <a:solidFill>
                  <a:srgbClr val="C00000"/>
                </a:solidFill>
                <a:latin typeface="Verdana" pitchFamily="34" charset="0"/>
              </a:rPr>
              <a:t>Gaining momentum</a:t>
            </a:r>
          </a:p>
        </p:txBody>
      </p:sp>
      <p:sp>
        <p:nvSpPr>
          <p:cNvPr id="65" name="Rectangle 2"/>
          <p:cNvSpPr txBox="1">
            <a:spLocks noChangeArrowheads="1"/>
          </p:cNvSpPr>
          <p:nvPr/>
        </p:nvSpPr>
        <p:spPr bwMode="auto">
          <a:xfrm>
            <a:off x="-101767" y="2062659"/>
            <a:ext cx="4230912" cy="629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312" tIns="46648" rIns="93312" bIns="46648" anchor="ctr"/>
          <a:lstStyle/>
          <a:p>
            <a:pPr algn="ctr" defTabSz="931722" eaLnBrk="0" hangingPunct="0">
              <a:defRPr/>
            </a:pPr>
            <a:r>
              <a:rPr lang="en-US" sz="1321" b="1" kern="0" dirty="0">
                <a:solidFill>
                  <a:srgbClr val="003366"/>
                </a:solidFill>
                <a:latin typeface="Verdana" pitchFamily="34" charset="0"/>
                <a:cs typeface="Arial Black" pitchFamily="34" charset="0"/>
              </a:rPr>
              <a:t>Creating Tomorrow, Today</a:t>
            </a:r>
          </a:p>
        </p:txBody>
      </p:sp>
      <p:graphicFrame>
        <p:nvGraphicFramePr>
          <p:cNvPr id="66" name="Object 30"/>
          <p:cNvGraphicFramePr>
            <a:graphicFrameLocks noChangeAspect="1"/>
          </p:cNvGraphicFramePr>
          <p:nvPr>
            <p:extLst/>
          </p:nvPr>
        </p:nvGraphicFramePr>
        <p:xfrm>
          <a:off x="1158701" y="1476876"/>
          <a:ext cx="1500804" cy="5532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6" name="Photo Editor Photo" r:id="rId6" imgW="3409524" imgH="1257476" progId="">
                  <p:embed/>
                </p:oleObj>
              </mc:Choice>
              <mc:Fallback>
                <p:oleObj name="Photo Editor Photo" r:id="rId6" imgW="3409524" imgH="1257476" progId="">
                  <p:embed/>
                  <p:pic>
                    <p:nvPicPr>
                      <p:cNvPr id="66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8701" y="1476876"/>
                        <a:ext cx="1500804" cy="5532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" name="Rectangle 66"/>
          <p:cNvSpPr/>
          <p:nvPr/>
        </p:nvSpPr>
        <p:spPr bwMode="auto">
          <a:xfrm>
            <a:off x="438707" y="7095940"/>
            <a:ext cx="6158898" cy="472316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lIns="19584" tIns="19584" rIns="19584" bIns="19584" anchor="ctr"/>
          <a:lstStyle/>
          <a:p>
            <a:pPr defTabSz="978823"/>
            <a:r>
              <a:rPr lang="en-US" sz="882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*Includes Nagpur International Airport</a:t>
            </a:r>
          </a:p>
          <a:p>
            <a:pPr defTabSz="978823"/>
            <a:r>
              <a:rPr lang="en-US" sz="882" b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**includes Minority stake in GCEL and GREL</a:t>
            </a:r>
          </a:p>
        </p:txBody>
      </p:sp>
    </p:spTree>
    <p:extLst>
      <p:ext uri="{BB962C8B-B14F-4D97-AF65-F5344CB8AC3E}">
        <p14:creationId xmlns:p14="http://schemas.microsoft.com/office/powerpoint/2010/main" val="67221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284991" y="7173233"/>
            <a:ext cx="2101228" cy="503237"/>
          </a:xfrm>
        </p:spPr>
        <p:txBody>
          <a:bodyPr/>
          <a:lstStyle/>
          <a:p>
            <a:pPr>
              <a:defRPr/>
            </a:pPr>
            <a:fld id="{AEA60A70-230A-4D3A-9547-F6A496191CE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7388" y="184633"/>
            <a:ext cx="7520243" cy="43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6" b="1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Our projects are located across the country...</a:t>
            </a:r>
            <a:endParaRPr lang="en-IN" sz="2206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159" y="921007"/>
            <a:ext cx="7366173" cy="6425041"/>
          </a:xfrm>
          <a:prstGeom prst="rect">
            <a:avLst/>
          </a:prstGeom>
        </p:spPr>
      </p:pic>
      <p:cxnSp>
        <p:nvCxnSpPr>
          <p:cNvPr id="9" name="Elbow Connector 8"/>
          <p:cNvCxnSpPr/>
          <p:nvPr/>
        </p:nvCxnSpPr>
        <p:spPr bwMode="auto">
          <a:xfrm flipV="1">
            <a:off x="3876237" y="4133529"/>
            <a:ext cx="1779494" cy="166915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5655730" y="4133529"/>
            <a:ext cx="81559" cy="70348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838" tIns="50419" rIns="100838" bIns="50419" numCol="1" rtlCol="0" anchor="t" anchorCtr="0" compatLnSpc="1">
            <a:prstTxWarp prst="textNoShape">
              <a:avLst/>
            </a:prstTxWarp>
          </a:bodyPr>
          <a:lstStyle/>
          <a:p>
            <a:pPr defTabSz="1008400" eaLnBrk="0" hangingPunct="0"/>
            <a:endParaRPr lang="en-US" sz="2647">
              <a:latin typeface="Arial" charset="0"/>
              <a:ea typeface="ＭＳ Ｐゴシック" pitchFamily="-96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08345" y="4168703"/>
            <a:ext cx="1631202" cy="228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2" dirty="0">
                <a:solidFill>
                  <a:srgbClr val="6FD78A"/>
                </a:solidFill>
              </a:rPr>
              <a:t>Nagpur Airport, Nagpur</a:t>
            </a:r>
          </a:p>
        </p:txBody>
      </p:sp>
    </p:spTree>
    <p:extLst>
      <p:ext uri="{BB962C8B-B14F-4D97-AF65-F5344CB8AC3E}">
        <p14:creationId xmlns:p14="http://schemas.microsoft.com/office/powerpoint/2010/main" val="250410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 vert="horz" wrap="square" lIns="85754" tIns="42878" rIns="85754" bIns="42878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en-US" sz="2206" dirty="0">
                <a:latin typeface="Verdana" panose="020B0604030504040204" pitchFamily="34" charset="0"/>
              </a:rPr>
              <a:t>... as well as internationally.</a:t>
            </a:r>
            <a:endParaRPr lang="en-IN" sz="2206" dirty="0">
              <a:latin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33332" y="7182983"/>
            <a:ext cx="2352887" cy="379867"/>
          </a:xfrm>
        </p:spPr>
        <p:txBody>
          <a:bodyPr/>
          <a:lstStyle/>
          <a:p>
            <a:fld id="{1931BF45-3F60-40A9-B44B-803EB7E7F6A0}" type="slidenum">
              <a:rPr lang="en-US" sz="1510">
                <a:solidFill>
                  <a:srgbClr val="000000"/>
                </a:solidFill>
                <a:latin typeface="Arial" panose="020B0604020202020204" pitchFamily="34" charset="0"/>
              </a:rPr>
              <a:pPr/>
              <a:t>4</a:t>
            </a:fld>
            <a:endParaRPr lang="en-US" sz="151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Freeform 737"/>
          <p:cNvSpPr>
            <a:spLocks noEditPoints="1"/>
          </p:cNvSpPr>
          <p:nvPr/>
        </p:nvSpPr>
        <p:spPr bwMode="gray">
          <a:xfrm>
            <a:off x="5593660" y="4055402"/>
            <a:ext cx="1254436" cy="479014"/>
          </a:xfrm>
          <a:custGeom>
            <a:avLst/>
            <a:gdLst>
              <a:gd name="T0" fmla="*/ 858 w 566"/>
              <a:gd name="T1" fmla="*/ 123 h 263"/>
              <a:gd name="T2" fmla="*/ 791 w 566"/>
              <a:gd name="T3" fmla="*/ 136 h 263"/>
              <a:gd name="T4" fmla="*/ 731 w 566"/>
              <a:gd name="T5" fmla="*/ 109 h 263"/>
              <a:gd name="T6" fmla="*/ 771 w 566"/>
              <a:gd name="T7" fmla="*/ 134 h 263"/>
              <a:gd name="T8" fmla="*/ 761 w 566"/>
              <a:gd name="T9" fmla="*/ 154 h 263"/>
              <a:gd name="T10" fmla="*/ 836 w 566"/>
              <a:gd name="T11" fmla="*/ 175 h 263"/>
              <a:gd name="T12" fmla="*/ 870 w 566"/>
              <a:gd name="T13" fmla="*/ 225 h 263"/>
              <a:gd name="T14" fmla="*/ 264 w 566"/>
              <a:gd name="T15" fmla="*/ 29 h 263"/>
              <a:gd name="T16" fmla="*/ 676 w 566"/>
              <a:gd name="T17" fmla="*/ 61 h 263"/>
              <a:gd name="T18" fmla="*/ 652 w 566"/>
              <a:gd name="T19" fmla="*/ 88 h 263"/>
              <a:gd name="T20" fmla="*/ 662 w 566"/>
              <a:gd name="T21" fmla="*/ 77 h 263"/>
              <a:gd name="T22" fmla="*/ 144 w 566"/>
              <a:gd name="T23" fmla="*/ 65 h 263"/>
              <a:gd name="T24" fmla="*/ 525 w 566"/>
              <a:gd name="T25" fmla="*/ 79 h 263"/>
              <a:gd name="T26" fmla="*/ 485 w 566"/>
              <a:gd name="T27" fmla="*/ 108 h 263"/>
              <a:gd name="T28" fmla="*/ 504 w 566"/>
              <a:gd name="T29" fmla="*/ 175 h 263"/>
              <a:gd name="T30" fmla="*/ 529 w 566"/>
              <a:gd name="T31" fmla="*/ 157 h 263"/>
              <a:gd name="T32" fmla="*/ 550 w 566"/>
              <a:gd name="T33" fmla="*/ 146 h 263"/>
              <a:gd name="T34" fmla="*/ 552 w 566"/>
              <a:gd name="T35" fmla="*/ 121 h 263"/>
              <a:gd name="T36" fmla="*/ 513 w 566"/>
              <a:gd name="T37" fmla="*/ 106 h 263"/>
              <a:gd name="T38" fmla="*/ 603 w 566"/>
              <a:gd name="T39" fmla="*/ 69 h 263"/>
              <a:gd name="T40" fmla="*/ 647 w 566"/>
              <a:gd name="T41" fmla="*/ 104 h 263"/>
              <a:gd name="T42" fmla="*/ 86 w 566"/>
              <a:gd name="T43" fmla="*/ 115 h 263"/>
              <a:gd name="T44" fmla="*/ 209 w 566"/>
              <a:gd name="T45" fmla="*/ 127 h 263"/>
              <a:gd name="T46" fmla="*/ 209 w 566"/>
              <a:gd name="T47" fmla="*/ 119 h 263"/>
              <a:gd name="T48" fmla="*/ 705 w 566"/>
              <a:gd name="T49" fmla="*/ 123 h 263"/>
              <a:gd name="T50" fmla="*/ 264 w 566"/>
              <a:gd name="T51" fmla="*/ 138 h 263"/>
              <a:gd name="T52" fmla="*/ 692 w 566"/>
              <a:gd name="T53" fmla="*/ 142 h 263"/>
              <a:gd name="T54" fmla="*/ 557 w 566"/>
              <a:gd name="T55" fmla="*/ 167 h 263"/>
              <a:gd name="T56" fmla="*/ 209 w 566"/>
              <a:gd name="T57" fmla="*/ 196 h 263"/>
              <a:gd name="T58" fmla="*/ 311 w 566"/>
              <a:gd name="T59" fmla="*/ 211 h 263"/>
              <a:gd name="T60" fmla="*/ 386 w 566"/>
              <a:gd name="T61" fmla="*/ 205 h 263"/>
              <a:gd name="T62" fmla="*/ 315 w 566"/>
              <a:gd name="T63" fmla="*/ 188 h 263"/>
              <a:gd name="T64" fmla="*/ 779 w 566"/>
              <a:gd name="T65" fmla="*/ 196 h 263"/>
              <a:gd name="T66" fmla="*/ 793 w 566"/>
              <a:gd name="T67" fmla="*/ 190 h 263"/>
              <a:gd name="T68" fmla="*/ 721 w 566"/>
              <a:gd name="T69" fmla="*/ 219 h 263"/>
              <a:gd name="T70" fmla="*/ 401 w 566"/>
              <a:gd name="T71" fmla="*/ 219 h 263"/>
              <a:gd name="T72" fmla="*/ 617 w 566"/>
              <a:gd name="T73" fmla="*/ 217 h 263"/>
              <a:gd name="T74" fmla="*/ 434 w 566"/>
              <a:gd name="T75" fmla="*/ 221 h 263"/>
              <a:gd name="T76" fmla="*/ 448 w 566"/>
              <a:gd name="T77" fmla="*/ 226 h 263"/>
              <a:gd name="T78" fmla="*/ 507 w 566"/>
              <a:gd name="T79" fmla="*/ 221 h 263"/>
              <a:gd name="T80" fmla="*/ 561 w 566"/>
              <a:gd name="T81" fmla="*/ 223 h 263"/>
              <a:gd name="T82" fmla="*/ 595 w 566"/>
              <a:gd name="T83" fmla="*/ 236 h 263"/>
              <a:gd name="T84" fmla="*/ 557 w 566"/>
              <a:gd name="T85" fmla="*/ 261 h 263"/>
              <a:gd name="T86" fmla="*/ 644 w 566"/>
              <a:gd name="T87" fmla="*/ 225 h 263"/>
              <a:gd name="T88" fmla="*/ 144 w 566"/>
              <a:gd name="T89" fmla="*/ 75 h 263"/>
              <a:gd name="T90" fmla="*/ 285 w 566"/>
              <a:gd name="T91" fmla="*/ 111 h 263"/>
              <a:gd name="T92" fmla="*/ 363 w 566"/>
              <a:gd name="T93" fmla="*/ 140 h 263"/>
              <a:gd name="T94" fmla="*/ 427 w 566"/>
              <a:gd name="T95" fmla="*/ 132 h 263"/>
              <a:gd name="T96" fmla="*/ 454 w 566"/>
              <a:gd name="T97" fmla="*/ 83 h 263"/>
              <a:gd name="T98" fmla="*/ 446 w 566"/>
              <a:gd name="T99" fmla="*/ 42 h 263"/>
              <a:gd name="T100" fmla="*/ 399 w 566"/>
              <a:gd name="T101" fmla="*/ 56 h 263"/>
              <a:gd name="T102" fmla="*/ 311 w 566"/>
              <a:gd name="T103" fmla="*/ 79 h 263"/>
              <a:gd name="T104" fmla="*/ 37 w 566"/>
              <a:gd name="T105" fmla="*/ 35 h 263"/>
              <a:gd name="T106" fmla="*/ 142 w 566"/>
              <a:gd name="T107" fmla="*/ 142 h 263"/>
              <a:gd name="T108" fmla="*/ 216 w 566"/>
              <a:gd name="T109" fmla="*/ 169 h 263"/>
              <a:gd name="T110" fmla="*/ 201 w 566"/>
              <a:gd name="T111" fmla="*/ 129 h 263"/>
              <a:gd name="T112" fmla="*/ 164 w 566"/>
              <a:gd name="T113" fmla="*/ 84 h 263"/>
              <a:gd name="T114" fmla="*/ 122 w 566"/>
              <a:gd name="T115" fmla="*/ 56 h 263"/>
              <a:gd name="T116" fmla="*/ 82 w 566"/>
              <a:gd name="T117" fmla="*/ 35 h 263"/>
              <a:gd name="T118" fmla="*/ 1 w 566"/>
              <a:gd name="T119" fmla="*/ 0 h 263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566" h="263">
                <a:moveTo>
                  <a:pt x="566" y="238"/>
                </a:moveTo>
                <a:lnTo>
                  <a:pt x="566" y="205"/>
                </a:lnTo>
                <a:lnTo>
                  <a:pt x="562" y="200"/>
                </a:lnTo>
                <a:lnTo>
                  <a:pt x="566" y="194"/>
                </a:lnTo>
                <a:lnTo>
                  <a:pt x="564" y="138"/>
                </a:lnTo>
                <a:lnTo>
                  <a:pt x="564" y="136"/>
                </a:lnTo>
                <a:lnTo>
                  <a:pt x="562" y="134"/>
                </a:lnTo>
                <a:lnTo>
                  <a:pt x="556" y="134"/>
                </a:lnTo>
                <a:lnTo>
                  <a:pt x="548" y="134"/>
                </a:lnTo>
                <a:lnTo>
                  <a:pt x="543" y="131"/>
                </a:lnTo>
                <a:lnTo>
                  <a:pt x="537" y="127"/>
                </a:lnTo>
                <a:lnTo>
                  <a:pt x="531" y="123"/>
                </a:lnTo>
                <a:lnTo>
                  <a:pt x="523" y="123"/>
                </a:lnTo>
                <a:lnTo>
                  <a:pt x="522" y="127"/>
                </a:lnTo>
                <a:lnTo>
                  <a:pt x="520" y="131"/>
                </a:lnTo>
                <a:lnTo>
                  <a:pt x="514" y="132"/>
                </a:lnTo>
                <a:lnTo>
                  <a:pt x="510" y="134"/>
                </a:lnTo>
                <a:lnTo>
                  <a:pt x="508" y="140"/>
                </a:lnTo>
                <a:lnTo>
                  <a:pt x="506" y="144"/>
                </a:lnTo>
                <a:lnTo>
                  <a:pt x="500" y="146"/>
                </a:lnTo>
                <a:lnTo>
                  <a:pt x="495" y="146"/>
                </a:lnTo>
                <a:lnTo>
                  <a:pt x="493" y="140"/>
                </a:lnTo>
                <a:lnTo>
                  <a:pt x="491" y="134"/>
                </a:lnTo>
                <a:lnTo>
                  <a:pt x="489" y="136"/>
                </a:lnTo>
                <a:lnTo>
                  <a:pt x="485" y="136"/>
                </a:lnTo>
                <a:lnTo>
                  <a:pt x="485" y="123"/>
                </a:lnTo>
                <a:lnTo>
                  <a:pt x="485" y="109"/>
                </a:lnTo>
                <a:lnTo>
                  <a:pt x="481" y="108"/>
                </a:lnTo>
                <a:lnTo>
                  <a:pt x="477" y="106"/>
                </a:lnTo>
                <a:lnTo>
                  <a:pt x="474" y="108"/>
                </a:lnTo>
                <a:lnTo>
                  <a:pt x="472" y="108"/>
                </a:lnTo>
                <a:lnTo>
                  <a:pt x="468" y="106"/>
                </a:lnTo>
                <a:lnTo>
                  <a:pt x="460" y="104"/>
                </a:lnTo>
                <a:lnTo>
                  <a:pt x="458" y="108"/>
                </a:lnTo>
                <a:lnTo>
                  <a:pt x="456" y="109"/>
                </a:lnTo>
                <a:lnTo>
                  <a:pt x="452" y="109"/>
                </a:lnTo>
                <a:lnTo>
                  <a:pt x="447" y="109"/>
                </a:lnTo>
                <a:lnTo>
                  <a:pt x="447" y="113"/>
                </a:lnTo>
                <a:lnTo>
                  <a:pt x="447" y="117"/>
                </a:lnTo>
                <a:lnTo>
                  <a:pt x="447" y="121"/>
                </a:lnTo>
                <a:lnTo>
                  <a:pt x="452" y="121"/>
                </a:lnTo>
                <a:lnTo>
                  <a:pt x="456" y="121"/>
                </a:lnTo>
                <a:lnTo>
                  <a:pt x="458" y="125"/>
                </a:lnTo>
                <a:lnTo>
                  <a:pt x="458" y="129"/>
                </a:lnTo>
                <a:lnTo>
                  <a:pt x="470" y="129"/>
                </a:lnTo>
                <a:lnTo>
                  <a:pt x="477" y="129"/>
                </a:lnTo>
                <a:lnTo>
                  <a:pt x="479" y="132"/>
                </a:lnTo>
                <a:lnTo>
                  <a:pt x="477" y="134"/>
                </a:lnTo>
                <a:lnTo>
                  <a:pt x="468" y="136"/>
                </a:lnTo>
                <a:lnTo>
                  <a:pt x="456" y="136"/>
                </a:lnTo>
                <a:lnTo>
                  <a:pt x="468" y="138"/>
                </a:lnTo>
                <a:lnTo>
                  <a:pt x="472" y="138"/>
                </a:lnTo>
                <a:lnTo>
                  <a:pt x="470" y="140"/>
                </a:lnTo>
                <a:lnTo>
                  <a:pt x="468" y="140"/>
                </a:lnTo>
                <a:lnTo>
                  <a:pt x="462" y="140"/>
                </a:lnTo>
                <a:lnTo>
                  <a:pt x="458" y="140"/>
                </a:lnTo>
                <a:lnTo>
                  <a:pt x="462" y="138"/>
                </a:lnTo>
                <a:lnTo>
                  <a:pt x="468" y="146"/>
                </a:lnTo>
                <a:lnTo>
                  <a:pt x="472" y="154"/>
                </a:lnTo>
                <a:lnTo>
                  <a:pt x="474" y="150"/>
                </a:lnTo>
                <a:lnTo>
                  <a:pt x="475" y="148"/>
                </a:lnTo>
                <a:lnTo>
                  <a:pt x="477" y="148"/>
                </a:lnTo>
                <a:lnTo>
                  <a:pt x="479" y="150"/>
                </a:lnTo>
                <a:lnTo>
                  <a:pt x="485" y="152"/>
                </a:lnTo>
                <a:lnTo>
                  <a:pt x="489" y="154"/>
                </a:lnTo>
                <a:lnTo>
                  <a:pt x="489" y="157"/>
                </a:lnTo>
                <a:lnTo>
                  <a:pt x="491" y="161"/>
                </a:lnTo>
                <a:lnTo>
                  <a:pt x="504" y="165"/>
                </a:lnTo>
                <a:lnTo>
                  <a:pt x="516" y="167"/>
                </a:lnTo>
                <a:lnTo>
                  <a:pt x="518" y="171"/>
                </a:lnTo>
                <a:lnTo>
                  <a:pt x="518" y="175"/>
                </a:lnTo>
                <a:lnTo>
                  <a:pt x="520" y="175"/>
                </a:lnTo>
                <a:lnTo>
                  <a:pt x="522" y="173"/>
                </a:lnTo>
                <a:lnTo>
                  <a:pt x="525" y="175"/>
                </a:lnTo>
                <a:lnTo>
                  <a:pt x="531" y="177"/>
                </a:lnTo>
                <a:lnTo>
                  <a:pt x="537" y="198"/>
                </a:lnTo>
                <a:lnTo>
                  <a:pt x="541" y="217"/>
                </a:lnTo>
                <a:lnTo>
                  <a:pt x="537" y="217"/>
                </a:lnTo>
                <a:lnTo>
                  <a:pt x="533" y="217"/>
                </a:lnTo>
                <a:lnTo>
                  <a:pt x="529" y="221"/>
                </a:lnTo>
                <a:lnTo>
                  <a:pt x="525" y="226"/>
                </a:lnTo>
                <a:lnTo>
                  <a:pt x="531" y="226"/>
                </a:lnTo>
                <a:lnTo>
                  <a:pt x="539" y="225"/>
                </a:lnTo>
                <a:lnTo>
                  <a:pt x="539" y="221"/>
                </a:lnTo>
                <a:lnTo>
                  <a:pt x="548" y="221"/>
                </a:lnTo>
                <a:lnTo>
                  <a:pt x="556" y="223"/>
                </a:lnTo>
                <a:lnTo>
                  <a:pt x="560" y="230"/>
                </a:lnTo>
                <a:lnTo>
                  <a:pt x="564" y="238"/>
                </a:lnTo>
                <a:lnTo>
                  <a:pt x="566" y="238"/>
                </a:lnTo>
                <a:close/>
                <a:moveTo>
                  <a:pt x="159" y="29"/>
                </a:moveTo>
                <a:lnTo>
                  <a:pt x="159" y="33"/>
                </a:lnTo>
                <a:lnTo>
                  <a:pt x="161" y="35"/>
                </a:lnTo>
                <a:lnTo>
                  <a:pt x="161" y="33"/>
                </a:lnTo>
                <a:lnTo>
                  <a:pt x="163" y="31"/>
                </a:lnTo>
                <a:lnTo>
                  <a:pt x="163" y="29"/>
                </a:lnTo>
                <a:lnTo>
                  <a:pt x="159" y="29"/>
                </a:lnTo>
                <a:close/>
                <a:moveTo>
                  <a:pt x="9" y="46"/>
                </a:moveTo>
                <a:lnTo>
                  <a:pt x="11" y="50"/>
                </a:lnTo>
                <a:lnTo>
                  <a:pt x="9" y="46"/>
                </a:lnTo>
                <a:close/>
                <a:moveTo>
                  <a:pt x="412" y="56"/>
                </a:moveTo>
                <a:lnTo>
                  <a:pt x="412" y="61"/>
                </a:lnTo>
                <a:lnTo>
                  <a:pt x="414" y="65"/>
                </a:lnTo>
                <a:lnTo>
                  <a:pt x="416" y="65"/>
                </a:lnTo>
                <a:lnTo>
                  <a:pt x="418" y="65"/>
                </a:lnTo>
                <a:lnTo>
                  <a:pt x="418" y="63"/>
                </a:lnTo>
                <a:lnTo>
                  <a:pt x="418" y="61"/>
                </a:lnTo>
                <a:lnTo>
                  <a:pt x="416" y="58"/>
                </a:lnTo>
                <a:lnTo>
                  <a:pt x="416" y="56"/>
                </a:lnTo>
                <a:lnTo>
                  <a:pt x="412" y="56"/>
                </a:lnTo>
                <a:close/>
                <a:moveTo>
                  <a:pt x="82" y="58"/>
                </a:moveTo>
                <a:lnTo>
                  <a:pt x="84" y="61"/>
                </a:lnTo>
                <a:lnTo>
                  <a:pt x="84" y="60"/>
                </a:lnTo>
                <a:lnTo>
                  <a:pt x="82" y="58"/>
                </a:lnTo>
                <a:close/>
                <a:moveTo>
                  <a:pt x="404" y="61"/>
                </a:moveTo>
                <a:lnTo>
                  <a:pt x="401" y="69"/>
                </a:lnTo>
                <a:lnTo>
                  <a:pt x="399" y="79"/>
                </a:lnTo>
                <a:lnTo>
                  <a:pt x="403" y="83"/>
                </a:lnTo>
                <a:lnTo>
                  <a:pt x="404" y="88"/>
                </a:lnTo>
                <a:lnTo>
                  <a:pt x="404" y="90"/>
                </a:lnTo>
                <a:lnTo>
                  <a:pt x="408" y="90"/>
                </a:lnTo>
                <a:lnTo>
                  <a:pt x="410" y="90"/>
                </a:lnTo>
                <a:lnTo>
                  <a:pt x="414" y="88"/>
                </a:lnTo>
                <a:lnTo>
                  <a:pt x="416" y="86"/>
                </a:lnTo>
                <a:lnTo>
                  <a:pt x="412" y="88"/>
                </a:lnTo>
                <a:lnTo>
                  <a:pt x="412" y="86"/>
                </a:lnTo>
                <a:lnTo>
                  <a:pt x="414" y="83"/>
                </a:lnTo>
                <a:lnTo>
                  <a:pt x="418" y="81"/>
                </a:lnTo>
                <a:lnTo>
                  <a:pt x="418" y="77"/>
                </a:lnTo>
                <a:lnTo>
                  <a:pt x="412" y="75"/>
                </a:lnTo>
                <a:lnTo>
                  <a:pt x="410" y="77"/>
                </a:lnTo>
                <a:lnTo>
                  <a:pt x="410" y="81"/>
                </a:lnTo>
                <a:lnTo>
                  <a:pt x="406" y="81"/>
                </a:lnTo>
                <a:lnTo>
                  <a:pt x="408" y="73"/>
                </a:lnTo>
                <a:lnTo>
                  <a:pt x="408" y="65"/>
                </a:lnTo>
                <a:lnTo>
                  <a:pt x="408" y="61"/>
                </a:lnTo>
                <a:lnTo>
                  <a:pt x="404" y="61"/>
                </a:lnTo>
                <a:close/>
                <a:moveTo>
                  <a:pt x="90" y="65"/>
                </a:moveTo>
                <a:lnTo>
                  <a:pt x="92" y="69"/>
                </a:lnTo>
                <a:lnTo>
                  <a:pt x="94" y="69"/>
                </a:lnTo>
                <a:lnTo>
                  <a:pt x="94" y="67"/>
                </a:lnTo>
                <a:lnTo>
                  <a:pt x="92" y="67"/>
                </a:lnTo>
                <a:lnTo>
                  <a:pt x="90" y="65"/>
                </a:lnTo>
                <a:close/>
                <a:moveTo>
                  <a:pt x="24" y="67"/>
                </a:moveTo>
                <a:lnTo>
                  <a:pt x="28" y="73"/>
                </a:lnTo>
                <a:lnTo>
                  <a:pt x="34" y="77"/>
                </a:lnTo>
                <a:lnTo>
                  <a:pt x="34" y="75"/>
                </a:lnTo>
                <a:lnTo>
                  <a:pt x="30" y="67"/>
                </a:lnTo>
                <a:lnTo>
                  <a:pt x="26" y="67"/>
                </a:lnTo>
                <a:lnTo>
                  <a:pt x="24" y="67"/>
                </a:lnTo>
                <a:close/>
                <a:moveTo>
                  <a:pt x="368" y="69"/>
                </a:moveTo>
                <a:lnTo>
                  <a:pt x="364" y="75"/>
                </a:lnTo>
                <a:lnTo>
                  <a:pt x="357" y="81"/>
                </a:lnTo>
                <a:lnTo>
                  <a:pt x="341" y="81"/>
                </a:lnTo>
                <a:lnTo>
                  <a:pt x="326" y="79"/>
                </a:lnTo>
                <a:lnTo>
                  <a:pt x="326" y="75"/>
                </a:lnTo>
                <a:lnTo>
                  <a:pt x="320" y="77"/>
                </a:lnTo>
                <a:lnTo>
                  <a:pt x="314" y="81"/>
                </a:lnTo>
                <a:lnTo>
                  <a:pt x="312" y="79"/>
                </a:lnTo>
                <a:lnTo>
                  <a:pt x="310" y="79"/>
                </a:lnTo>
                <a:lnTo>
                  <a:pt x="310" y="83"/>
                </a:lnTo>
                <a:lnTo>
                  <a:pt x="309" y="84"/>
                </a:lnTo>
                <a:lnTo>
                  <a:pt x="305" y="86"/>
                </a:lnTo>
                <a:lnTo>
                  <a:pt x="305" y="96"/>
                </a:lnTo>
                <a:lnTo>
                  <a:pt x="307" y="102"/>
                </a:lnTo>
                <a:lnTo>
                  <a:pt x="305" y="106"/>
                </a:lnTo>
                <a:lnTo>
                  <a:pt x="301" y="108"/>
                </a:lnTo>
                <a:lnTo>
                  <a:pt x="301" y="115"/>
                </a:lnTo>
                <a:lnTo>
                  <a:pt x="301" y="121"/>
                </a:lnTo>
                <a:lnTo>
                  <a:pt x="297" y="129"/>
                </a:lnTo>
                <a:lnTo>
                  <a:pt x="295" y="136"/>
                </a:lnTo>
                <a:lnTo>
                  <a:pt x="295" y="144"/>
                </a:lnTo>
                <a:lnTo>
                  <a:pt x="299" y="144"/>
                </a:lnTo>
                <a:lnTo>
                  <a:pt x="303" y="146"/>
                </a:lnTo>
                <a:lnTo>
                  <a:pt x="301" y="161"/>
                </a:lnTo>
                <a:lnTo>
                  <a:pt x="299" y="177"/>
                </a:lnTo>
                <a:lnTo>
                  <a:pt x="307" y="177"/>
                </a:lnTo>
                <a:lnTo>
                  <a:pt x="312" y="175"/>
                </a:lnTo>
                <a:lnTo>
                  <a:pt x="314" y="173"/>
                </a:lnTo>
                <a:lnTo>
                  <a:pt x="316" y="171"/>
                </a:lnTo>
                <a:lnTo>
                  <a:pt x="316" y="169"/>
                </a:lnTo>
                <a:lnTo>
                  <a:pt x="316" y="163"/>
                </a:lnTo>
                <a:lnTo>
                  <a:pt x="312" y="157"/>
                </a:lnTo>
                <a:lnTo>
                  <a:pt x="312" y="155"/>
                </a:lnTo>
                <a:lnTo>
                  <a:pt x="314" y="155"/>
                </a:lnTo>
                <a:lnTo>
                  <a:pt x="316" y="146"/>
                </a:lnTo>
                <a:lnTo>
                  <a:pt x="320" y="140"/>
                </a:lnTo>
                <a:lnTo>
                  <a:pt x="322" y="142"/>
                </a:lnTo>
                <a:lnTo>
                  <a:pt x="324" y="146"/>
                </a:lnTo>
                <a:lnTo>
                  <a:pt x="328" y="157"/>
                </a:lnTo>
                <a:lnTo>
                  <a:pt x="330" y="169"/>
                </a:lnTo>
                <a:lnTo>
                  <a:pt x="333" y="169"/>
                </a:lnTo>
                <a:lnTo>
                  <a:pt x="337" y="169"/>
                </a:lnTo>
                <a:lnTo>
                  <a:pt x="337" y="165"/>
                </a:lnTo>
                <a:lnTo>
                  <a:pt x="337" y="161"/>
                </a:lnTo>
                <a:lnTo>
                  <a:pt x="343" y="161"/>
                </a:lnTo>
                <a:lnTo>
                  <a:pt x="347" y="159"/>
                </a:lnTo>
                <a:lnTo>
                  <a:pt x="349" y="159"/>
                </a:lnTo>
                <a:lnTo>
                  <a:pt x="349" y="157"/>
                </a:lnTo>
                <a:lnTo>
                  <a:pt x="343" y="154"/>
                </a:lnTo>
                <a:lnTo>
                  <a:pt x="339" y="150"/>
                </a:lnTo>
                <a:lnTo>
                  <a:pt x="341" y="146"/>
                </a:lnTo>
                <a:lnTo>
                  <a:pt x="341" y="142"/>
                </a:lnTo>
                <a:lnTo>
                  <a:pt x="337" y="140"/>
                </a:lnTo>
                <a:lnTo>
                  <a:pt x="333" y="138"/>
                </a:lnTo>
                <a:lnTo>
                  <a:pt x="333" y="132"/>
                </a:lnTo>
                <a:lnTo>
                  <a:pt x="332" y="129"/>
                </a:lnTo>
                <a:lnTo>
                  <a:pt x="324" y="127"/>
                </a:lnTo>
                <a:lnTo>
                  <a:pt x="324" y="123"/>
                </a:lnTo>
                <a:lnTo>
                  <a:pt x="330" y="123"/>
                </a:lnTo>
                <a:lnTo>
                  <a:pt x="333" y="123"/>
                </a:lnTo>
                <a:lnTo>
                  <a:pt x="337" y="119"/>
                </a:lnTo>
                <a:lnTo>
                  <a:pt x="343" y="115"/>
                </a:lnTo>
                <a:lnTo>
                  <a:pt x="343" y="121"/>
                </a:lnTo>
                <a:lnTo>
                  <a:pt x="347" y="119"/>
                </a:lnTo>
                <a:lnTo>
                  <a:pt x="353" y="119"/>
                </a:lnTo>
                <a:lnTo>
                  <a:pt x="347" y="115"/>
                </a:lnTo>
                <a:lnTo>
                  <a:pt x="345" y="113"/>
                </a:lnTo>
                <a:lnTo>
                  <a:pt x="347" y="111"/>
                </a:lnTo>
                <a:lnTo>
                  <a:pt x="351" y="106"/>
                </a:lnTo>
                <a:lnTo>
                  <a:pt x="339" y="106"/>
                </a:lnTo>
                <a:lnTo>
                  <a:pt x="328" y="106"/>
                </a:lnTo>
                <a:lnTo>
                  <a:pt x="326" y="108"/>
                </a:lnTo>
                <a:lnTo>
                  <a:pt x="320" y="109"/>
                </a:lnTo>
                <a:lnTo>
                  <a:pt x="320" y="106"/>
                </a:lnTo>
                <a:lnTo>
                  <a:pt x="318" y="106"/>
                </a:lnTo>
                <a:lnTo>
                  <a:pt x="314" y="106"/>
                </a:lnTo>
                <a:lnTo>
                  <a:pt x="316" y="96"/>
                </a:lnTo>
                <a:lnTo>
                  <a:pt x="316" y="88"/>
                </a:lnTo>
                <a:lnTo>
                  <a:pt x="330" y="88"/>
                </a:lnTo>
                <a:lnTo>
                  <a:pt x="341" y="90"/>
                </a:lnTo>
                <a:lnTo>
                  <a:pt x="355" y="90"/>
                </a:lnTo>
                <a:lnTo>
                  <a:pt x="364" y="88"/>
                </a:lnTo>
                <a:lnTo>
                  <a:pt x="364" y="86"/>
                </a:lnTo>
                <a:lnTo>
                  <a:pt x="368" y="83"/>
                </a:lnTo>
                <a:lnTo>
                  <a:pt x="372" y="77"/>
                </a:lnTo>
                <a:lnTo>
                  <a:pt x="372" y="73"/>
                </a:lnTo>
                <a:lnTo>
                  <a:pt x="374" y="69"/>
                </a:lnTo>
                <a:lnTo>
                  <a:pt x="372" y="69"/>
                </a:lnTo>
                <a:lnTo>
                  <a:pt x="368" y="69"/>
                </a:lnTo>
                <a:close/>
                <a:moveTo>
                  <a:pt x="437" y="96"/>
                </a:moveTo>
                <a:lnTo>
                  <a:pt x="435" y="98"/>
                </a:lnTo>
                <a:lnTo>
                  <a:pt x="433" y="100"/>
                </a:lnTo>
                <a:lnTo>
                  <a:pt x="441" y="100"/>
                </a:lnTo>
                <a:lnTo>
                  <a:pt x="447" y="100"/>
                </a:lnTo>
                <a:lnTo>
                  <a:pt x="449" y="100"/>
                </a:lnTo>
                <a:lnTo>
                  <a:pt x="443" y="98"/>
                </a:lnTo>
                <a:lnTo>
                  <a:pt x="441" y="98"/>
                </a:lnTo>
                <a:lnTo>
                  <a:pt x="437" y="96"/>
                </a:lnTo>
                <a:close/>
                <a:moveTo>
                  <a:pt x="401" y="104"/>
                </a:moveTo>
                <a:lnTo>
                  <a:pt x="401" y="108"/>
                </a:lnTo>
                <a:lnTo>
                  <a:pt x="404" y="108"/>
                </a:lnTo>
                <a:lnTo>
                  <a:pt x="403" y="106"/>
                </a:lnTo>
                <a:lnTo>
                  <a:pt x="401" y="104"/>
                </a:lnTo>
                <a:close/>
                <a:moveTo>
                  <a:pt x="46" y="109"/>
                </a:moveTo>
                <a:lnTo>
                  <a:pt x="48" y="115"/>
                </a:lnTo>
                <a:lnTo>
                  <a:pt x="48" y="121"/>
                </a:lnTo>
                <a:lnTo>
                  <a:pt x="49" y="121"/>
                </a:lnTo>
                <a:lnTo>
                  <a:pt x="53" y="119"/>
                </a:lnTo>
                <a:lnTo>
                  <a:pt x="55" y="117"/>
                </a:lnTo>
                <a:lnTo>
                  <a:pt x="53" y="115"/>
                </a:lnTo>
                <a:lnTo>
                  <a:pt x="51" y="111"/>
                </a:lnTo>
                <a:lnTo>
                  <a:pt x="48" y="109"/>
                </a:lnTo>
                <a:lnTo>
                  <a:pt x="46" y="109"/>
                </a:lnTo>
                <a:close/>
                <a:moveTo>
                  <a:pt x="439" y="113"/>
                </a:moveTo>
                <a:lnTo>
                  <a:pt x="441" y="117"/>
                </a:lnTo>
                <a:lnTo>
                  <a:pt x="445" y="117"/>
                </a:lnTo>
                <a:lnTo>
                  <a:pt x="445" y="115"/>
                </a:lnTo>
                <a:lnTo>
                  <a:pt x="439" y="113"/>
                </a:lnTo>
                <a:close/>
                <a:moveTo>
                  <a:pt x="128" y="119"/>
                </a:moveTo>
                <a:lnTo>
                  <a:pt x="130" y="123"/>
                </a:lnTo>
                <a:lnTo>
                  <a:pt x="128" y="127"/>
                </a:lnTo>
                <a:lnTo>
                  <a:pt x="130" y="127"/>
                </a:lnTo>
                <a:lnTo>
                  <a:pt x="134" y="127"/>
                </a:lnTo>
                <a:lnTo>
                  <a:pt x="136" y="134"/>
                </a:lnTo>
                <a:lnTo>
                  <a:pt x="140" y="138"/>
                </a:lnTo>
                <a:lnTo>
                  <a:pt x="142" y="138"/>
                </a:lnTo>
                <a:lnTo>
                  <a:pt x="143" y="136"/>
                </a:lnTo>
                <a:lnTo>
                  <a:pt x="143" y="134"/>
                </a:lnTo>
                <a:lnTo>
                  <a:pt x="143" y="132"/>
                </a:lnTo>
                <a:lnTo>
                  <a:pt x="142" y="125"/>
                </a:lnTo>
                <a:lnTo>
                  <a:pt x="138" y="121"/>
                </a:lnTo>
                <a:lnTo>
                  <a:pt x="134" y="121"/>
                </a:lnTo>
                <a:lnTo>
                  <a:pt x="128" y="119"/>
                </a:lnTo>
                <a:close/>
                <a:moveTo>
                  <a:pt x="362" y="119"/>
                </a:moveTo>
                <a:lnTo>
                  <a:pt x="362" y="121"/>
                </a:lnTo>
                <a:lnTo>
                  <a:pt x="360" y="123"/>
                </a:lnTo>
                <a:lnTo>
                  <a:pt x="368" y="123"/>
                </a:lnTo>
                <a:lnTo>
                  <a:pt x="370" y="121"/>
                </a:lnTo>
                <a:lnTo>
                  <a:pt x="368" y="121"/>
                </a:lnTo>
                <a:lnTo>
                  <a:pt x="362" y="119"/>
                </a:lnTo>
                <a:close/>
                <a:moveTo>
                  <a:pt x="433" y="119"/>
                </a:moveTo>
                <a:lnTo>
                  <a:pt x="433" y="123"/>
                </a:lnTo>
                <a:lnTo>
                  <a:pt x="435" y="125"/>
                </a:lnTo>
                <a:lnTo>
                  <a:pt x="437" y="125"/>
                </a:lnTo>
                <a:lnTo>
                  <a:pt x="437" y="123"/>
                </a:lnTo>
                <a:lnTo>
                  <a:pt x="435" y="121"/>
                </a:lnTo>
                <a:lnTo>
                  <a:pt x="433" y="119"/>
                </a:lnTo>
                <a:close/>
                <a:moveTo>
                  <a:pt x="61" y="132"/>
                </a:moveTo>
                <a:lnTo>
                  <a:pt x="63" y="136"/>
                </a:lnTo>
                <a:lnTo>
                  <a:pt x="63" y="134"/>
                </a:lnTo>
                <a:lnTo>
                  <a:pt x="61" y="132"/>
                </a:lnTo>
                <a:close/>
                <a:moveTo>
                  <a:pt x="155" y="132"/>
                </a:moveTo>
                <a:lnTo>
                  <a:pt x="155" y="138"/>
                </a:lnTo>
                <a:lnTo>
                  <a:pt x="155" y="142"/>
                </a:lnTo>
                <a:lnTo>
                  <a:pt x="159" y="142"/>
                </a:lnTo>
                <a:lnTo>
                  <a:pt x="161" y="142"/>
                </a:lnTo>
                <a:lnTo>
                  <a:pt x="163" y="138"/>
                </a:lnTo>
                <a:lnTo>
                  <a:pt x="165" y="134"/>
                </a:lnTo>
                <a:lnTo>
                  <a:pt x="159" y="134"/>
                </a:lnTo>
                <a:lnTo>
                  <a:pt x="155" y="132"/>
                </a:lnTo>
                <a:close/>
                <a:moveTo>
                  <a:pt x="412" y="140"/>
                </a:moveTo>
                <a:lnTo>
                  <a:pt x="410" y="144"/>
                </a:lnTo>
                <a:lnTo>
                  <a:pt x="408" y="146"/>
                </a:lnTo>
                <a:lnTo>
                  <a:pt x="420" y="146"/>
                </a:lnTo>
                <a:lnTo>
                  <a:pt x="429" y="146"/>
                </a:lnTo>
                <a:lnTo>
                  <a:pt x="435" y="150"/>
                </a:lnTo>
                <a:lnTo>
                  <a:pt x="441" y="148"/>
                </a:lnTo>
                <a:lnTo>
                  <a:pt x="441" y="146"/>
                </a:lnTo>
                <a:lnTo>
                  <a:pt x="428" y="142"/>
                </a:lnTo>
                <a:lnTo>
                  <a:pt x="412" y="140"/>
                </a:lnTo>
                <a:close/>
                <a:moveTo>
                  <a:pt x="381" y="142"/>
                </a:moveTo>
                <a:lnTo>
                  <a:pt x="389" y="152"/>
                </a:lnTo>
                <a:lnTo>
                  <a:pt x="397" y="148"/>
                </a:lnTo>
                <a:lnTo>
                  <a:pt x="399" y="146"/>
                </a:lnTo>
                <a:lnTo>
                  <a:pt x="399" y="142"/>
                </a:lnTo>
                <a:lnTo>
                  <a:pt x="391" y="142"/>
                </a:lnTo>
                <a:lnTo>
                  <a:pt x="381" y="142"/>
                </a:lnTo>
                <a:close/>
                <a:moveTo>
                  <a:pt x="349" y="161"/>
                </a:moveTo>
                <a:lnTo>
                  <a:pt x="347" y="165"/>
                </a:lnTo>
                <a:lnTo>
                  <a:pt x="347" y="169"/>
                </a:lnTo>
                <a:lnTo>
                  <a:pt x="345" y="167"/>
                </a:lnTo>
                <a:lnTo>
                  <a:pt x="343" y="165"/>
                </a:lnTo>
                <a:lnTo>
                  <a:pt x="343" y="169"/>
                </a:lnTo>
                <a:lnTo>
                  <a:pt x="341" y="173"/>
                </a:lnTo>
                <a:lnTo>
                  <a:pt x="345" y="175"/>
                </a:lnTo>
                <a:lnTo>
                  <a:pt x="347" y="179"/>
                </a:lnTo>
                <a:lnTo>
                  <a:pt x="351" y="179"/>
                </a:lnTo>
                <a:lnTo>
                  <a:pt x="353" y="171"/>
                </a:lnTo>
                <a:lnTo>
                  <a:pt x="353" y="161"/>
                </a:lnTo>
                <a:lnTo>
                  <a:pt x="349" y="161"/>
                </a:lnTo>
                <a:close/>
                <a:moveTo>
                  <a:pt x="136" y="179"/>
                </a:moveTo>
                <a:lnTo>
                  <a:pt x="132" y="188"/>
                </a:lnTo>
                <a:lnTo>
                  <a:pt x="128" y="196"/>
                </a:lnTo>
                <a:lnTo>
                  <a:pt x="134" y="198"/>
                </a:lnTo>
                <a:lnTo>
                  <a:pt x="142" y="198"/>
                </a:lnTo>
                <a:lnTo>
                  <a:pt x="140" y="200"/>
                </a:lnTo>
                <a:lnTo>
                  <a:pt x="140" y="203"/>
                </a:lnTo>
                <a:lnTo>
                  <a:pt x="149" y="203"/>
                </a:lnTo>
                <a:lnTo>
                  <a:pt x="157" y="203"/>
                </a:lnTo>
                <a:lnTo>
                  <a:pt x="157" y="207"/>
                </a:lnTo>
                <a:lnTo>
                  <a:pt x="161" y="209"/>
                </a:lnTo>
                <a:lnTo>
                  <a:pt x="163" y="209"/>
                </a:lnTo>
                <a:lnTo>
                  <a:pt x="172" y="209"/>
                </a:lnTo>
                <a:lnTo>
                  <a:pt x="184" y="207"/>
                </a:lnTo>
                <a:lnTo>
                  <a:pt x="193" y="211"/>
                </a:lnTo>
                <a:lnTo>
                  <a:pt x="201" y="215"/>
                </a:lnTo>
                <a:lnTo>
                  <a:pt x="216" y="215"/>
                </a:lnTo>
                <a:lnTo>
                  <a:pt x="228" y="215"/>
                </a:lnTo>
                <a:lnTo>
                  <a:pt x="232" y="219"/>
                </a:lnTo>
                <a:lnTo>
                  <a:pt x="236" y="223"/>
                </a:lnTo>
                <a:lnTo>
                  <a:pt x="241" y="225"/>
                </a:lnTo>
                <a:lnTo>
                  <a:pt x="247" y="225"/>
                </a:lnTo>
                <a:lnTo>
                  <a:pt x="243" y="221"/>
                </a:lnTo>
                <a:lnTo>
                  <a:pt x="241" y="217"/>
                </a:lnTo>
                <a:lnTo>
                  <a:pt x="241" y="213"/>
                </a:lnTo>
                <a:lnTo>
                  <a:pt x="243" y="207"/>
                </a:lnTo>
                <a:lnTo>
                  <a:pt x="239" y="205"/>
                </a:lnTo>
                <a:lnTo>
                  <a:pt x="238" y="203"/>
                </a:lnTo>
                <a:lnTo>
                  <a:pt x="230" y="203"/>
                </a:lnTo>
                <a:lnTo>
                  <a:pt x="222" y="203"/>
                </a:lnTo>
                <a:lnTo>
                  <a:pt x="224" y="200"/>
                </a:lnTo>
                <a:lnTo>
                  <a:pt x="224" y="196"/>
                </a:lnTo>
                <a:lnTo>
                  <a:pt x="222" y="194"/>
                </a:lnTo>
                <a:lnTo>
                  <a:pt x="222" y="190"/>
                </a:lnTo>
                <a:lnTo>
                  <a:pt x="211" y="188"/>
                </a:lnTo>
                <a:lnTo>
                  <a:pt x="201" y="188"/>
                </a:lnTo>
                <a:lnTo>
                  <a:pt x="199" y="186"/>
                </a:lnTo>
                <a:lnTo>
                  <a:pt x="197" y="184"/>
                </a:lnTo>
                <a:lnTo>
                  <a:pt x="195" y="188"/>
                </a:lnTo>
                <a:lnTo>
                  <a:pt x="193" y="190"/>
                </a:lnTo>
                <a:lnTo>
                  <a:pt x="188" y="190"/>
                </a:lnTo>
                <a:lnTo>
                  <a:pt x="182" y="190"/>
                </a:lnTo>
                <a:lnTo>
                  <a:pt x="172" y="184"/>
                </a:lnTo>
                <a:lnTo>
                  <a:pt x="163" y="179"/>
                </a:lnTo>
                <a:lnTo>
                  <a:pt x="155" y="180"/>
                </a:lnTo>
                <a:lnTo>
                  <a:pt x="147" y="182"/>
                </a:lnTo>
                <a:lnTo>
                  <a:pt x="142" y="180"/>
                </a:lnTo>
                <a:lnTo>
                  <a:pt x="136" y="179"/>
                </a:lnTo>
                <a:close/>
                <a:moveTo>
                  <a:pt x="483" y="180"/>
                </a:moveTo>
                <a:lnTo>
                  <a:pt x="483" y="186"/>
                </a:lnTo>
                <a:lnTo>
                  <a:pt x="483" y="196"/>
                </a:lnTo>
                <a:lnTo>
                  <a:pt x="481" y="196"/>
                </a:lnTo>
                <a:lnTo>
                  <a:pt x="479" y="196"/>
                </a:lnTo>
                <a:lnTo>
                  <a:pt x="479" y="198"/>
                </a:lnTo>
                <a:lnTo>
                  <a:pt x="481" y="202"/>
                </a:lnTo>
                <a:lnTo>
                  <a:pt x="481" y="203"/>
                </a:lnTo>
                <a:lnTo>
                  <a:pt x="485" y="203"/>
                </a:lnTo>
                <a:lnTo>
                  <a:pt x="485" y="200"/>
                </a:lnTo>
                <a:lnTo>
                  <a:pt x="483" y="196"/>
                </a:lnTo>
                <a:lnTo>
                  <a:pt x="487" y="196"/>
                </a:lnTo>
                <a:lnTo>
                  <a:pt x="489" y="196"/>
                </a:lnTo>
                <a:lnTo>
                  <a:pt x="491" y="190"/>
                </a:lnTo>
                <a:lnTo>
                  <a:pt x="491" y="184"/>
                </a:lnTo>
                <a:lnTo>
                  <a:pt x="487" y="182"/>
                </a:lnTo>
                <a:lnTo>
                  <a:pt x="483" y="180"/>
                </a:lnTo>
                <a:close/>
                <a:moveTo>
                  <a:pt x="226" y="192"/>
                </a:moveTo>
                <a:lnTo>
                  <a:pt x="236" y="196"/>
                </a:lnTo>
                <a:lnTo>
                  <a:pt x="236" y="194"/>
                </a:lnTo>
                <a:lnTo>
                  <a:pt x="238" y="192"/>
                </a:lnTo>
                <a:lnTo>
                  <a:pt x="232" y="192"/>
                </a:lnTo>
                <a:lnTo>
                  <a:pt x="226" y="192"/>
                </a:lnTo>
                <a:close/>
                <a:moveTo>
                  <a:pt x="449" y="207"/>
                </a:moveTo>
                <a:lnTo>
                  <a:pt x="447" y="215"/>
                </a:lnTo>
                <a:lnTo>
                  <a:pt x="447" y="219"/>
                </a:lnTo>
                <a:lnTo>
                  <a:pt x="449" y="215"/>
                </a:lnTo>
                <a:lnTo>
                  <a:pt x="452" y="209"/>
                </a:lnTo>
                <a:lnTo>
                  <a:pt x="452" y="207"/>
                </a:lnTo>
                <a:lnTo>
                  <a:pt x="451" y="205"/>
                </a:lnTo>
                <a:lnTo>
                  <a:pt x="449" y="207"/>
                </a:lnTo>
                <a:close/>
                <a:moveTo>
                  <a:pt x="535" y="207"/>
                </a:moveTo>
                <a:lnTo>
                  <a:pt x="537" y="211"/>
                </a:lnTo>
                <a:lnTo>
                  <a:pt x="537" y="209"/>
                </a:lnTo>
                <a:lnTo>
                  <a:pt x="535" y="207"/>
                </a:lnTo>
                <a:close/>
                <a:moveTo>
                  <a:pt x="245" y="215"/>
                </a:moveTo>
                <a:lnTo>
                  <a:pt x="249" y="219"/>
                </a:lnTo>
                <a:lnTo>
                  <a:pt x="251" y="223"/>
                </a:lnTo>
                <a:lnTo>
                  <a:pt x="251" y="226"/>
                </a:lnTo>
                <a:lnTo>
                  <a:pt x="253" y="226"/>
                </a:lnTo>
                <a:lnTo>
                  <a:pt x="253" y="225"/>
                </a:lnTo>
                <a:lnTo>
                  <a:pt x="255" y="221"/>
                </a:lnTo>
                <a:lnTo>
                  <a:pt x="257" y="217"/>
                </a:lnTo>
                <a:lnTo>
                  <a:pt x="253" y="219"/>
                </a:lnTo>
                <a:lnTo>
                  <a:pt x="251" y="219"/>
                </a:lnTo>
                <a:lnTo>
                  <a:pt x="249" y="217"/>
                </a:lnTo>
                <a:lnTo>
                  <a:pt x="245" y="215"/>
                </a:lnTo>
                <a:close/>
                <a:moveTo>
                  <a:pt x="383" y="215"/>
                </a:moveTo>
                <a:lnTo>
                  <a:pt x="383" y="217"/>
                </a:lnTo>
                <a:lnTo>
                  <a:pt x="381" y="219"/>
                </a:lnTo>
                <a:lnTo>
                  <a:pt x="389" y="219"/>
                </a:lnTo>
                <a:lnTo>
                  <a:pt x="395" y="217"/>
                </a:lnTo>
                <a:lnTo>
                  <a:pt x="393" y="217"/>
                </a:lnTo>
                <a:lnTo>
                  <a:pt x="383" y="215"/>
                </a:lnTo>
                <a:close/>
                <a:moveTo>
                  <a:pt x="268" y="217"/>
                </a:moveTo>
                <a:lnTo>
                  <a:pt x="264" y="221"/>
                </a:lnTo>
                <a:lnTo>
                  <a:pt x="262" y="226"/>
                </a:lnTo>
                <a:lnTo>
                  <a:pt x="266" y="226"/>
                </a:lnTo>
                <a:lnTo>
                  <a:pt x="270" y="226"/>
                </a:lnTo>
                <a:lnTo>
                  <a:pt x="270" y="225"/>
                </a:lnTo>
                <a:lnTo>
                  <a:pt x="270" y="221"/>
                </a:lnTo>
                <a:lnTo>
                  <a:pt x="272" y="219"/>
                </a:lnTo>
                <a:lnTo>
                  <a:pt x="272" y="217"/>
                </a:lnTo>
                <a:lnTo>
                  <a:pt x="270" y="217"/>
                </a:lnTo>
                <a:lnTo>
                  <a:pt x="268" y="217"/>
                </a:lnTo>
                <a:close/>
                <a:moveTo>
                  <a:pt x="284" y="219"/>
                </a:moveTo>
                <a:lnTo>
                  <a:pt x="284" y="221"/>
                </a:lnTo>
                <a:lnTo>
                  <a:pt x="282" y="223"/>
                </a:lnTo>
                <a:lnTo>
                  <a:pt x="286" y="225"/>
                </a:lnTo>
                <a:lnTo>
                  <a:pt x="287" y="226"/>
                </a:lnTo>
                <a:lnTo>
                  <a:pt x="286" y="228"/>
                </a:lnTo>
                <a:lnTo>
                  <a:pt x="282" y="228"/>
                </a:lnTo>
                <a:lnTo>
                  <a:pt x="278" y="226"/>
                </a:lnTo>
                <a:lnTo>
                  <a:pt x="274" y="225"/>
                </a:lnTo>
                <a:lnTo>
                  <a:pt x="272" y="234"/>
                </a:lnTo>
                <a:lnTo>
                  <a:pt x="286" y="232"/>
                </a:lnTo>
                <a:lnTo>
                  <a:pt x="301" y="230"/>
                </a:lnTo>
                <a:lnTo>
                  <a:pt x="299" y="228"/>
                </a:lnTo>
                <a:lnTo>
                  <a:pt x="299" y="225"/>
                </a:lnTo>
                <a:lnTo>
                  <a:pt x="293" y="225"/>
                </a:lnTo>
                <a:lnTo>
                  <a:pt x="289" y="225"/>
                </a:lnTo>
                <a:lnTo>
                  <a:pt x="289" y="221"/>
                </a:lnTo>
                <a:lnTo>
                  <a:pt x="286" y="221"/>
                </a:lnTo>
                <a:lnTo>
                  <a:pt x="284" y="219"/>
                </a:lnTo>
                <a:close/>
                <a:moveTo>
                  <a:pt x="314" y="221"/>
                </a:moveTo>
                <a:lnTo>
                  <a:pt x="310" y="223"/>
                </a:lnTo>
                <a:lnTo>
                  <a:pt x="309" y="223"/>
                </a:lnTo>
                <a:lnTo>
                  <a:pt x="309" y="225"/>
                </a:lnTo>
                <a:lnTo>
                  <a:pt x="310" y="226"/>
                </a:lnTo>
                <a:lnTo>
                  <a:pt x="316" y="230"/>
                </a:lnTo>
                <a:lnTo>
                  <a:pt x="320" y="232"/>
                </a:lnTo>
                <a:lnTo>
                  <a:pt x="330" y="230"/>
                </a:lnTo>
                <a:lnTo>
                  <a:pt x="339" y="228"/>
                </a:lnTo>
                <a:lnTo>
                  <a:pt x="343" y="230"/>
                </a:lnTo>
                <a:lnTo>
                  <a:pt x="347" y="230"/>
                </a:lnTo>
                <a:lnTo>
                  <a:pt x="347" y="226"/>
                </a:lnTo>
                <a:lnTo>
                  <a:pt x="347" y="223"/>
                </a:lnTo>
                <a:lnTo>
                  <a:pt x="337" y="225"/>
                </a:lnTo>
                <a:lnTo>
                  <a:pt x="326" y="225"/>
                </a:lnTo>
                <a:lnTo>
                  <a:pt x="320" y="223"/>
                </a:lnTo>
                <a:lnTo>
                  <a:pt x="314" y="221"/>
                </a:lnTo>
                <a:close/>
                <a:moveTo>
                  <a:pt x="393" y="225"/>
                </a:moveTo>
                <a:lnTo>
                  <a:pt x="387" y="228"/>
                </a:lnTo>
                <a:lnTo>
                  <a:pt x="383" y="230"/>
                </a:lnTo>
                <a:lnTo>
                  <a:pt x="378" y="230"/>
                </a:lnTo>
                <a:lnTo>
                  <a:pt x="370" y="230"/>
                </a:lnTo>
                <a:lnTo>
                  <a:pt x="370" y="234"/>
                </a:lnTo>
                <a:lnTo>
                  <a:pt x="370" y="236"/>
                </a:lnTo>
                <a:lnTo>
                  <a:pt x="368" y="236"/>
                </a:lnTo>
                <a:lnTo>
                  <a:pt x="364" y="236"/>
                </a:lnTo>
                <a:lnTo>
                  <a:pt x="364" y="240"/>
                </a:lnTo>
                <a:lnTo>
                  <a:pt x="362" y="242"/>
                </a:lnTo>
                <a:lnTo>
                  <a:pt x="360" y="244"/>
                </a:lnTo>
                <a:lnTo>
                  <a:pt x="357" y="244"/>
                </a:lnTo>
                <a:lnTo>
                  <a:pt x="355" y="250"/>
                </a:lnTo>
                <a:lnTo>
                  <a:pt x="351" y="253"/>
                </a:lnTo>
                <a:lnTo>
                  <a:pt x="347" y="255"/>
                </a:lnTo>
                <a:lnTo>
                  <a:pt x="343" y="255"/>
                </a:lnTo>
                <a:lnTo>
                  <a:pt x="343" y="259"/>
                </a:lnTo>
                <a:lnTo>
                  <a:pt x="341" y="261"/>
                </a:lnTo>
                <a:lnTo>
                  <a:pt x="345" y="261"/>
                </a:lnTo>
                <a:lnTo>
                  <a:pt x="345" y="263"/>
                </a:lnTo>
                <a:lnTo>
                  <a:pt x="355" y="255"/>
                </a:lnTo>
                <a:lnTo>
                  <a:pt x="364" y="250"/>
                </a:lnTo>
                <a:lnTo>
                  <a:pt x="368" y="250"/>
                </a:lnTo>
                <a:lnTo>
                  <a:pt x="372" y="250"/>
                </a:lnTo>
                <a:lnTo>
                  <a:pt x="374" y="246"/>
                </a:lnTo>
                <a:lnTo>
                  <a:pt x="376" y="242"/>
                </a:lnTo>
                <a:lnTo>
                  <a:pt x="381" y="240"/>
                </a:lnTo>
                <a:lnTo>
                  <a:pt x="393" y="232"/>
                </a:lnTo>
                <a:lnTo>
                  <a:pt x="397" y="228"/>
                </a:lnTo>
                <a:lnTo>
                  <a:pt x="399" y="226"/>
                </a:lnTo>
                <a:lnTo>
                  <a:pt x="399" y="225"/>
                </a:lnTo>
                <a:lnTo>
                  <a:pt x="393" y="225"/>
                </a:lnTo>
                <a:close/>
                <a:moveTo>
                  <a:pt x="303" y="242"/>
                </a:moveTo>
                <a:lnTo>
                  <a:pt x="303" y="244"/>
                </a:lnTo>
                <a:lnTo>
                  <a:pt x="301" y="248"/>
                </a:lnTo>
                <a:lnTo>
                  <a:pt x="310" y="251"/>
                </a:lnTo>
                <a:lnTo>
                  <a:pt x="322" y="253"/>
                </a:lnTo>
                <a:lnTo>
                  <a:pt x="322" y="251"/>
                </a:lnTo>
                <a:lnTo>
                  <a:pt x="322" y="248"/>
                </a:lnTo>
                <a:lnTo>
                  <a:pt x="312" y="246"/>
                </a:lnTo>
                <a:lnTo>
                  <a:pt x="303" y="242"/>
                </a:lnTo>
                <a:close/>
                <a:moveTo>
                  <a:pt x="90" y="71"/>
                </a:moveTo>
                <a:lnTo>
                  <a:pt x="90" y="75"/>
                </a:lnTo>
                <a:lnTo>
                  <a:pt x="92" y="77"/>
                </a:lnTo>
                <a:lnTo>
                  <a:pt x="94" y="75"/>
                </a:lnTo>
                <a:lnTo>
                  <a:pt x="90" y="71"/>
                </a:lnTo>
                <a:close/>
                <a:moveTo>
                  <a:pt x="182" y="61"/>
                </a:moveTo>
                <a:lnTo>
                  <a:pt x="174" y="73"/>
                </a:lnTo>
                <a:lnTo>
                  <a:pt x="172" y="81"/>
                </a:lnTo>
                <a:lnTo>
                  <a:pt x="172" y="90"/>
                </a:lnTo>
                <a:lnTo>
                  <a:pt x="176" y="106"/>
                </a:lnTo>
                <a:lnTo>
                  <a:pt x="178" y="108"/>
                </a:lnTo>
                <a:lnTo>
                  <a:pt x="178" y="109"/>
                </a:lnTo>
                <a:lnTo>
                  <a:pt x="176" y="111"/>
                </a:lnTo>
                <a:lnTo>
                  <a:pt x="180" y="109"/>
                </a:lnTo>
                <a:lnTo>
                  <a:pt x="184" y="108"/>
                </a:lnTo>
                <a:lnTo>
                  <a:pt x="188" y="121"/>
                </a:lnTo>
                <a:lnTo>
                  <a:pt x="191" y="136"/>
                </a:lnTo>
                <a:lnTo>
                  <a:pt x="201" y="136"/>
                </a:lnTo>
                <a:lnTo>
                  <a:pt x="209" y="136"/>
                </a:lnTo>
                <a:lnTo>
                  <a:pt x="211" y="136"/>
                </a:lnTo>
                <a:lnTo>
                  <a:pt x="211" y="140"/>
                </a:lnTo>
                <a:lnTo>
                  <a:pt x="211" y="142"/>
                </a:lnTo>
                <a:lnTo>
                  <a:pt x="216" y="144"/>
                </a:lnTo>
                <a:lnTo>
                  <a:pt x="220" y="144"/>
                </a:lnTo>
                <a:lnTo>
                  <a:pt x="224" y="140"/>
                </a:lnTo>
                <a:lnTo>
                  <a:pt x="232" y="140"/>
                </a:lnTo>
                <a:lnTo>
                  <a:pt x="239" y="140"/>
                </a:lnTo>
                <a:lnTo>
                  <a:pt x="241" y="142"/>
                </a:lnTo>
                <a:lnTo>
                  <a:pt x="245" y="144"/>
                </a:lnTo>
                <a:lnTo>
                  <a:pt x="245" y="146"/>
                </a:lnTo>
                <a:lnTo>
                  <a:pt x="247" y="148"/>
                </a:lnTo>
                <a:lnTo>
                  <a:pt x="251" y="146"/>
                </a:lnTo>
                <a:lnTo>
                  <a:pt x="255" y="142"/>
                </a:lnTo>
                <a:lnTo>
                  <a:pt x="259" y="142"/>
                </a:lnTo>
                <a:lnTo>
                  <a:pt x="261" y="142"/>
                </a:lnTo>
                <a:lnTo>
                  <a:pt x="262" y="138"/>
                </a:lnTo>
                <a:lnTo>
                  <a:pt x="264" y="132"/>
                </a:lnTo>
                <a:lnTo>
                  <a:pt x="266" y="131"/>
                </a:lnTo>
                <a:lnTo>
                  <a:pt x="268" y="127"/>
                </a:lnTo>
                <a:lnTo>
                  <a:pt x="272" y="127"/>
                </a:lnTo>
                <a:lnTo>
                  <a:pt x="274" y="127"/>
                </a:lnTo>
                <a:lnTo>
                  <a:pt x="272" y="121"/>
                </a:lnTo>
                <a:lnTo>
                  <a:pt x="270" y="115"/>
                </a:lnTo>
                <a:lnTo>
                  <a:pt x="272" y="113"/>
                </a:lnTo>
                <a:lnTo>
                  <a:pt x="274" y="111"/>
                </a:lnTo>
                <a:lnTo>
                  <a:pt x="278" y="109"/>
                </a:lnTo>
                <a:lnTo>
                  <a:pt x="278" y="98"/>
                </a:lnTo>
                <a:lnTo>
                  <a:pt x="278" y="86"/>
                </a:lnTo>
                <a:lnTo>
                  <a:pt x="282" y="83"/>
                </a:lnTo>
                <a:lnTo>
                  <a:pt x="286" y="81"/>
                </a:lnTo>
                <a:lnTo>
                  <a:pt x="289" y="81"/>
                </a:lnTo>
                <a:lnTo>
                  <a:pt x="293" y="81"/>
                </a:lnTo>
                <a:lnTo>
                  <a:pt x="293" y="79"/>
                </a:lnTo>
                <a:lnTo>
                  <a:pt x="291" y="75"/>
                </a:lnTo>
                <a:lnTo>
                  <a:pt x="286" y="73"/>
                </a:lnTo>
                <a:lnTo>
                  <a:pt x="282" y="69"/>
                </a:lnTo>
                <a:lnTo>
                  <a:pt x="282" y="61"/>
                </a:lnTo>
                <a:lnTo>
                  <a:pt x="282" y="54"/>
                </a:lnTo>
                <a:lnTo>
                  <a:pt x="280" y="50"/>
                </a:lnTo>
                <a:lnTo>
                  <a:pt x="276" y="46"/>
                </a:lnTo>
                <a:lnTo>
                  <a:pt x="276" y="42"/>
                </a:lnTo>
                <a:lnTo>
                  <a:pt x="278" y="40"/>
                </a:lnTo>
                <a:lnTo>
                  <a:pt x="278" y="38"/>
                </a:lnTo>
                <a:lnTo>
                  <a:pt x="280" y="38"/>
                </a:lnTo>
                <a:lnTo>
                  <a:pt x="278" y="35"/>
                </a:lnTo>
                <a:lnTo>
                  <a:pt x="276" y="33"/>
                </a:lnTo>
                <a:lnTo>
                  <a:pt x="268" y="33"/>
                </a:lnTo>
                <a:lnTo>
                  <a:pt x="259" y="31"/>
                </a:lnTo>
                <a:lnTo>
                  <a:pt x="257" y="37"/>
                </a:lnTo>
                <a:lnTo>
                  <a:pt x="255" y="44"/>
                </a:lnTo>
                <a:lnTo>
                  <a:pt x="251" y="48"/>
                </a:lnTo>
                <a:lnTo>
                  <a:pt x="249" y="52"/>
                </a:lnTo>
                <a:lnTo>
                  <a:pt x="247" y="56"/>
                </a:lnTo>
                <a:lnTo>
                  <a:pt x="243" y="58"/>
                </a:lnTo>
                <a:lnTo>
                  <a:pt x="241" y="61"/>
                </a:lnTo>
                <a:lnTo>
                  <a:pt x="239" y="69"/>
                </a:lnTo>
                <a:lnTo>
                  <a:pt x="238" y="71"/>
                </a:lnTo>
                <a:lnTo>
                  <a:pt x="232" y="75"/>
                </a:lnTo>
                <a:lnTo>
                  <a:pt x="224" y="75"/>
                </a:lnTo>
                <a:lnTo>
                  <a:pt x="222" y="73"/>
                </a:lnTo>
                <a:lnTo>
                  <a:pt x="214" y="75"/>
                </a:lnTo>
                <a:lnTo>
                  <a:pt x="213" y="77"/>
                </a:lnTo>
                <a:lnTo>
                  <a:pt x="205" y="79"/>
                </a:lnTo>
                <a:lnTo>
                  <a:pt x="199" y="79"/>
                </a:lnTo>
                <a:lnTo>
                  <a:pt x="193" y="79"/>
                </a:lnTo>
                <a:lnTo>
                  <a:pt x="190" y="77"/>
                </a:lnTo>
                <a:lnTo>
                  <a:pt x="186" y="75"/>
                </a:lnTo>
                <a:lnTo>
                  <a:pt x="182" y="69"/>
                </a:lnTo>
                <a:lnTo>
                  <a:pt x="182" y="61"/>
                </a:lnTo>
                <a:close/>
                <a:moveTo>
                  <a:pt x="1" y="0"/>
                </a:moveTo>
                <a:lnTo>
                  <a:pt x="0" y="4"/>
                </a:lnTo>
                <a:lnTo>
                  <a:pt x="0" y="10"/>
                </a:lnTo>
                <a:lnTo>
                  <a:pt x="3" y="17"/>
                </a:lnTo>
                <a:lnTo>
                  <a:pt x="9" y="23"/>
                </a:lnTo>
                <a:lnTo>
                  <a:pt x="17" y="29"/>
                </a:lnTo>
                <a:lnTo>
                  <a:pt x="23" y="35"/>
                </a:lnTo>
                <a:lnTo>
                  <a:pt x="28" y="44"/>
                </a:lnTo>
                <a:lnTo>
                  <a:pt x="34" y="56"/>
                </a:lnTo>
                <a:lnTo>
                  <a:pt x="42" y="60"/>
                </a:lnTo>
                <a:lnTo>
                  <a:pt x="48" y="63"/>
                </a:lnTo>
                <a:lnTo>
                  <a:pt x="49" y="75"/>
                </a:lnTo>
                <a:lnTo>
                  <a:pt x="51" y="86"/>
                </a:lnTo>
                <a:lnTo>
                  <a:pt x="59" y="94"/>
                </a:lnTo>
                <a:lnTo>
                  <a:pt x="67" y="102"/>
                </a:lnTo>
                <a:lnTo>
                  <a:pt x="74" y="117"/>
                </a:lnTo>
                <a:lnTo>
                  <a:pt x="80" y="134"/>
                </a:lnTo>
                <a:lnTo>
                  <a:pt x="84" y="138"/>
                </a:lnTo>
                <a:lnTo>
                  <a:pt x="88" y="142"/>
                </a:lnTo>
                <a:lnTo>
                  <a:pt x="92" y="155"/>
                </a:lnTo>
                <a:lnTo>
                  <a:pt x="97" y="165"/>
                </a:lnTo>
                <a:lnTo>
                  <a:pt x="103" y="167"/>
                </a:lnTo>
                <a:lnTo>
                  <a:pt x="109" y="169"/>
                </a:lnTo>
                <a:lnTo>
                  <a:pt x="109" y="173"/>
                </a:lnTo>
                <a:lnTo>
                  <a:pt x="115" y="177"/>
                </a:lnTo>
                <a:lnTo>
                  <a:pt x="120" y="179"/>
                </a:lnTo>
                <a:lnTo>
                  <a:pt x="119" y="177"/>
                </a:lnTo>
                <a:lnTo>
                  <a:pt x="122" y="173"/>
                </a:lnTo>
                <a:lnTo>
                  <a:pt x="126" y="175"/>
                </a:lnTo>
                <a:lnTo>
                  <a:pt x="134" y="175"/>
                </a:lnTo>
                <a:lnTo>
                  <a:pt x="134" y="169"/>
                </a:lnTo>
                <a:lnTo>
                  <a:pt x="134" y="165"/>
                </a:lnTo>
                <a:lnTo>
                  <a:pt x="134" y="161"/>
                </a:lnTo>
                <a:lnTo>
                  <a:pt x="130" y="157"/>
                </a:lnTo>
                <a:lnTo>
                  <a:pt x="130" y="155"/>
                </a:lnTo>
                <a:lnTo>
                  <a:pt x="136" y="154"/>
                </a:lnTo>
                <a:lnTo>
                  <a:pt x="138" y="148"/>
                </a:lnTo>
                <a:lnTo>
                  <a:pt x="138" y="142"/>
                </a:lnTo>
                <a:lnTo>
                  <a:pt x="136" y="140"/>
                </a:lnTo>
                <a:lnTo>
                  <a:pt x="132" y="136"/>
                </a:lnTo>
                <a:lnTo>
                  <a:pt x="132" y="132"/>
                </a:lnTo>
                <a:lnTo>
                  <a:pt x="132" y="129"/>
                </a:lnTo>
                <a:lnTo>
                  <a:pt x="126" y="129"/>
                </a:lnTo>
                <a:lnTo>
                  <a:pt x="120" y="129"/>
                </a:lnTo>
                <a:lnTo>
                  <a:pt x="119" y="119"/>
                </a:lnTo>
                <a:lnTo>
                  <a:pt x="119" y="109"/>
                </a:lnTo>
                <a:lnTo>
                  <a:pt x="111" y="109"/>
                </a:lnTo>
                <a:lnTo>
                  <a:pt x="105" y="108"/>
                </a:lnTo>
                <a:lnTo>
                  <a:pt x="107" y="98"/>
                </a:lnTo>
                <a:lnTo>
                  <a:pt x="107" y="100"/>
                </a:lnTo>
                <a:lnTo>
                  <a:pt x="109" y="102"/>
                </a:lnTo>
                <a:lnTo>
                  <a:pt x="109" y="96"/>
                </a:lnTo>
                <a:lnTo>
                  <a:pt x="107" y="88"/>
                </a:lnTo>
                <a:lnTo>
                  <a:pt x="103" y="86"/>
                </a:lnTo>
                <a:lnTo>
                  <a:pt x="101" y="84"/>
                </a:lnTo>
                <a:lnTo>
                  <a:pt x="101" y="81"/>
                </a:lnTo>
                <a:lnTo>
                  <a:pt x="97" y="81"/>
                </a:lnTo>
                <a:lnTo>
                  <a:pt x="99" y="77"/>
                </a:lnTo>
                <a:lnTo>
                  <a:pt x="99" y="73"/>
                </a:lnTo>
                <a:lnTo>
                  <a:pt x="96" y="77"/>
                </a:lnTo>
                <a:lnTo>
                  <a:pt x="90" y="81"/>
                </a:lnTo>
                <a:lnTo>
                  <a:pt x="90" y="75"/>
                </a:lnTo>
                <a:lnTo>
                  <a:pt x="88" y="69"/>
                </a:lnTo>
                <a:lnTo>
                  <a:pt x="84" y="67"/>
                </a:lnTo>
                <a:lnTo>
                  <a:pt x="80" y="65"/>
                </a:lnTo>
                <a:lnTo>
                  <a:pt x="78" y="60"/>
                </a:lnTo>
                <a:lnTo>
                  <a:pt x="76" y="56"/>
                </a:lnTo>
                <a:lnTo>
                  <a:pt x="74" y="56"/>
                </a:lnTo>
                <a:lnTo>
                  <a:pt x="74" y="60"/>
                </a:lnTo>
                <a:lnTo>
                  <a:pt x="71" y="58"/>
                </a:lnTo>
                <a:lnTo>
                  <a:pt x="67" y="54"/>
                </a:lnTo>
                <a:lnTo>
                  <a:pt x="67" y="50"/>
                </a:lnTo>
                <a:lnTo>
                  <a:pt x="67" y="44"/>
                </a:lnTo>
                <a:lnTo>
                  <a:pt x="65" y="44"/>
                </a:lnTo>
                <a:lnTo>
                  <a:pt x="61" y="44"/>
                </a:lnTo>
                <a:lnTo>
                  <a:pt x="61" y="42"/>
                </a:lnTo>
                <a:lnTo>
                  <a:pt x="61" y="38"/>
                </a:lnTo>
                <a:lnTo>
                  <a:pt x="55" y="37"/>
                </a:lnTo>
                <a:lnTo>
                  <a:pt x="51" y="35"/>
                </a:lnTo>
                <a:lnTo>
                  <a:pt x="49" y="31"/>
                </a:lnTo>
                <a:lnTo>
                  <a:pt x="49" y="27"/>
                </a:lnTo>
                <a:lnTo>
                  <a:pt x="44" y="23"/>
                </a:lnTo>
                <a:lnTo>
                  <a:pt x="38" y="19"/>
                </a:lnTo>
                <a:lnTo>
                  <a:pt x="36" y="13"/>
                </a:lnTo>
                <a:lnTo>
                  <a:pt x="34" y="8"/>
                </a:lnTo>
                <a:lnTo>
                  <a:pt x="24" y="6"/>
                </a:lnTo>
                <a:lnTo>
                  <a:pt x="13" y="6"/>
                </a:lnTo>
                <a:lnTo>
                  <a:pt x="11" y="4"/>
                </a:lnTo>
                <a:lnTo>
                  <a:pt x="9" y="0"/>
                </a:lnTo>
                <a:lnTo>
                  <a:pt x="5" y="0"/>
                </a:lnTo>
                <a:lnTo>
                  <a:pt x="1" y="0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cap="flat" cmpd="sng">
                <a:solidFill>
                  <a:srgbClr val="C0C0C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/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6" name="Freeform 740"/>
          <p:cNvSpPr>
            <a:spLocks/>
          </p:cNvSpPr>
          <p:nvPr/>
        </p:nvSpPr>
        <p:spPr bwMode="gray">
          <a:xfrm>
            <a:off x="3663929" y="4656438"/>
            <a:ext cx="212824" cy="202170"/>
          </a:xfrm>
          <a:custGeom>
            <a:avLst/>
            <a:gdLst>
              <a:gd name="T0" fmla="*/ 104 w 96"/>
              <a:gd name="T1" fmla="*/ 10 h 111"/>
              <a:gd name="T2" fmla="*/ 115 w 96"/>
              <a:gd name="T3" fmla="*/ 10 h 111"/>
              <a:gd name="T4" fmla="*/ 125 w 96"/>
              <a:gd name="T5" fmla="*/ 14 h 111"/>
              <a:gd name="T6" fmla="*/ 138 w 96"/>
              <a:gd name="T7" fmla="*/ 17 h 111"/>
              <a:gd name="T8" fmla="*/ 150 w 96"/>
              <a:gd name="T9" fmla="*/ 21 h 111"/>
              <a:gd name="T10" fmla="*/ 152 w 96"/>
              <a:gd name="T11" fmla="*/ 29 h 111"/>
              <a:gd name="T12" fmla="*/ 146 w 96"/>
              <a:gd name="T13" fmla="*/ 35 h 111"/>
              <a:gd name="T14" fmla="*/ 150 w 96"/>
              <a:gd name="T15" fmla="*/ 44 h 111"/>
              <a:gd name="T16" fmla="*/ 155 w 96"/>
              <a:gd name="T17" fmla="*/ 50 h 111"/>
              <a:gd name="T18" fmla="*/ 150 w 96"/>
              <a:gd name="T19" fmla="*/ 56 h 111"/>
              <a:gd name="T20" fmla="*/ 146 w 96"/>
              <a:gd name="T21" fmla="*/ 62 h 111"/>
              <a:gd name="T22" fmla="*/ 150 w 96"/>
              <a:gd name="T23" fmla="*/ 65 h 111"/>
              <a:gd name="T24" fmla="*/ 146 w 96"/>
              <a:gd name="T25" fmla="*/ 75 h 111"/>
              <a:gd name="T26" fmla="*/ 150 w 96"/>
              <a:gd name="T27" fmla="*/ 85 h 111"/>
              <a:gd name="T28" fmla="*/ 146 w 96"/>
              <a:gd name="T29" fmla="*/ 88 h 111"/>
              <a:gd name="T30" fmla="*/ 152 w 96"/>
              <a:gd name="T31" fmla="*/ 90 h 111"/>
              <a:gd name="T32" fmla="*/ 142 w 96"/>
              <a:gd name="T33" fmla="*/ 100 h 111"/>
              <a:gd name="T34" fmla="*/ 125 w 96"/>
              <a:gd name="T35" fmla="*/ 111 h 111"/>
              <a:gd name="T36" fmla="*/ 109 w 96"/>
              <a:gd name="T37" fmla="*/ 110 h 111"/>
              <a:gd name="T38" fmla="*/ 103 w 96"/>
              <a:gd name="T39" fmla="*/ 108 h 111"/>
              <a:gd name="T40" fmla="*/ 92 w 96"/>
              <a:gd name="T41" fmla="*/ 110 h 111"/>
              <a:gd name="T42" fmla="*/ 85 w 96"/>
              <a:gd name="T43" fmla="*/ 108 h 111"/>
              <a:gd name="T44" fmla="*/ 74 w 96"/>
              <a:gd name="T45" fmla="*/ 104 h 111"/>
              <a:gd name="T46" fmla="*/ 63 w 96"/>
              <a:gd name="T47" fmla="*/ 100 h 111"/>
              <a:gd name="T48" fmla="*/ 60 w 96"/>
              <a:gd name="T49" fmla="*/ 94 h 111"/>
              <a:gd name="T50" fmla="*/ 60 w 96"/>
              <a:gd name="T51" fmla="*/ 86 h 111"/>
              <a:gd name="T52" fmla="*/ 54 w 96"/>
              <a:gd name="T53" fmla="*/ 83 h 111"/>
              <a:gd name="T54" fmla="*/ 47 w 96"/>
              <a:gd name="T55" fmla="*/ 77 h 111"/>
              <a:gd name="T56" fmla="*/ 43 w 96"/>
              <a:gd name="T57" fmla="*/ 73 h 111"/>
              <a:gd name="T58" fmla="*/ 34 w 96"/>
              <a:gd name="T59" fmla="*/ 69 h 111"/>
              <a:gd name="T60" fmla="*/ 26 w 96"/>
              <a:gd name="T61" fmla="*/ 67 h 111"/>
              <a:gd name="T62" fmla="*/ 16 w 96"/>
              <a:gd name="T63" fmla="*/ 60 h 111"/>
              <a:gd name="T64" fmla="*/ 12 w 96"/>
              <a:gd name="T65" fmla="*/ 52 h 111"/>
              <a:gd name="T66" fmla="*/ 0 w 96"/>
              <a:gd name="T67" fmla="*/ 44 h 111"/>
              <a:gd name="T68" fmla="*/ 2 w 96"/>
              <a:gd name="T69" fmla="*/ 40 h 111"/>
              <a:gd name="T70" fmla="*/ 16 w 96"/>
              <a:gd name="T71" fmla="*/ 40 h 111"/>
              <a:gd name="T72" fmla="*/ 26 w 96"/>
              <a:gd name="T73" fmla="*/ 40 h 111"/>
              <a:gd name="T74" fmla="*/ 40 w 96"/>
              <a:gd name="T75" fmla="*/ 38 h 111"/>
              <a:gd name="T76" fmla="*/ 54 w 96"/>
              <a:gd name="T77" fmla="*/ 37 h 111"/>
              <a:gd name="T78" fmla="*/ 63 w 96"/>
              <a:gd name="T79" fmla="*/ 29 h 111"/>
              <a:gd name="T80" fmla="*/ 65 w 96"/>
              <a:gd name="T81" fmla="*/ 21 h 111"/>
              <a:gd name="T82" fmla="*/ 74 w 96"/>
              <a:gd name="T83" fmla="*/ 17 h 111"/>
              <a:gd name="T84" fmla="*/ 78 w 96"/>
              <a:gd name="T85" fmla="*/ 12 h 111"/>
              <a:gd name="T86" fmla="*/ 87 w 96"/>
              <a:gd name="T87" fmla="*/ 8 h 111"/>
              <a:gd name="T88" fmla="*/ 104 w 96"/>
              <a:gd name="T89" fmla="*/ 0 h 111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96" h="111">
                <a:moveTo>
                  <a:pt x="65" y="0"/>
                </a:moveTo>
                <a:lnTo>
                  <a:pt x="65" y="10"/>
                </a:lnTo>
                <a:lnTo>
                  <a:pt x="67" y="10"/>
                </a:lnTo>
                <a:lnTo>
                  <a:pt x="71" y="10"/>
                </a:lnTo>
                <a:lnTo>
                  <a:pt x="73" y="12"/>
                </a:lnTo>
                <a:lnTo>
                  <a:pt x="77" y="14"/>
                </a:lnTo>
                <a:lnTo>
                  <a:pt x="81" y="15"/>
                </a:lnTo>
                <a:lnTo>
                  <a:pt x="85" y="17"/>
                </a:lnTo>
                <a:lnTo>
                  <a:pt x="88" y="19"/>
                </a:lnTo>
                <a:lnTo>
                  <a:pt x="92" y="21"/>
                </a:lnTo>
                <a:lnTo>
                  <a:pt x="94" y="25"/>
                </a:lnTo>
                <a:lnTo>
                  <a:pt x="94" y="29"/>
                </a:lnTo>
                <a:lnTo>
                  <a:pt x="92" y="29"/>
                </a:lnTo>
                <a:lnTo>
                  <a:pt x="90" y="35"/>
                </a:lnTo>
                <a:lnTo>
                  <a:pt x="90" y="38"/>
                </a:lnTo>
                <a:lnTo>
                  <a:pt x="92" y="44"/>
                </a:lnTo>
                <a:lnTo>
                  <a:pt x="94" y="48"/>
                </a:lnTo>
                <a:lnTo>
                  <a:pt x="96" y="50"/>
                </a:lnTo>
                <a:lnTo>
                  <a:pt x="96" y="52"/>
                </a:lnTo>
                <a:lnTo>
                  <a:pt x="92" y="56"/>
                </a:lnTo>
                <a:lnTo>
                  <a:pt x="90" y="58"/>
                </a:lnTo>
                <a:lnTo>
                  <a:pt x="90" y="62"/>
                </a:lnTo>
                <a:lnTo>
                  <a:pt x="92" y="63"/>
                </a:lnTo>
                <a:lnTo>
                  <a:pt x="92" y="65"/>
                </a:lnTo>
                <a:lnTo>
                  <a:pt x="92" y="69"/>
                </a:lnTo>
                <a:lnTo>
                  <a:pt x="90" y="75"/>
                </a:lnTo>
                <a:lnTo>
                  <a:pt x="92" y="79"/>
                </a:lnTo>
                <a:lnTo>
                  <a:pt x="92" y="85"/>
                </a:lnTo>
                <a:lnTo>
                  <a:pt x="90" y="88"/>
                </a:lnTo>
                <a:lnTo>
                  <a:pt x="94" y="90"/>
                </a:lnTo>
                <a:lnTo>
                  <a:pt x="90" y="96"/>
                </a:lnTo>
                <a:lnTo>
                  <a:pt x="88" y="100"/>
                </a:lnTo>
                <a:lnTo>
                  <a:pt x="79" y="111"/>
                </a:lnTo>
                <a:lnTo>
                  <a:pt x="77" y="111"/>
                </a:lnTo>
                <a:lnTo>
                  <a:pt x="71" y="110"/>
                </a:lnTo>
                <a:lnTo>
                  <a:pt x="67" y="110"/>
                </a:lnTo>
                <a:lnTo>
                  <a:pt x="67" y="108"/>
                </a:lnTo>
                <a:lnTo>
                  <a:pt x="64" y="108"/>
                </a:lnTo>
                <a:lnTo>
                  <a:pt x="60" y="110"/>
                </a:lnTo>
                <a:lnTo>
                  <a:pt x="56" y="110"/>
                </a:lnTo>
                <a:lnTo>
                  <a:pt x="54" y="108"/>
                </a:lnTo>
                <a:lnTo>
                  <a:pt x="52" y="108"/>
                </a:lnTo>
                <a:lnTo>
                  <a:pt x="48" y="104"/>
                </a:lnTo>
                <a:lnTo>
                  <a:pt x="46" y="104"/>
                </a:lnTo>
                <a:lnTo>
                  <a:pt x="42" y="102"/>
                </a:lnTo>
                <a:lnTo>
                  <a:pt x="39" y="100"/>
                </a:lnTo>
                <a:lnTo>
                  <a:pt x="39" y="98"/>
                </a:lnTo>
                <a:lnTo>
                  <a:pt x="37" y="94"/>
                </a:lnTo>
                <a:lnTo>
                  <a:pt x="39" y="88"/>
                </a:lnTo>
                <a:lnTo>
                  <a:pt x="37" y="86"/>
                </a:lnTo>
                <a:lnTo>
                  <a:pt x="35" y="85"/>
                </a:lnTo>
                <a:lnTo>
                  <a:pt x="33" y="83"/>
                </a:lnTo>
                <a:lnTo>
                  <a:pt x="31" y="81"/>
                </a:lnTo>
                <a:lnTo>
                  <a:pt x="29" y="77"/>
                </a:lnTo>
                <a:lnTo>
                  <a:pt x="29" y="75"/>
                </a:lnTo>
                <a:lnTo>
                  <a:pt x="27" y="73"/>
                </a:lnTo>
                <a:lnTo>
                  <a:pt x="21" y="69"/>
                </a:lnTo>
                <a:lnTo>
                  <a:pt x="17" y="69"/>
                </a:lnTo>
                <a:lnTo>
                  <a:pt x="16" y="67"/>
                </a:lnTo>
                <a:lnTo>
                  <a:pt x="14" y="65"/>
                </a:lnTo>
                <a:lnTo>
                  <a:pt x="10" y="60"/>
                </a:lnTo>
                <a:lnTo>
                  <a:pt x="6" y="56"/>
                </a:lnTo>
                <a:lnTo>
                  <a:pt x="6" y="52"/>
                </a:lnTo>
                <a:lnTo>
                  <a:pt x="4" y="48"/>
                </a:lnTo>
                <a:lnTo>
                  <a:pt x="0" y="44"/>
                </a:lnTo>
                <a:lnTo>
                  <a:pt x="0" y="40"/>
                </a:lnTo>
                <a:lnTo>
                  <a:pt x="2" y="40"/>
                </a:lnTo>
                <a:lnTo>
                  <a:pt x="6" y="40"/>
                </a:lnTo>
                <a:lnTo>
                  <a:pt x="10" y="40"/>
                </a:lnTo>
                <a:lnTo>
                  <a:pt x="12" y="40"/>
                </a:lnTo>
                <a:lnTo>
                  <a:pt x="16" y="40"/>
                </a:lnTo>
                <a:lnTo>
                  <a:pt x="21" y="40"/>
                </a:lnTo>
                <a:lnTo>
                  <a:pt x="25" y="38"/>
                </a:lnTo>
                <a:lnTo>
                  <a:pt x="29" y="37"/>
                </a:lnTo>
                <a:lnTo>
                  <a:pt x="33" y="37"/>
                </a:lnTo>
                <a:lnTo>
                  <a:pt x="37" y="35"/>
                </a:lnTo>
                <a:lnTo>
                  <a:pt x="39" y="29"/>
                </a:lnTo>
                <a:lnTo>
                  <a:pt x="40" y="23"/>
                </a:lnTo>
                <a:lnTo>
                  <a:pt x="40" y="21"/>
                </a:lnTo>
                <a:lnTo>
                  <a:pt x="42" y="19"/>
                </a:lnTo>
                <a:lnTo>
                  <a:pt x="46" y="17"/>
                </a:lnTo>
                <a:lnTo>
                  <a:pt x="46" y="14"/>
                </a:lnTo>
                <a:lnTo>
                  <a:pt x="48" y="12"/>
                </a:lnTo>
                <a:lnTo>
                  <a:pt x="50" y="10"/>
                </a:lnTo>
                <a:lnTo>
                  <a:pt x="54" y="8"/>
                </a:lnTo>
                <a:lnTo>
                  <a:pt x="56" y="6"/>
                </a:lnTo>
                <a:lnTo>
                  <a:pt x="65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7" name="Freeform 741"/>
          <p:cNvSpPr>
            <a:spLocks/>
          </p:cNvSpPr>
          <p:nvPr/>
        </p:nvSpPr>
        <p:spPr bwMode="gray">
          <a:xfrm>
            <a:off x="3575964" y="4457912"/>
            <a:ext cx="315144" cy="271380"/>
          </a:xfrm>
          <a:custGeom>
            <a:avLst/>
            <a:gdLst>
              <a:gd name="T0" fmla="*/ 54 w 142"/>
              <a:gd name="T1" fmla="*/ 144 h 149"/>
              <a:gd name="T2" fmla="*/ 65 w 142"/>
              <a:gd name="T3" fmla="*/ 149 h 149"/>
              <a:gd name="T4" fmla="*/ 81 w 142"/>
              <a:gd name="T5" fmla="*/ 149 h 149"/>
              <a:gd name="T6" fmla="*/ 100 w 142"/>
              <a:gd name="T7" fmla="*/ 149 h 149"/>
              <a:gd name="T8" fmla="*/ 119 w 142"/>
              <a:gd name="T9" fmla="*/ 146 h 149"/>
              <a:gd name="T10" fmla="*/ 130 w 142"/>
              <a:gd name="T11" fmla="*/ 132 h 149"/>
              <a:gd name="T12" fmla="*/ 140 w 142"/>
              <a:gd name="T13" fmla="*/ 126 h 149"/>
              <a:gd name="T14" fmla="*/ 147 w 142"/>
              <a:gd name="T15" fmla="*/ 119 h 149"/>
              <a:gd name="T16" fmla="*/ 170 w 142"/>
              <a:gd name="T17" fmla="*/ 109 h 149"/>
              <a:gd name="T18" fmla="*/ 166 w 142"/>
              <a:gd name="T19" fmla="*/ 101 h 149"/>
              <a:gd name="T20" fmla="*/ 209 w 142"/>
              <a:gd name="T21" fmla="*/ 84 h 149"/>
              <a:gd name="T22" fmla="*/ 211 w 142"/>
              <a:gd name="T23" fmla="*/ 71 h 149"/>
              <a:gd name="T24" fmla="*/ 228 w 142"/>
              <a:gd name="T25" fmla="*/ 59 h 149"/>
              <a:gd name="T26" fmla="*/ 220 w 142"/>
              <a:gd name="T27" fmla="*/ 50 h 149"/>
              <a:gd name="T28" fmla="*/ 228 w 142"/>
              <a:gd name="T29" fmla="*/ 40 h 149"/>
              <a:gd name="T30" fmla="*/ 231 w 142"/>
              <a:gd name="T31" fmla="*/ 29 h 149"/>
              <a:gd name="T32" fmla="*/ 226 w 142"/>
              <a:gd name="T33" fmla="*/ 17 h 149"/>
              <a:gd name="T34" fmla="*/ 209 w 142"/>
              <a:gd name="T35" fmla="*/ 13 h 149"/>
              <a:gd name="T36" fmla="*/ 203 w 142"/>
              <a:gd name="T37" fmla="*/ 4 h 149"/>
              <a:gd name="T38" fmla="*/ 194 w 142"/>
              <a:gd name="T39" fmla="*/ 5 h 149"/>
              <a:gd name="T40" fmla="*/ 187 w 142"/>
              <a:gd name="T41" fmla="*/ 7 h 149"/>
              <a:gd name="T42" fmla="*/ 176 w 142"/>
              <a:gd name="T43" fmla="*/ 4 h 149"/>
              <a:gd name="T44" fmla="*/ 137 w 142"/>
              <a:gd name="T45" fmla="*/ 7 h 149"/>
              <a:gd name="T46" fmla="*/ 126 w 142"/>
              <a:gd name="T47" fmla="*/ 17 h 149"/>
              <a:gd name="T48" fmla="*/ 126 w 142"/>
              <a:gd name="T49" fmla="*/ 23 h 149"/>
              <a:gd name="T50" fmla="*/ 129 w 142"/>
              <a:gd name="T51" fmla="*/ 32 h 149"/>
              <a:gd name="T52" fmla="*/ 129 w 142"/>
              <a:gd name="T53" fmla="*/ 42 h 149"/>
              <a:gd name="T54" fmla="*/ 142 w 142"/>
              <a:gd name="T55" fmla="*/ 52 h 149"/>
              <a:gd name="T56" fmla="*/ 156 w 142"/>
              <a:gd name="T57" fmla="*/ 57 h 149"/>
              <a:gd name="T58" fmla="*/ 169 w 142"/>
              <a:gd name="T59" fmla="*/ 71 h 149"/>
              <a:gd name="T60" fmla="*/ 153 w 142"/>
              <a:gd name="T61" fmla="*/ 71 h 149"/>
              <a:gd name="T62" fmla="*/ 140 w 142"/>
              <a:gd name="T63" fmla="*/ 65 h 149"/>
              <a:gd name="T64" fmla="*/ 126 w 142"/>
              <a:gd name="T65" fmla="*/ 57 h 149"/>
              <a:gd name="T66" fmla="*/ 119 w 142"/>
              <a:gd name="T67" fmla="*/ 48 h 149"/>
              <a:gd name="T68" fmla="*/ 105 w 142"/>
              <a:gd name="T69" fmla="*/ 48 h 149"/>
              <a:gd name="T70" fmla="*/ 88 w 142"/>
              <a:gd name="T71" fmla="*/ 52 h 149"/>
              <a:gd name="T72" fmla="*/ 75 w 142"/>
              <a:gd name="T73" fmla="*/ 50 h 149"/>
              <a:gd name="T74" fmla="*/ 75 w 142"/>
              <a:gd name="T75" fmla="*/ 42 h 149"/>
              <a:gd name="T76" fmla="*/ 69 w 142"/>
              <a:gd name="T77" fmla="*/ 42 h 149"/>
              <a:gd name="T78" fmla="*/ 59 w 142"/>
              <a:gd name="T79" fmla="*/ 44 h 149"/>
              <a:gd name="T80" fmla="*/ 55 w 142"/>
              <a:gd name="T81" fmla="*/ 36 h 149"/>
              <a:gd name="T82" fmla="*/ 51 w 142"/>
              <a:gd name="T83" fmla="*/ 46 h 149"/>
              <a:gd name="T84" fmla="*/ 47 w 142"/>
              <a:gd name="T85" fmla="*/ 57 h 149"/>
              <a:gd name="T86" fmla="*/ 47 w 142"/>
              <a:gd name="T87" fmla="*/ 65 h 149"/>
              <a:gd name="T88" fmla="*/ 2 w 142"/>
              <a:gd name="T89" fmla="*/ 123 h 149"/>
              <a:gd name="T90" fmla="*/ 15 w 142"/>
              <a:gd name="T91" fmla="*/ 136 h 14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42" h="149">
                <a:moveTo>
                  <a:pt x="17" y="146"/>
                </a:moveTo>
                <a:lnTo>
                  <a:pt x="31" y="146"/>
                </a:lnTo>
                <a:lnTo>
                  <a:pt x="33" y="144"/>
                </a:lnTo>
                <a:lnTo>
                  <a:pt x="36" y="146"/>
                </a:lnTo>
                <a:lnTo>
                  <a:pt x="38" y="149"/>
                </a:lnTo>
                <a:lnTo>
                  <a:pt x="40" y="149"/>
                </a:lnTo>
                <a:lnTo>
                  <a:pt x="42" y="149"/>
                </a:lnTo>
                <a:lnTo>
                  <a:pt x="46" y="149"/>
                </a:lnTo>
                <a:lnTo>
                  <a:pt x="50" y="149"/>
                </a:lnTo>
                <a:lnTo>
                  <a:pt x="52" y="149"/>
                </a:lnTo>
                <a:lnTo>
                  <a:pt x="56" y="149"/>
                </a:lnTo>
                <a:lnTo>
                  <a:pt x="61" y="149"/>
                </a:lnTo>
                <a:lnTo>
                  <a:pt x="65" y="147"/>
                </a:lnTo>
                <a:lnTo>
                  <a:pt x="69" y="146"/>
                </a:lnTo>
                <a:lnTo>
                  <a:pt x="73" y="146"/>
                </a:lnTo>
                <a:lnTo>
                  <a:pt x="77" y="144"/>
                </a:lnTo>
                <a:lnTo>
                  <a:pt x="79" y="138"/>
                </a:lnTo>
                <a:lnTo>
                  <a:pt x="80" y="132"/>
                </a:lnTo>
                <a:lnTo>
                  <a:pt x="80" y="130"/>
                </a:lnTo>
                <a:lnTo>
                  <a:pt x="82" y="128"/>
                </a:lnTo>
                <a:lnTo>
                  <a:pt x="86" y="126"/>
                </a:lnTo>
                <a:lnTo>
                  <a:pt x="86" y="123"/>
                </a:lnTo>
                <a:lnTo>
                  <a:pt x="88" y="121"/>
                </a:lnTo>
                <a:lnTo>
                  <a:pt x="90" y="119"/>
                </a:lnTo>
                <a:lnTo>
                  <a:pt x="94" y="117"/>
                </a:lnTo>
                <a:lnTo>
                  <a:pt x="96" y="115"/>
                </a:lnTo>
                <a:lnTo>
                  <a:pt x="105" y="109"/>
                </a:lnTo>
                <a:lnTo>
                  <a:pt x="105" y="105"/>
                </a:lnTo>
                <a:lnTo>
                  <a:pt x="102" y="101"/>
                </a:lnTo>
                <a:lnTo>
                  <a:pt x="130" y="92"/>
                </a:lnTo>
                <a:lnTo>
                  <a:pt x="130" y="90"/>
                </a:lnTo>
                <a:lnTo>
                  <a:pt x="128" y="84"/>
                </a:lnTo>
                <a:lnTo>
                  <a:pt x="130" y="80"/>
                </a:lnTo>
                <a:lnTo>
                  <a:pt x="130" y="76"/>
                </a:lnTo>
                <a:lnTo>
                  <a:pt x="130" y="71"/>
                </a:lnTo>
                <a:lnTo>
                  <a:pt x="132" y="67"/>
                </a:lnTo>
                <a:lnTo>
                  <a:pt x="138" y="63"/>
                </a:lnTo>
                <a:lnTo>
                  <a:pt x="140" y="59"/>
                </a:lnTo>
                <a:lnTo>
                  <a:pt x="138" y="57"/>
                </a:lnTo>
                <a:lnTo>
                  <a:pt x="136" y="55"/>
                </a:lnTo>
                <a:lnTo>
                  <a:pt x="136" y="50"/>
                </a:lnTo>
                <a:lnTo>
                  <a:pt x="136" y="46"/>
                </a:lnTo>
                <a:lnTo>
                  <a:pt x="138" y="42"/>
                </a:lnTo>
                <a:lnTo>
                  <a:pt x="140" y="40"/>
                </a:lnTo>
                <a:lnTo>
                  <a:pt x="142" y="36"/>
                </a:lnTo>
                <a:lnTo>
                  <a:pt x="142" y="32"/>
                </a:lnTo>
                <a:lnTo>
                  <a:pt x="142" y="29"/>
                </a:lnTo>
                <a:lnTo>
                  <a:pt x="140" y="23"/>
                </a:lnTo>
                <a:lnTo>
                  <a:pt x="138" y="21"/>
                </a:lnTo>
                <a:lnTo>
                  <a:pt x="138" y="17"/>
                </a:lnTo>
                <a:lnTo>
                  <a:pt x="134" y="17"/>
                </a:lnTo>
                <a:lnTo>
                  <a:pt x="130" y="15"/>
                </a:lnTo>
                <a:lnTo>
                  <a:pt x="128" y="13"/>
                </a:lnTo>
                <a:lnTo>
                  <a:pt x="125" y="11"/>
                </a:lnTo>
                <a:lnTo>
                  <a:pt x="125" y="7"/>
                </a:lnTo>
                <a:lnTo>
                  <a:pt x="125" y="4"/>
                </a:lnTo>
                <a:lnTo>
                  <a:pt x="123" y="4"/>
                </a:lnTo>
                <a:lnTo>
                  <a:pt x="119" y="4"/>
                </a:lnTo>
                <a:lnTo>
                  <a:pt x="119" y="5"/>
                </a:lnTo>
                <a:lnTo>
                  <a:pt x="117" y="7"/>
                </a:lnTo>
                <a:lnTo>
                  <a:pt x="115" y="7"/>
                </a:lnTo>
                <a:lnTo>
                  <a:pt x="111" y="7"/>
                </a:lnTo>
                <a:lnTo>
                  <a:pt x="109" y="5"/>
                </a:lnTo>
                <a:lnTo>
                  <a:pt x="107" y="4"/>
                </a:lnTo>
                <a:lnTo>
                  <a:pt x="105" y="0"/>
                </a:lnTo>
                <a:lnTo>
                  <a:pt x="86" y="5"/>
                </a:lnTo>
                <a:lnTo>
                  <a:pt x="84" y="7"/>
                </a:lnTo>
                <a:lnTo>
                  <a:pt x="79" y="13"/>
                </a:lnTo>
                <a:lnTo>
                  <a:pt x="79" y="15"/>
                </a:lnTo>
                <a:lnTo>
                  <a:pt x="77" y="17"/>
                </a:lnTo>
                <a:lnTo>
                  <a:pt x="75" y="17"/>
                </a:lnTo>
                <a:lnTo>
                  <a:pt x="75" y="21"/>
                </a:lnTo>
                <a:lnTo>
                  <a:pt x="77" y="23"/>
                </a:lnTo>
                <a:lnTo>
                  <a:pt x="77" y="25"/>
                </a:lnTo>
                <a:lnTo>
                  <a:pt x="77" y="27"/>
                </a:lnTo>
                <a:lnTo>
                  <a:pt x="79" y="32"/>
                </a:lnTo>
                <a:lnTo>
                  <a:pt x="80" y="36"/>
                </a:lnTo>
                <a:lnTo>
                  <a:pt x="79" y="40"/>
                </a:lnTo>
                <a:lnTo>
                  <a:pt x="79" y="42"/>
                </a:lnTo>
                <a:lnTo>
                  <a:pt x="80" y="46"/>
                </a:lnTo>
                <a:lnTo>
                  <a:pt x="84" y="50"/>
                </a:lnTo>
                <a:lnTo>
                  <a:pt x="88" y="52"/>
                </a:lnTo>
                <a:lnTo>
                  <a:pt x="92" y="53"/>
                </a:lnTo>
                <a:lnTo>
                  <a:pt x="94" y="57"/>
                </a:lnTo>
                <a:lnTo>
                  <a:pt x="96" y="57"/>
                </a:lnTo>
                <a:lnTo>
                  <a:pt x="100" y="55"/>
                </a:lnTo>
                <a:lnTo>
                  <a:pt x="104" y="55"/>
                </a:lnTo>
                <a:lnTo>
                  <a:pt x="104" y="71"/>
                </a:lnTo>
                <a:lnTo>
                  <a:pt x="98" y="69"/>
                </a:lnTo>
                <a:lnTo>
                  <a:pt x="96" y="69"/>
                </a:lnTo>
                <a:lnTo>
                  <a:pt x="94" y="71"/>
                </a:lnTo>
                <a:lnTo>
                  <a:pt x="90" y="73"/>
                </a:lnTo>
                <a:lnTo>
                  <a:pt x="86" y="69"/>
                </a:lnTo>
                <a:lnTo>
                  <a:pt x="86" y="65"/>
                </a:lnTo>
                <a:lnTo>
                  <a:pt x="86" y="61"/>
                </a:lnTo>
                <a:lnTo>
                  <a:pt x="80" y="59"/>
                </a:lnTo>
                <a:lnTo>
                  <a:pt x="77" y="57"/>
                </a:lnTo>
                <a:lnTo>
                  <a:pt x="75" y="53"/>
                </a:lnTo>
                <a:lnTo>
                  <a:pt x="73" y="52"/>
                </a:lnTo>
                <a:lnTo>
                  <a:pt x="73" y="48"/>
                </a:lnTo>
                <a:lnTo>
                  <a:pt x="69" y="48"/>
                </a:lnTo>
                <a:lnTo>
                  <a:pt x="67" y="46"/>
                </a:lnTo>
                <a:lnTo>
                  <a:pt x="65" y="48"/>
                </a:lnTo>
                <a:lnTo>
                  <a:pt x="63" y="52"/>
                </a:lnTo>
                <a:lnTo>
                  <a:pt x="59" y="52"/>
                </a:lnTo>
                <a:lnTo>
                  <a:pt x="54" y="52"/>
                </a:lnTo>
                <a:lnTo>
                  <a:pt x="50" y="52"/>
                </a:lnTo>
                <a:lnTo>
                  <a:pt x="46" y="50"/>
                </a:lnTo>
                <a:lnTo>
                  <a:pt x="46" y="48"/>
                </a:lnTo>
                <a:lnTo>
                  <a:pt x="46" y="44"/>
                </a:lnTo>
                <a:lnTo>
                  <a:pt x="46" y="42"/>
                </a:lnTo>
                <a:lnTo>
                  <a:pt x="44" y="42"/>
                </a:lnTo>
                <a:lnTo>
                  <a:pt x="42" y="42"/>
                </a:lnTo>
                <a:lnTo>
                  <a:pt x="40" y="44"/>
                </a:lnTo>
                <a:lnTo>
                  <a:pt x="38" y="44"/>
                </a:lnTo>
                <a:lnTo>
                  <a:pt x="36" y="44"/>
                </a:lnTo>
                <a:lnTo>
                  <a:pt x="36" y="42"/>
                </a:lnTo>
                <a:lnTo>
                  <a:pt x="36" y="38"/>
                </a:lnTo>
                <a:lnTo>
                  <a:pt x="34" y="36"/>
                </a:lnTo>
                <a:lnTo>
                  <a:pt x="29" y="36"/>
                </a:lnTo>
                <a:lnTo>
                  <a:pt x="29" y="40"/>
                </a:lnTo>
                <a:lnTo>
                  <a:pt x="31" y="46"/>
                </a:lnTo>
                <a:lnTo>
                  <a:pt x="29" y="50"/>
                </a:lnTo>
                <a:lnTo>
                  <a:pt x="29" y="53"/>
                </a:lnTo>
                <a:lnTo>
                  <a:pt x="29" y="57"/>
                </a:lnTo>
                <a:lnTo>
                  <a:pt x="29" y="59"/>
                </a:lnTo>
                <a:lnTo>
                  <a:pt x="29" y="63"/>
                </a:lnTo>
                <a:lnTo>
                  <a:pt x="29" y="65"/>
                </a:lnTo>
                <a:lnTo>
                  <a:pt x="2" y="65"/>
                </a:lnTo>
                <a:lnTo>
                  <a:pt x="0" y="121"/>
                </a:lnTo>
                <a:lnTo>
                  <a:pt x="2" y="123"/>
                </a:lnTo>
                <a:lnTo>
                  <a:pt x="4" y="126"/>
                </a:lnTo>
                <a:lnTo>
                  <a:pt x="6" y="132"/>
                </a:lnTo>
                <a:lnTo>
                  <a:pt x="9" y="136"/>
                </a:lnTo>
                <a:lnTo>
                  <a:pt x="13" y="144"/>
                </a:lnTo>
                <a:lnTo>
                  <a:pt x="17" y="146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8" name="Freeform 742"/>
          <p:cNvSpPr>
            <a:spLocks noEditPoints="1"/>
          </p:cNvSpPr>
          <p:nvPr/>
        </p:nvSpPr>
        <p:spPr bwMode="gray">
          <a:xfrm>
            <a:off x="3293524" y="4059043"/>
            <a:ext cx="554572" cy="531832"/>
          </a:xfrm>
          <a:custGeom>
            <a:avLst/>
            <a:gdLst>
              <a:gd name="T0" fmla="*/ 153 w 250"/>
              <a:gd name="T1" fmla="*/ 4 h 292"/>
              <a:gd name="T2" fmla="*/ 186 w 250"/>
              <a:gd name="T3" fmla="*/ 10 h 292"/>
              <a:gd name="T4" fmla="*/ 225 w 250"/>
              <a:gd name="T5" fmla="*/ 13 h 292"/>
              <a:gd name="T6" fmla="*/ 247 w 250"/>
              <a:gd name="T7" fmla="*/ 10 h 292"/>
              <a:gd name="T8" fmla="*/ 264 w 250"/>
              <a:gd name="T9" fmla="*/ 6 h 292"/>
              <a:gd name="T10" fmla="*/ 298 w 250"/>
              <a:gd name="T11" fmla="*/ 2 h 292"/>
              <a:gd name="T12" fmla="*/ 322 w 250"/>
              <a:gd name="T13" fmla="*/ 11 h 292"/>
              <a:gd name="T14" fmla="*/ 346 w 250"/>
              <a:gd name="T15" fmla="*/ 13 h 292"/>
              <a:gd name="T16" fmla="*/ 362 w 250"/>
              <a:gd name="T17" fmla="*/ 11 h 292"/>
              <a:gd name="T18" fmla="*/ 383 w 250"/>
              <a:gd name="T19" fmla="*/ 27 h 292"/>
              <a:gd name="T20" fmla="*/ 407 w 250"/>
              <a:gd name="T21" fmla="*/ 36 h 292"/>
              <a:gd name="T22" fmla="*/ 392 w 250"/>
              <a:gd name="T23" fmla="*/ 56 h 292"/>
              <a:gd name="T24" fmla="*/ 390 w 250"/>
              <a:gd name="T25" fmla="*/ 67 h 292"/>
              <a:gd name="T26" fmla="*/ 376 w 250"/>
              <a:gd name="T27" fmla="*/ 77 h 292"/>
              <a:gd name="T28" fmla="*/ 360 w 250"/>
              <a:gd name="T29" fmla="*/ 100 h 292"/>
              <a:gd name="T30" fmla="*/ 344 w 250"/>
              <a:gd name="T31" fmla="*/ 106 h 292"/>
              <a:gd name="T32" fmla="*/ 354 w 250"/>
              <a:gd name="T33" fmla="*/ 104 h 292"/>
              <a:gd name="T34" fmla="*/ 351 w 250"/>
              <a:gd name="T35" fmla="*/ 115 h 292"/>
              <a:gd name="T36" fmla="*/ 344 w 250"/>
              <a:gd name="T37" fmla="*/ 117 h 292"/>
              <a:gd name="T38" fmla="*/ 339 w 250"/>
              <a:gd name="T39" fmla="*/ 130 h 292"/>
              <a:gd name="T40" fmla="*/ 351 w 250"/>
              <a:gd name="T41" fmla="*/ 136 h 292"/>
              <a:gd name="T42" fmla="*/ 346 w 250"/>
              <a:gd name="T43" fmla="*/ 148 h 292"/>
              <a:gd name="T44" fmla="*/ 349 w 250"/>
              <a:gd name="T45" fmla="*/ 159 h 292"/>
              <a:gd name="T46" fmla="*/ 346 w 250"/>
              <a:gd name="T47" fmla="*/ 180 h 292"/>
              <a:gd name="T48" fmla="*/ 375 w 250"/>
              <a:gd name="T49" fmla="*/ 211 h 292"/>
              <a:gd name="T50" fmla="*/ 334 w 250"/>
              <a:gd name="T51" fmla="*/ 228 h 292"/>
              <a:gd name="T52" fmla="*/ 324 w 250"/>
              <a:gd name="T53" fmla="*/ 236 h 292"/>
              <a:gd name="T54" fmla="*/ 332 w 250"/>
              <a:gd name="T55" fmla="*/ 246 h 292"/>
              <a:gd name="T56" fmla="*/ 335 w 250"/>
              <a:gd name="T57" fmla="*/ 265 h 292"/>
              <a:gd name="T58" fmla="*/ 362 w 250"/>
              <a:gd name="T59" fmla="*/ 276 h 292"/>
              <a:gd name="T60" fmla="*/ 362 w 250"/>
              <a:gd name="T61" fmla="*/ 288 h 292"/>
              <a:gd name="T62" fmla="*/ 346 w 250"/>
              <a:gd name="T63" fmla="*/ 280 h 292"/>
              <a:gd name="T64" fmla="*/ 324 w 250"/>
              <a:gd name="T65" fmla="*/ 267 h 292"/>
              <a:gd name="T66" fmla="*/ 302 w 250"/>
              <a:gd name="T67" fmla="*/ 271 h 292"/>
              <a:gd name="T68" fmla="*/ 282 w 250"/>
              <a:gd name="T69" fmla="*/ 263 h 292"/>
              <a:gd name="T70" fmla="*/ 270 w 250"/>
              <a:gd name="T71" fmla="*/ 263 h 292"/>
              <a:gd name="T72" fmla="*/ 262 w 250"/>
              <a:gd name="T73" fmla="*/ 255 h 292"/>
              <a:gd name="T74" fmla="*/ 228 w 250"/>
              <a:gd name="T75" fmla="*/ 257 h 292"/>
              <a:gd name="T76" fmla="*/ 215 w 250"/>
              <a:gd name="T77" fmla="*/ 244 h 292"/>
              <a:gd name="T78" fmla="*/ 212 w 250"/>
              <a:gd name="T79" fmla="*/ 226 h 292"/>
              <a:gd name="T80" fmla="*/ 202 w 250"/>
              <a:gd name="T81" fmla="*/ 207 h 292"/>
              <a:gd name="T82" fmla="*/ 181 w 250"/>
              <a:gd name="T83" fmla="*/ 194 h 292"/>
              <a:gd name="T84" fmla="*/ 163 w 250"/>
              <a:gd name="T85" fmla="*/ 203 h 292"/>
              <a:gd name="T86" fmla="*/ 136 w 250"/>
              <a:gd name="T87" fmla="*/ 209 h 292"/>
              <a:gd name="T88" fmla="*/ 118 w 250"/>
              <a:gd name="T89" fmla="*/ 190 h 292"/>
              <a:gd name="T90" fmla="*/ 75 w 250"/>
              <a:gd name="T91" fmla="*/ 175 h 292"/>
              <a:gd name="T92" fmla="*/ 18 w 250"/>
              <a:gd name="T93" fmla="*/ 182 h 292"/>
              <a:gd name="T94" fmla="*/ 0 w 250"/>
              <a:gd name="T95" fmla="*/ 169 h 292"/>
              <a:gd name="T96" fmla="*/ 22 w 250"/>
              <a:gd name="T97" fmla="*/ 155 h 292"/>
              <a:gd name="T98" fmla="*/ 43 w 250"/>
              <a:gd name="T99" fmla="*/ 152 h 292"/>
              <a:gd name="T100" fmla="*/ 60 w 250"/>
              <a:gd name="T101" fmla="*/ 146 h 292"/>
              <a:gd name="T102" fmla="*/ 81 w 250"/>
              <a:gd name="T103" fmla="*/ 153 h 292"/>
              <a:gd name="T104" fmla="*/ 96 w 250"/>
              <a:gd name="T105" fmla="*/ 140 h 292"/>
              <a:gd name="T106" fmla="*/ 103 w 250"/>
              <a:gd name="T107" fmla="*/ 123 h 292"/>
              <a:gd name="T108" fmla="*/ 115 w 250"/>
              <a:gd name="T109" fmla="*/ 102 h 292"/>
              <a:gd name="T110" fmla="*/ 125 w 250"/>
              <a:gd name="T111" fmla="*/ 69 h 292"/>
              <a:gd name="T112" fmla="*/ 136 w 250"/>
              <a:gd name="T113" fmla="*/ 44 h 292"/>
              <a:gd name="T114" fmla="*/ 351 w 250"/>
              <a:gd name="T115" fmla="*/ 125 h 29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250" h="292">
                <a:moveTo>
                  <a:pt x="85" y="29"/>
                </a:moveTo>
                <a:lnTo>
                  <a:pt x="85" y="15"/>
                </a:lnTo>
                <a:lnTo>
                  <a:pt x="88" y="15"/>
                </a:lnTo>
                <a:lnTo>
                  <a:pt x="92" y="10"/>
                </a:lnTo>
                <a:lnTo>
                  <a:pt x="94" y="4"/>
                </a:lnTo>
                <a:lnTo>
                  <a:pt x="96" y="2"/>
                </a:lnTo>
                <a:lnTo>
                  <a:pt x="102" y="2"/>
                </a:lnTo>
                <a:lnTo>
                  <a:pt x="106" y="4"/>
                </a:lnTo>
                <a:lnTo>
                  <a:pt x="112" y="8"/>
                </a:lnTo>
                <a:lnTo>
                  <a:pt x="115" y="10"/>
                </a:lnTo>
                <a:lnTo>
                  <a:pt x="119" y="11"/>
                </a:lnTo>
                <a:lnTo>
                  <a:pt x="125" y="11"/>
                </a:lnTo>
                <a:lnTo>
                  <a:pt x="129" y="11"/>
                </a:lnTo>
                <a:lnTo>
                  <a:pt x="133" y="13"/>
                </a:lnTo>
                <a:lnTo>
                  <a:pt x="138" y="13"/>
                </a:lnTo>
                <a:lnTo>
                  <a:pt x="140" y="15"/>
                </a:lnTo>
                <a:lnTo>
                  <a:pt x="140" y="11"/>
                </a:lnTo>
                <a:lnTo>
                  <a:pt x="144" y="8"/>
                </a:lnTo>
                <a:lnTo>
                  <a:pt x="148" y="10"/>
                </a:lnTo>
                <a:lnTo>
                  <a:pt x="152" y="10"/>
                </a:lnTo>
                <a:lnTo>
                  <a:pt x="158" y="10"/>
                </a:lnTo>
                <a:lnTo>
                  <a:pt x="160" y="10"/>
                </a:lnTo>
                <a:lnTo>
                  <a:pt x="158" y="6"/>
                </a:lnTo>
                <a:lnTo>
                  <a:pt x="161" y="4"/>
                </a:lnTo>
                <a:lnTo>
                  <a:pt x="163" y="6"/>
                </a:lnTo>
                <a:lnTo>
                  <a:pt x="165" y="6"/>
                </a:lnTo>
                <a:lnTo>
                  <a:pt x="169" y="2"/>
                </a:lnTo>
                <a:lnTo>
                  <a:pt x="173" y="0"/>
                </a:lnTo>
                <a:lnTo>
                  <a:pt x="183" y="0"/>
                </a:lnTo>
                <a:lnTo>
                  <a:pt x="184" y="2"/>
                </a:lnTo>
                <a:lnTo>
                  <a:pt x="186" y="2"/>
                </a:lnTo>
                <a:lnTo>
                  <a:pt x="190" y="2"/>
                </a:lnTo>
                <a:lnTo>
                  <a:pt x="194" y="2"/>
                </a:lnTo>
                <a:lnTo>
                  <a:pt x="198" y="8"/>
                </a:lnTo>
                <a:lnTo>
                  <a:pt x="198" y="11"/>
                </a:lnTo>
                <a:lnTo>
                  <a:pt x="200" y="13"/>
                </a:lnTo>
                <a:lnTo>
                  <a:pt x="204" y="15"/>
                </a:lnTo>
                <a:lnTo>
                  <a:pt x="206" y="11"/>
                </a:lnTo>
                <a:lnTo>
                  <a:pt x="207" y="11"/>
                </a:lnTo>
                <a:lnTo>
                  <a:pt x="213" y="13"/>
                </a:lnTo>
                <a:lnTo>
                  <a:pt x="215" y="15"/>
                </a:lnTo>
                <a:lnTo>
                  <a:pt x="217" y="11"/>
                </a:lnTo>
                <a:lnTo>
                  <a:pt x="219" y="11"/>
                </a:lnTo>
                <a:lnTo>
                  <a:pt x="221" y="11"/>
                </a:lnTo>
                <a:lnTo>
                  <a:pt x="223" y="11"/>
                </a:lnTo>
                <a:lnTo>
                  <a:pt x="225" y="13"/>
                </a:lnTo>
                <a:lnTo>
                  <a:pt x="227" y="19"/>
                </a:lnTo>
                <a:lnTo>
                  <a:pt x="229" y="23"/>
                </a:lnTo>
                <a:lnTo>
                  <a:pt x="232" y="25"/>
                </a:lnTo>
                <a:lnTo>
                  <a:pt x="236" y="27"/>
                </a:lnTo>
                <a:lnTo>
                  <a:pt x="240" y="27"/>
                </a:lnTo>
                <a:lnTo>
                  <a:pt x="242" y="27"/>
                </a:lnTo>
                <a:lnTo>
                  <a:pt x="248" y="31"/>
                </a:lnTo>
                <a:lnTo>
                  <a:pt x="250" y="33"/>
                </a:lnTo>
                <a:lnTo>
                  <a:pt x="250" y="36"/>
                </a:lnTo>
                <a:lnTo>
                  <a:pt x="246" y="42"/>
                </a:lnTo>
                <a:lnTo>
                  <a:pt x="244" y="44"/>
                </a:lnTo>
                <a:lnTo>
                  <a:pt x="246" y="46"/>
                </a:lnTo>
                <a:lnTo>
                  <a:pt x="242" y="50"/>
                </a:lnTo>
                <a:lnTo>
                  <a:pt x="242" y="56"/>
                </a:lnTo>
                <a:lnTo>
                  <a:pt x="242" y="58"/>
                </a:lnTo>
                <a:lnTo>
                  <a:pt x="244" y="59"/>
                </a:lnTo>
                <a:lnTo>
                  <a:pt x="244" y="63"/>
                </a:lnTo>
                <a:lnTo>
                  <a:pt x="240" y="69"/>
                </a:lnTo>
                <a:lnTo>
                  <a:pt x="240" y="67"/>
                </a:lnTo>
                <a:lnTo>
                  <a:pt x="242" y="63"/>
                </a:lnTo>
                <a:lnTo>
                  <a:pt x="236" y="67"/>
                </a:lnTo>
                <a:lnTo>
                  <a:pt x="232" y="71"/>
                </a:lnTo>
                <a:lnTo>
                  <a:pt x="232" y="73"/>
                </a:lnTo>
                <a:lnTo>
                  <a:pt x="232" y="77"/>
                </a:lnTo>
                <a:lnTo>
                  <a:pt x="227" y="79"/>
                </a:lnTo>
                <a:lnTo>
                  <a:pt x="225" y="82"/>
                </a:lnTo>
                <a:lnTo>
                  <a:pt x="223" y="86"/>
                </a:lnTo>
                <a:lnTo>
                  <a:pt x="223" y="92"/>
                </a:lnTo>
                <a:lnTo>
                  <a:pt x="221" y="100"/>
                </a:lnTo>
                <a:lnTo>
                  <a:pt x="219" y="98"/>
                </a:lnTo>
                <a:lnTo>
                  <a:pt x="217" y="98"/>
                </a:lnTo>
                <a:lnTo>
                  <a:pt x="213" y="100"/>
                </a:lnTo>
                <a:lnTo>
                  <a:pt x="211" y="104"/>
                </a:lnTo>
                <a:lnTo>
                  <a:pt x="211" y="106"/>
                </a:lnTo>
                <a:lnTo>
                  <a:pt x="213" y="107"/>
                </a:lnTo>
                <a:lnTo>
                  <a:pt x="217" y="107"/>
                </a:lnTo>
                <a:lnTo>
                  <a:pt x="217" y="106"/>
                </a:lnTo>
                <a:lnTo>
                  <a:pt x="219" y="104"/>
                </a:lnTo>
                <a:lnTo>
                  <a:pt x="219" y="106"/>
                </a:lnTo>
                <a:lnTo>
                  <a:pt x="217" y="107"/>
                </a:lnTo>
                <a:lnTo>
                  <a:pt x="215" y="111"/>
                </a:lnTo>
                <a:lnTo>
                  <a:pt x="215" y="113"/>
                </a:lnTo>
                <a:lnTo>
                  <a:pt x="217" y="115"/>
                </a:lnTo>
                <a:lnTo>
                  <a:pt x="217" y="119"/>
                </a:lnTo>
                <a:lnTo>
                  <a:pt x="217" y="123"/>
                </a:lnTo>
                <a:lnTo>
                  <a:pt x="213" y="119"/>
                </a:lnTo>
                <a:lnTo>
                  <a:pt x="211" y="117"/>
                </a:lnTo>
                <a:lnTo>
                  <a:pt x="209" y="121"/>
                </a:lnTo>
                <a:lnTo>
                  <a:pt x="207" y="125"/>
                </a:lnTo>
                <a:lnTo>
                  <a:pt x="207" y="127"/>
                </a:lnTo>
                <a:lnTo>
                  <a:pt x="207" y="129"/>
                </a:lnTo>
                <a:lnTo>
                  <a:pt x="209" y="130"/>
                </a:lnTo>
                <a:lnTo>
                  <a:pt x="211" y="130"/>
                </a:lnTo>
                <a:lnTo>
                  <a:pt x="211" y="132"/>
                </a:lnTo>
                <a:lnTo>
                  <a:pt x="213" y="136"/>
                </a:lnTo>
                <a:lnTo>
                  <a:pt x="217" y="136"/>
                </a:lnTo>
                <a:lnTo>
                  <a:pt x="219" y="142"/>
                </a:lnTo>
                <a:lnTo>
                  <a:pt x="219" y="144"/>
                </a:lnTo>
                <a:lnTo>
                  <a:pt x="217" y="144"/>
                </a:lnTo>
                <a:lnTo>
                  <a:pt x="215" y="144"/>
                </a:lnTo>
                <a:lnTo>
                  <a:pt x="213" y="148"/>
                </a:lnTo>
                <a:lnTo>
                  <a:pt x="211" y="153"/>
                </a:lnTo>
                <a:lnTo>
                  <a:pt x="211" y="155"/>
                </a:lnTo>
                <a:lnTo>
                  <a:pt x="211" y="157"/>
                </a:lnTo>
                <a:lnTo>
                  <a:pt x="213" y="159"/>
                </a:lnTo>
                <a:lnTo>
                  <a:pt x="215" y="159"/>
                </a:lnTo>
                <a:lnTo>
                  <a:pt x="213" y="163"/>
                </a:lnTo>
                <a:lnTo>
                  <a:pt x="213" y="167"/>
                </a:lnTo>
                <a:lnTo>
                  <a:pt x="217" y="171"/>
                </a:lnTo>
                <a:lnTo>
                  <a:pt x="215" y="177"/>
                </a:lnTo>
                <a:lnTo>
                  <a:pt x="213" y="180"/>
                </a:lnTo>
                <a:lnTo>
                  <a:pt x="215" y="188"/>
                </a:lnTo>
                <a:lnTo>
                  <a:pt x="219" y="198"/>
                </a:lnTo>
                <a:lnTo>
                  <a:pt x="231" y="205"/>
                </a:lnTo>
                <a:lnTo>
                  <a:pt x="231" y="209"/>
                </a:lnTo>
                <a:lnTo>
                  <a:pt x="231" y="211"/>
                </a:lnTo>
                <a:lnTo>
                  <a:pt x="232" y="215"/>
                </a:lnTo>
                <a:lnTo>
                  <a:pt x="232" y="219"/>
                </a:lnTo>
                <a:lnTo>
                  <a:pt x="213" y="224"/>
                </a:lnTo>
                <a:lnTo>
                  <a:pt x="206" y="232"/>
                </a:lnTo>
                <a:lnTo>
                  <a:pt x="206" y="228"/>
                </a:lnTo>
                <a:lnTo>
                  <a:pt x="207" y="226"/>
                </a:lnTo>
                <a:lnTo>
                  <a:pt x="202" y="230"/>
                </a:lnTo>
                <a:lnTo>
                  <a:pt x="198" y="232"/>
                </a:lnTo>
                <a:lnTo>
                  <a:pt x="200" y="234"/>
                </a:lnTo>
                <a:lnTo>
                  <a:pt x="200" y="236"/>
                </a:lnTo>
                <a:lnTo>
                  <a:pt x="202" y="236"/>
                </a:lnTo>
                <a:lnTo>
                  <a:pt x="202" y="240"/>
                </a:lnTo>
                <a:lnTo>
                  <a:pt x="204" y="242"/>
                </a:lnTo>
                <a:lnTo>
                  <a:pt x="204" y="244"/>
                </a:lnTo>
                <a:lnTo>
                  <a:pt x="204" y="246"/>
                </a:lnTo>
                <a:lnTo>
                  <a:pt x="206" y="251"/>
                </a:lnTo>
                <a:lnTo>
                  <a:pt x="207" y="255"/>
                </a:lnTo>
                <a:lnTo>
                  <a:pt x="206" y="259"/>
                </a:lnTo>
                <a:lnTo>
                  <a:pt x="206" y="261"/>
                </a:lnTo>
                <a:lnTo>
                  <a:pt x="207" y="265"/>
                </a:lnTo>
                <a:lnTo>
                  <a:pt x="211" y="269"/>
                </a:lnTo>
                <a:lnTo>
                  <a:pt x="215" y="271"/>
                </a:lnTo>
                <a:lnTo>
                  <a:pt x="219" y="272"/>
                </a:lnTo>
                <a:lnTo>
                  <a:pt x="221" y="276"/>
                </a:lnTo>
                <a:lnTo>
                  <a:pt x="223" y="276"/>
                </a:lnTo>
                <a:lnTo>
                  <a:pt x="227" y="274"/>
                </a:lnTo>
                <a:lnTo>
                  <a:pt x="231" y="274"/>
                </a:lnTo>
                <a:lnTo>
                  <a:pt x="231" y="290"/>
                </a:lnTo>
                <a:lnTo>
                  <a:pt x="225" y="288"/>
                </a:lnTo>
                <a:lnTo>
                  <a:pt x="223" y="288"/>
                </a:lnTo>
                <a:lnTo>
                  <a:pt x="221" y="290"/>
                </a:lnTo>
                <a:lnTo>
                  <a:pt x="217" y="292"/>
                </a:lnTo>
                <a:lnTo>
                  <a:pt x="213" y="288"/>
                </a:lnTo>
                <a:lnTo>
                  <a:pt x="213" y="284"/>
                </a:lnTo>
                <a:lnTo>
                  <a:pt x="213" y="280"/>
                </a:lnTo>
                <a:lnTo>
                  <a:pt x="207" y="278"/>
                </a:lnTo>
                <a:lnTo>
                  <a:pt x="204" y="276"/>
                </a:lnTo>
                <a:lnTo>
                  <a:pt x="202" y="272"/>
                </a:lnTo>
                <a:lnTo>
                  <a:pt x="200" y="271"/>
                </a:lnTo>
                <a:lnTo>
                  <a:pt x="200" y="267"/>
                </a:lnTo>
                <a:lnTo>
                  <a:pt x="196" y="267"/>
                </a:lnTo>
                <a:lnTo>
                  <a:pt x="194" y="265"/>
                </a:lnTo>
                <a:lnTo>
                  <a:pt x="192" y="267"/>
                </a:lnTo>
                <a:lnTo>
                  <a:pt x="190" y="271"/>
                </a:lnTo>
                <a:lnTo>
                  <a:pt x="186" y="271"/>
                </a:lnTo>
                <a:lnTo>
                  <a:pt x="177" y="271"/>
                </a:lnTo>
                <a:lnTo>
                  <a:pt x="173" y="269"/>
                </a:lnTo>
                <a:lnTo>
                  <a:pt x="173" y="267"/>
                </a:lnTo>
                <a:lnTo>
                  <a:pt x="173" y="263"/>
                </a:lnTo>
                <a:lnTo>
                  <a:pt x="173" y="261"/>
                </a:lnTo>
                <a:lnTo>
                  <a:pt x="171" y="261"/>
                </a:lnTo>
                <a:lnTo>
                  <a:pt x="169" y="261"/>
                </a:lnTo>
                <a:lnTo>
                  <a:pt x="167" y="263"/>
                </a:lnTo>
                <a:lnTo>
                  <a:pt x="165" y="263"/>
                </a:lnTo>
                <a:lnTo>
                  <a:pt x="163" y="263"/>
                </a:lnTo>
                <a:lnTo>
                  <a:pt x="163" y="261"/>
                </a:lnTo>
                <a:lnTo>
                  <a:pt x="163" y="257"/>
                </a:lnTo>
                <a:lnTo>
                  <a:pt x="161" y="255"/>
                </a:lnTo>
                <a:lnTo>
                  <a:pt x="156" y="255"/>
                </a:lnTo>
                <a:lnTo>
                  <a:pt x="152" y="255"/>
                </a:lnTo>
                <a:lnTo>
                  <a:pt x="146" y="255"/>
                </a:lnTo>
                <a:lnTo>
                  <a:pt x="144" y="255"/>
                </a:lnTo>
                <a:lnTo>
                  <a:pt x="140" y="257"/>
                </a:lnTo>
                <a:lnTo>
                  <a:pt x="138" y="259"/>
                </a:lnTo>
                <a:lnTo>
                  <a:pt x="135" y="257"/>
                </a:lnTo>
                <a:lnTo>
                  <a:pt x="133" y="253"/>
                </a:lnTo>
                <a:lnTo>
                  <a:pt x="133" y="248"/>
                </a:lnTo>
                <a:lnTo>
                  <a:pt x="133" y="244"/>
                </a:lnTo>
                <a:lnTo>
                  <a:pt x="133" y="240"/>
                </a:lnTo>
                <a:lnTo>
                  <a:pt x="135" y="236"/>
                </a:lnTo>
                <a:lnTo>
                  <a:pt x="133" y="234"/>
                </a:lnTo>
                <a:lnTo>
                  <a:pt x="131" y="230"/>
                </a:lnTo>
                <a:lnTo>
                  <a:pt x="131" y="226"/>
                </a:lnTo>
                <a:lnTo>
                  <a:pt x="129" y="223"/>
                </a:lnTo>
                <a:lnTo>
                  <a:pt x="127" y="217"/>
                </a:lnTo>
                <a:lnTo>
                  <a:pt x="129" y="213"/>
                </a:lnTo>
                <a:lnTo>
                  <a:pt x="127" y="209"/>
                </a:lnTo>
                <a:lnTo>
                  <a:pt x="125" y="207"/>
                </a:lnTo>
                <a:lnTo>
                  <a:pt x="125" y="201"/>
                </a:lnTo>
                <a:lnTo>
                  <a:pt x="119" y="198"/>
                </a:lnTo>
                <a:lnTo>
                  <a:pt x="113" y="198"/>
                </a:lnTo>
                <a:lnTo>
                  <a:pt x="113" y="194"/>
                </a:lnTo>
                <a:lnTo>
                  <a:pt x="112" y="194"/>
                </a:lnTo>
                <a:lnTo>
                  <a:pt x="106" y="194"/>
                </a:lnTo>
                <a:lnTo>
                  <a:pt x="102" y="194"/>
                </a:lnTo>
                <a:lnTo>
                  <a:pt x="98" y="194"/>
                </a:lnTo>
                <a:lnTo>
                  <a:pt x="98" y="200"/>
                </a:lnTo>
                <a:lnTo>
                  <a:pt x="100" y="203"/>
                </a:lnTo>
                <a:lnTo>
                  <a:pt x="98" y="205"/>
                </a:lnTo>
                <a:lnTo>
                  <a:pt x="94" y="205"/>
                </a:lnTo>
                <a:lnTo>
                  <a:pt x="92" y="207"/>
                </a:lnTo>
                <a:lnTo>
                  <a:pt x="88" y="209"/>
                </a:lnTo>
                <a:lnTo>
                  <a:pt x="83" y="209"/>
                </a:lnTo>
                <a:lnTo>
                  <a:pt x="79" y="207"/>
                </a:lnTo>
                <a:lnTo>
                  <a:pt x="77" y="203"/>
                </a:lnTo>
                <a:lnTo>
                  <a:pt x="75" y="200"/>
                </a:lnTo>
                <a:lnTo>
                  <a:pt x="75" y="194"/>
                </a:lnTo>
                <a:lnTo>
                  <a:pt x="73" y="190"/>
                </a:lnTo>
                <a:lnTo>
                  <a:pt x="73" y="186"/>
                </a:lnTo>
                <a:lnTo>
                  <a:pt x="73" y="182"/>
                </a:lnTo>
                <a:lnTo>
                  <a:pt x="71" y="178"/>
                </a:lnTo>
                <a:lnTo>
                  <a:pt x="71" y="175"/>
                </a:lnTo>
                <a:lnTo>
                  <a:pt x="46" y="175"/>
                </a:lnTo>
                <a:lnTo>
                  <a:pt x="41" y="175"/>
                </a:lnTo>
                <a:lnTo>
                  <a:pt x="29" y="175"/>
                </a:lnTo>
                <a:lnTo>
                  <a:pt x="21" y="175"/>
                </a:lnTo>
                <a:lnTo>
                  <a:pt x="17" y="178"/>
                </a:lnTo>
                <a:lnTo>
                  <a:pt x="12" y="182"/>
                </a:lnTo>
                <a:lnTo>
                  <a:pt x="8" y="184"/>
                </a:lnTo>
                <a:lnTo>
                  <a:pt x="6" y="184"/>
                </a:lnTo>
                <a:lnTo>
                  <a:pt x="4" y="177"/>
                </a:lnTo>
                <a:lnTo>
                  <a:pt x="0" y="171"/>
                </a:lnTo>
                <a:lnTo>
                  <a:pt x="0" y="169"/>
                </a:lnTo>
                <a:lnTo>
                  <a:pt x="2" y="169"/>
                </a:lnTo>
                <a:lnTo>
                  <a:pt x="12" y="163"/>
                </a:lnTo>
                <a:lnTo>
                  <a:pt x="10" y="163"/>
                </a:lnTo>
                <a:lnTo>
                  <a:pt x="12" y="159"/>
                </a:lnTo>
                <a:lnTo>
                  <a:pt x="14" y="155"/>
                </a:lnTo>
                <a:lnTo>
                  <a:pt x="16" y="153"/>
                </a:lnTo>
                <a:lnTo>
                  <a:pt x="17" y="153"/>
                </a:lnTo>
                <a:lnTo>
                  <a:pt x="19" y="152"/>
                </a:lnTo>
                <a:lnTo>
                  <a:pt x="23" y="152"/>
                </a:lnTo>
                <a:lnTo>
                  <a:pt x="27" y="152"/>
                </a:lnTo>
                <a:lnTo>
                  <a:pt x="29" y="150"/>
                </a:lnTo>
                <a:lnTo>
                  <a:pt x="29" y="146"/>
                </a:lnTo>
                <a:lnTo>
                  <a:pt x="33" y="148"/>
                </a:lnTo>
                <a:lnTo>
                  <a:pt x="37" y="146"/>
                </a:lnTo>
                <a:lnTo>
                  <a:pt x="39" y="146"/>
                </a:lnTo>
                <a:lnTo>
                  <a:pt x="39" y="153"/>
                </a:lnTo>
                <a:lnTo>
                  <a:pt x="41" y="153"/>
                </a:lnTo>
                <a:lnTo>
                  <a:pt x="46" y="153"/>
                </a:lnTo>
                <a:lnTo>
                  <a:pt x="50" y="153"/>
                </a:lnTo>
                <a:lnTo>
                  <a:pt x="52" y="152"/>
                </a:lnTo>
                <a:lnTo>
                  <a:pt x="56" y="152"/>
                </a:lnTo>
                <a:lnTo>
                  <a:pt x="58" y="150"/>
                </a:lnTo>
                <a:lnTo>
                  <a:pt x="60" y="146"/>
                </a:lnTo>
                <a:lnTo>
                  <a:pt x="60" y="140"/>
                </a:lnTo>
                <a:lnTo>
                  <a:pt x="60" y="138"/>
                </a:lnTo>
                <a:lnTo>
                  <a:pt x="64" y="134"/>
                </a:lnTo>
                <a:lnTo>
                  <a:pt x="64" y="132"/>
                </a:lnTo>
                <a:lnTo>
                  <a:pt x="65" y="129"/>
                </a:lnTo>
                <a:lnTo>
                  <a:pt x="64" y="123"/>
                </a:lnTo>
                <a:lnTo>
                  <a:pt x="62" y="117"/>
                </a:lnTo>
                <a:lnTo>
                  <a:pt x="64" y="113"/>
                </a:lnTo>
                <a:lnTo>
                  <a:pt x="65" y="107"/>
                </a:lnTo>
                <a:lnTo>
                  <a:pt x="69" y="106"/>
                </a:lnTo>
                <a:lnTo>
                  <a:pt x="71" y="102"/>
                </a:lnTo>
                <a:lnTo>
                  <a:pt x="71" y="94"/>
                </a:lnTo>
                <a:lnTo>
                  <a:pt x="75" y="88"/>
                </a:lnTo>
                <a:lnTo>
                  <a:pt x="77" y="81"/>
                </a:lnTo>
                <a:lnTo>
                  <a:pt x="77" y="73"/>
                </a:lnTo>
                <a:lnTo>
                  <a:pt x="77" y="69"/>
                </a:lnTo>
                <a:lnTo>
                  <a:pt x="77" y="63"/>
                </a:lnTo>
                <a:lnTo>
                  <a:pt x="77" y="59"/>
                </a:lnTo>
                <a:lnTo>
                  <a:pt x="79" y="52"/>
                </a:lnTo>
                <a:lnTo>
                  <a:pt x="79" y="46"/>
                </a:lnTo>
                <a:lnTo>
                  <a:pt x="83" y="44"/>
                </a:lnTo>
                <a:lnTo>
                  <a:pt x="85" y="35"/>
                </a:lnTo>
                <a:lnTo>
                  <a:pt x="85" y="29"/>
                </a:lnTo>
                <a:close/>
                <a:moveTo>
                  <a:pt x="217" y="123"/>
                </a:moveTo>
                <a:lnTo>
                  <a:pt x="217" y="125"/>
                </a:lnTo>
                <a:lnTo>
                  <a:pt x="215" y="127"/>
                </a:lnTo>
                <a:lnTo>
                  <a:pt x="215" y="125"/>
                </a:lnTo>
                <a:lnTo>
                  <a:pt x="217" y="123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9" name="Freeform 743"/>
          <p:cNvSpPr>
            <a:spLocks/>
          </p:cNvSpPr>
          <p:nvPr/>
        </p:nvSpPr>
        <p:spPr bwMode="gray">
          <a:xfrm>
            <a:off x="3477737" y="2867904"/>
            <a:ext cx="145294" cy="134779"/>
          </a:xfrm>
          <a:custGeom>
            <a:avLst/>
            <a:gdLst>
              <a:gd name="T0" fmla="*/ 5 w 65"/>
              <a:gd name="T1" fmla="*/ 65 h 74"/>
              <a:gd name="T2" fmla="*/ 17 w 65"/>
              <a:gd name="T3" fmla="*/ 65 h 74"/>
              <a:gd name="T4" fmla="*/ 35 w 65"/>
              <a:gd name="T5" fmla="*/ 65 h 74"/>
              <a:gd name="T6" fmla="*/ 50 w 65"/>
              <a:gd name="T7" fmla="*/ 69 h 74"/>
              <a:gd name="T8" fmla="*/ 61 w 65"/>
              <a:gd name="T9" fmla="*/ 69 h 74"/>
              <a:gd name="T10" fmla="*/ 81 w 65"/>
              <a:gd name="T11" fmla="*/ 65 h 74"/>
              <a:gd name="T12" fmla="*/ 99 w 65"/>
              <a:gd name="T13" fmla="*/ 57 h 74"/>
              <a:gd name="T14" fmla="*/ 104 w 65"/>
              <a:gd name="T15" fmla="*/ 49 h 74"/>
              <a:gd name="T16" fmla="*/ 99 w 65"/>
              <a:gd name="T17" fmla="*/ 42 h 74"/>
              <a:gd name="T18" fmla="*/ 96 w 65"/>
              <a:gd name="T19" fmla="*/ 34 h 74"/>
              <a:gd name="T20" fmla="*/ 111 w 65"/>
              <a:gd name="T21" fmla="*/ 28 h 74"/>
              <a:gd name="T22" fmla="*/ 107 w 65"/>
              <a:gd name="T23" fmla="*/ 25 h 74"/>
              <a:gd name="T24" fmla="*/ 96 w 65"/>
              <a:gd name="T25" fmla="*/ 21 h 74"/>
              <a:gd name="T26" fmla="*/ 99 w 65"/>
              <a:gd name="T27" fmla="*/ 19 h 74"/>
              <a:gd name="T28" fmla="*/ 107 w 65"/>
              <a:gd name="T29" fmla="*/ 19 h 74"/>
              <a:gd name="T30" fmla="*/ 107 w 65"/>
              <a:gd name="T31" fmla="*/ 17 h 74"/>
              <a:gd name="T32" fmla="*/ 96 w 65"/>
              <a:gd name="T33" fmla="*/ 13 h 74"/>
              <a:gd name="T34" fmla="*/ 88 w 65"/>
              <a:gd name="T35" fmla="*/ 15 h 74"/>
              <a:gd name="T36" fmla="*/ 86 w 65"/>
              <a:gd name="T37" fmla="*/ 17 h 74"/>
              <a:gd name="T38" fmla="*/ 79 w 65"/>
              <a:gd name="T39" fmla="*/ 13 h 74"/>
              <a:gd name="T40" fmla="*/ 72 w 65"/>
              <a:gd name="T41" fmla="*/ 11 h 74"/>
              <a:gd name="T42" fmla="*/ 68 w 65"/>
              <a:gd name="T43" fmla="*/ 3 h 74"/>
              <a:gd name="T44" fmla="*/ 55 w 65"/>
              <a:gd name="T45" fmla="*/ 0 h 74"/>
              <a:gd name="T46" fmla="*/ 42 w 65"/>
              <a:gd name="T47" fmla="*/ 0 h 74"/>
              <a:gd name="T48" fmla="*/ 32 w 65"/>
              <a:gd name="T49" fmla="*/ 5 h 74"/>
              <a:gd name="T50" fmla="*/ 21 w 65"/>
              <a:gd name="T51" fmla="*/ 9 h 74"/>
              <a:gd name="T52" fmla="*/ 25 w 65"/>
              <a:gd name="T53" fmla="*/ 15 h 74"/>
              <a:gd name="T54" fmla="*/ 25 w 65"/>
              <a:gd name="T55" fmla="*/ 19 h 74"/>
              <a:gd name="T56" fmla="*/ 21 w 65"/>
              <a:gd name="T57" fmla="*/ 21 h 74"/>
              <a:gd name="T58" fmla="*/ 25 w 65"/>
              <a:gd name="T59" fmla="*/ 28 h 74"/>
              <a:gd name="T60" fmla="*/ 21 w 65"/>
              <a:gd name="T61" fmla="*/ 32 h 74"/>
              <a:gd name="T62" fmla="*/ 21 w 65"/>
              <a:gd name="T63" fmla="*/ 36 h 74"/>
              <a:gd name="T64" fmla="*/ 25 w 65"/>
              <a:gd name="T65" fmla="*/ 42 h 74"/>
              <a:gd name="T66" fmla="*/ 15 w 65"/>
              <a:gd name="T67" fmla="*/ 44 h 74"/>
              <a:gd name="T68" fmla="*/ 5 w 65"/>
              <a:gd name="T69" fmla="*/ 48 h 74"/>
              <a:gd name="T70" fmla="*/ 2 w 65"/>
              <a:gd name="T71" fmla="*/ 55 h 74"/>
              <a:gd name="T72" fmla="*/ 2 w 65"/>
              <a:gd name="T73" fmla="*/ 63 h 7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5" h="74">
                <a:moveTo>
                  <a:pt x="0" y="63"/>
                </a:moveTo>
                <a:lnTo>
                  <a:pt x="5" y="65"/>
                </a:lnTo>
                <a:lnTo>
                  <a:pt x="11" y="67"/>
                </a:lnTo>
                <a:lnTo>
                  <a:pt x="11" y="65"/>
                </a:lnTo>
                <a:lnTo>
                  <a:pt x="19" y="61"/>
                </a:lnTo>
                <a:lnTo>
                  <a:pt x="21" y="65"/>
                </a:lnTo>
                <a:lnTo>
                  <a:pt x="23" y="63"/>
                </a:lnTo>
                <a:lnTo>
                  <a:pt x="29" y="69"/>
                </a:lnTo>
                <a:lnTo>
                  <a:pt x="30" y="74"/>
                </a:lnTo>
                <a:lnTo>
                  <a:pt x="36" y="69"/>
                </a:lnTo>
                <a:lnTo>
                  <a:pt x="44" y="69"/>
                </a:lnTo>
                <a:lnTo>
                  <a:pt x="48" y="65"/>
                </a:lnTo>
                <a:lnTo>
                  <a:pt x="59" y="59"/>
                </a:lnTo>
                <a:lnTo>
                  <a:pt x="59" y="57"/>
                </a:lnTo>
                <a:lnTo>
                  <a:pt x="59" y="55"/>
                </a:lnTo>
                <a:lnTo>
                  <a:pt x="61" y="49"/>
                </a:lnTo>
                <a:lnTo>
                  <a:pt x="63" y="46"/>
                </a:lnTo>
                <a:lnTo>
                  <a:pt x="59" y="42"/>
                </a:lnTo>
                <a:lnTo>
                  <a:pt x="57" y="38"/>
                </a:lnTo>
                <a:lnTo>
                  <a:pt x="57" y="34"/>
                </a:lnTo>
                <a:lnTo>
                  <a:pt x="61" y="32"/>
                </a:lnTo>
                <a:lnTo>
                  <a:pt x="65" y="28"/>
                </a:lnTo>
                <a:lnTo>
                  <a:pt x="65" y="26"/>
                </a:lnTo>
                <a:lnTo>
                  <a:pt x="63" y="25"/>
                </a:lnTo>
                <a:lnTo>
                  <a:pt x="59" y="23"/>
                </a:lnTo>
                <a:lnTo>
                  <a:pt x="57" y="21"/>
                </a:lnTo>
                <a:lnTo>
                  <a:pt x="59" y="19"/>
                </a:lnTo>
                <a:lnTo>
                  <a:pt x="61" y="19"/>
                </a:lnTo>
                <a:lnTo>
                  <a:pt x="63" y="19"/>
                </a:lnTo>
                <a:lnTo>
                  <a:pt x="63" y="17"/>
                </a:lnTo>
                <a:lnTo>
                  <a:pt x="61" y="17"/>
                </a:lnTo>
                <a:lnTo>
                  <a:pt x="57" y="13"/>
                </a:lnTo>
                <a:lnTo>
                  <a:pt x="53" y="15"/>
                </a:lnTo>
                <a:lnTo>
                  <a:pt x="52" y="15"/>
                </a:lnTo>
                <a:lnTo>
                  <a:pt x="52" y="17"/>
                </a:lnTo>
                <a:lnTo>
                  <a:pt x="50" y="17"/>
                </a:lnTo>
                <a:lnTo>
                  <a:pt x="48" y="17"/>
                </a:lnTo>
                <a:lnTo>
                  <a:pt x="46" y="13"/>
                </a:lnTo>
                <a:lnTo>
                  <a:pt x="44" y="13"/>
                </a:lnTo>
                <a:lnTo>
                  <a:pt x="42" y="11"/>
                </a:lnTo>
                <a:lnTo>
                  <a:pt x="42" y="9"/>
                </a:lnTo>
                <a:lnTo>
                  <a:pt x="40" y="3"/>
                </a:lnTo>
                <a:lnTo>
                  <a:pt x="36" y="0"/>
                </a:lnTo>
                <a:lnTo>
                  <a:pt x="32" y="0"/>
                </a:lnTo>
                <a:lnTo>
                  <a:pt x="30" y="0"/>
                </a:lnTo>
                <a:lnTo>
                  <a:pt x="25" y="0"/>
                </a:lnTo>
                <a:lnTo>
                  <a:pt x="21" y="3"/>
                </a:lnTo>
                <a:lnTo>
                  <a:pt x="19" y="5"/>
                </a:lnTo>
                <a:lnTo>
                  <a:pt x="15" y="7"/>
                </a:lnTo>
                <a:lnTo>
                  <a:pt x="13" y="9"/>
                </a:lnTo>
                <a:lnTo>
                  <a:pt x="13" y="13"/>
                </a:lnTo>
                <a:lnTo>
                  <a:pt x="15" y="15"/>
                </a:lnTo>
                <a:lnTo>
                  <a:pt x="15" y="17"/>
                </a:lnTo>
                <a:lnTo>
                  <a:pt x="15" y="19"/>
                </a:lnTo>
                <a:lnTo>
                  <a:pt x="13" y="21"/>
                </a:lnTo>
                <a:lnTo>
                  <a:pt x="13" y="25"/>
                </a:lnTo>
                <a:lnTo>
                  <a:pt x="15" y="28"/>
                </a:lnTo>
                <a:lnTo>
                  <a:pt x="17" y="30"/>
                </a:lnTo>
                <a:lnTo>
                  <a:pt x="13" y="32"/>
                </a:lnTo>
                <a:lnTo>
                  <a:pt x="11" y="34"/>
                </a:lnTo>
                <a:lnTo>
                  <a:pt x="13" y="36"/>
                </a:lnTo>
                <a:lnTo>
                  <a:pt x="17" y="40"/>
                </a:lnTo>
                <a:lnTo>
                  <a:pt x="15" y="42"/>
                </a:lnTo>
                <a:lnTo>
                  <a:pt x="11" y="42"/>
                </a:lnTo>
                <a:lnTo>
                  <a:pt x="9" y="44"/>
                </a:lnTo>
                <a:lnTo>
                  <a:pt x="7" y="48"/>
                </a:lnTo>
                <a:lnTo>
                  <a:pt x="5" y="48"/>
                </a:lnTo>
                <a:lnTo>
                  <a:pt x="4" y="49"/>
                </a:lnTo>
                <a:lnTo>
                  <a:pt x="2" y="55"/>
                </a:lnTo>
                <a:lnTo>
                  <a:pt x="2" y="61"/>
                </a:lnTo>
                <a:lnTo>
                  <a:pt x="2" y="63"/>
                </a:lnTo>
                <a:lnTo>
                  <a:pt x="0" y="63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0" name="Freeform 744"/>
          <p:cNvSpPr>
            <a:spLocks noEditPoints="1"/>
          </p:cNvSpPr>
          <p:nvPr/>
        </p:nvSpPr>
        <p:spPr bwMode="gray">
          <a:xfrm>
            <a:off x="4148911" y="3685666"/>
            <a:ext cx="325377" cy="176672"/>
          </a:xfrm>
          <a:custGeom>
            <a:avLst/>
            <a:gdLst>
              <a:gd name="T0" fmla="*/ 4 w 146"/>
              <a:gd name="T1" fmla="*/ 30 h 97"/>
              <a:gd name="T2" fmla="*/ 12 w 146"/>
              <a:gd name="T3" fmla="*/ 26 h 97"/>
              <a:gd name="T4" fmla="*/ 14 w 146"/>
              <a:gd name="T5" fmla="*/ 23 h 97"/>
              <a:gd name="T6" fmla="*/ 16 w 146"/>
              <a:gd name="T7" fmla="*/ 19 h 97"/>
              <a:gd name="T8" fmla="*/ 25 w 146"/>
              <a:gd name="T9" fmla="*/ 19 h 97"/>
              <a:gd name="T10" fmla="*/ 32 w 146"/>
              <a:gd name="T11" fmla="*/ 23 h 97"/>
              <a:gd name="T12" fmla="*/ 59 w 146"/>
              <a:gd name="T13" fmla="*/ 25 h 97"/>
              <a:gd name="T14" fmla="*/ 81 w 146"/>
              <a:gd name="T15" fmla="*/ 44 h 97"/>
              <a:gd name="T16" fmla="*/ 90 w 146"/>
              <a:gd name="T17" fmla="*/ 36 h 97"/>
              <a:gd name="T18" fmla="*/ 191 w 146"/>
              <a:gd name="T19" fmla="*/ 0 h 97"/>
              <a:gd name="T20" fmla="*/ 211 w 146"/>
              <a:gd name="T21" fmla="*/ 26 h 97"/>
              <a:gd name="T22" fmla="*/ 221 w 146"/>
              <a:gd name="T23" fmla="*/ 34 h 97"/>
              <a:gd name="T24" fmla="*/ 200 w 146"/>
              <a:gd name="T25" fmla="*/ 38 h 97"/>
              <a:gd name="T26" fmla="*/ 200 w 146"/>
              <a:gd name="T27" fmla="*/ 48 h 97"/>
              <a:gd name="T28" fmla="*/ 188 w 146"/>
              <a:gd name="T29" fmla="*/ 53 h 97"/>
              <a:gd name="T30" fmla="*/ 186 w 146"/>
              <a:gd name="T31" fmla="*/ 55 h 97"/>
              <a:gd name="T32" fmla="*/ 132 w 146"/>
              <a:gd name="T33" fmla="*/ 69 h 97"/>
              <a:gd name="T34" fmla="*/ 122 w 146"/>
              <a:gd name="T35" fmla="*/ 76 h 97"/>
              <a:gd name="T36" fmla="*/ 106 w 146"/>
              <a:gd name="T37" fmla="*/ 78 h 97"/>
              <a:gd name="T38" fmla="*/ 98 w 146"/>
              <a:gd name="T39" fmla="*/ 74 h 97"/>
              <a:gd name="T40" fmla="*/ 90 w 146"/>
              <a:gd name="T41" fmla="*/ 78 h 97"/>
              <a:gd name="T42" fmla="*/ 70 w 146"/>
              <a:gd name="T43" fmla="*/ 78 h 97"/>
              <a:gd name="T44" fmla="*/ 38 w 146"/>
              <a:gd name="T45" fmla="*/ 90 h 97"/>
              <a:gd name="T46" fmla="*/ 21 w 146"/>
              <a:gd name="T47" fmla="*/ 90 h 97"/>
              <a:gd name="T48" fmla="*/ 16 w 146"/>
              <a:gd name="T49" fmla="*/ 86 h 97"/>
              <a:gd name="T50" fmla="*/ 14 w 146"/>
              <a:gd name="T51" fmla="*/ 73 h 97"/>
              <a:gd name="T52" fmla="*/ 2 w 146"/>
              <a:gd name="T53" fmla="*/ 67 h 97"/>
              <a:gd name="T54" fmla="*/ 4 w 146"/>
              <a:gd name="T55" fmla="*/ 65 h 97"/>
              <a:gd name="T56" fmla="*/ 0 w 146"/>
              <a:gd name="T57" fmla="*/ 42 h 97"/>
              <a:gd name="T58" fmla="*/ 0 w 146"/>
              <a:gd name="T59" fmla="*/ 36 h 97"/>
              <a:gd name="T60" fmla="*/ 2 w 146"/>
              <a:gd name="T61" fmla="*/ 32 h 97"/>
              <a:gd name="T62" fmla="*/ 234 w 146"/>
              <a:gd name="T63" fmla="*/ 96 h 97"/>
              <a:gd name="T64" fmla="*/ 243 w 146"/>
              <a:gd name="T65" fmla="*/ 97 h 97"/>
              <a:gd name="T66" fmla="*/ 241 w 146"/>
              <a:gd name="T67" fmla="*/ 94 h 9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46" h="97">
                <a:moveTo>
                  <a:pt x="2" y="32"/>
                </a:moveTo>
                <a:lnTo>
                  <a:pt x="4" y="30"/>
                </a:lnTo>
                <a:lnTo>
                  <a:pt x="4" y="28"/>
                </a:lnTo>
                <a:lnTo>
                  <a:pt x="6" y="26"/>
                </a:lnTo>
                <a:lnTo>
                  <a:pt x="8" y="25"/>
                </a:lnTo>
                <a:lnTo>
                  <a:pt x="8" y="23"/>
                </a:lnTo>
                <a:lnTo>
                  <a:pt x="8" y="21"/>
                </a:lnTo>
                <a:lnTo>
                  <a:pt x="10" y="19"/>
                </a:lnTo>
                <a:lnTo>
                  <a:pt x="11" y="19"/>
                </a:lnTo>
                <a:lnTo>
                  <a:pt x="15" y="19"/>
                </a:lnTo>
                <a:lnTo>
                  <a:pt x="15" y="23"/>
                </a:lnTo>
                <a:lnTo>
                  <a:pt x="19" y="23"/>
                </a:lnTo>
                <a:lnTo>
                  <a:pt x="23" y="23"/>
                </a:lnTo>
                <a:lnTo>
                  <a:pt x="36" y="25"/>
                </a:lnTo>
                <a:lnTo>
                  <a:pt x="46" y="28"/>
                </a:lnTo>
                <a:lnTo>
                  <a:pt x="48" y="44"/>
                </a:lnTo>
                <a:lnTo>
                  <a:pt x="52" y="40"/>
                </a:lnTo>
                <a:lnTo>
                  <a:pt x="54" y="36"/>
                </a:lnTo>
                <a:lnTo>
                  <a:pt x="71" y="15"/>
                </a:lnTo>
                <a:lnTo>
                  <a:pt x="115" y="0"/>
                </a:lnTo>
                <a:lnTo>
                  <a:pt x="115" y="3"/>
                </a:lnTo>
                <a:lnTo>
                  <a:pt x="127" y="26"/>
                </a:lnTo>
                <a:lnTo>
                  <a:pt x="134" y="34"/>
                </a:lnTo>
                <a:lnTo>
                  <a:pt x="132" y="34"/>
                </a:lnTo>
                <a:lnTo>
                  <a:pt x="125" y="34"/>
                </a:lnTo>
                <a:lnTo>
                  <a:pt x="119" y="38"/>
                </a:lnTo>
                <a:lnTo>
                  <a:pt x="117" y="44"/>
                </a:lnTo>
                <a:lnTo>
                  <a:pt x="119" y="48"/>
                </a:lnTo>
                <a:lnTo>
                  <a:pt x="115" y="48"/>
                </a:lnTo>
                <a:lnTo>
                  <a:pt x="113" y="53"/>
                </a:lnTo>
                <a:lnTo>
                  <a:pt x="111" y="53"/>
                </a:lnTo>
                <a:lnTo>
                  <a:pt x="111" y="55"/>
                </a:lnTo>
                <a:lnTo>
                  <a:pt x="96" y="63"/>
                </a:lnTo>
                <a:lnTo>
                  <a:pt x="79" y="69"/>
                </a:lnTo>
                <a:lnTo>
                  <a:pt x="75" y="73"/>
                </a:lnTo>
                <a:lnTo>
                  <a:pt x="73" y="76"/>
                </a:lnTo>
                <a:lnTo>
                  <a:pt x="67" y="78"/>
                </a:lnTo>
                <a:lnTo>
                  <a:pt x="63" y="78"/>
                </a:lnTo>
                <a:lnTo>
                  <a:pt x="61" y="76"/>
                </a:lnTo>
                <a:lnTo>
                  <a:pt x="59" y="74"/>
                </a:lnTo>
                <a:lnTo>
                  <a:pt x="56" y="76"/>
                </a:lnTo>
                <a:lnTo>
                  <a:pt x="54" y="78"/>
                </a:lnTo>
                <a:lnTo>
                  <a:pt x="48" y="78"/>
                </a:lnTo>
                <a:lnTo>
                  <a:pt x="42" y="78"/>
                </a:lnTo>
                <a:lnTo>
                  <a:pt x="33" y="84"/>
                </a:lnTo>
                <a:lnTo>
                  <a:pt x="23" y="90"/>
                </a:lnTo>
                <a:lnTo>
                  <a:pt x="17" y="90"/>
                </a:lnTo>
                <a:lnTo>
                  <a:pt x="13" y="90"/>
                </a:lnTo>
                <a:lnTo>
                  <a:pt x="11" y="88"/>
                </a:lnTo>
                <a:lnTo>
                  <a:pt x="10" y="86"/>
                </a:lnTo>
                <a:lnTo>
                  <a:pt x="10" y="80"/>
                </a:lnTo>
                <a:lnTo>
                  <a:pt x="8" y="73"/>
                </a:lnTo>
                <a:lnTo>
                  <a:pt x="4" y="69"/>
                </a:lnTo>
                <a:lnTo>
                  <a:pt x="2" y="67"/>
                </a:lnTo>
                <a:lnTo>
                  <a:pt x="2" y="65"/>
                </a:lnTo>
                <a:lnTo>
                  <a:pt x="4" y="65"/>
                </a:lnTo>
                <a:lnTo>
                  <a:pt x="2" y="51"/>
                </a:lnTo>
                <a:lnTo>
                  <a:pt x="0" y="42"/>
                </a:lnTo>
                <a:lnTo>
                  <a:pt x="0" y="38"/>
                </a:lnTo>
                <a:lnTo>
                  <a:pt x="0" y="36"/>
                </a:lnTo>
                <a:lnTo>
                  <a:pt x="0" y="34"/>
                </a:lnTo>
                <a:lnTo>
                  <a:pt x="2" y="32"/>
                </a:lnTo>
                <a:close/>
                <a:moveTo>
                  <a:pt x="140" y="94"/>
                </a:moveTo>
                <a:lnTo>
                  <a:pt x="140" y="96"/>
                </a:lnTo>
                <a:lnTo>
                  <a:pt x="146" y="97"/>
                </a:lnTo>
                <a:lnTo>
                  <a:pt x="146" y="96"/>
                </a:lnTo>
                <a:lnTo>
                  <a:pt x="144" y="94"/>
                </a:lnTo>
                <a:lnTo>
                  <a:pt x="140" y="94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1" name="Freeform 745"/>
          <p:cNvSpPr>
            <a:spLocks/>
          </p:cNvSpPr>
          <p:nvPr/>
        </p:nvSpPr>
        <p:spPr bwMode="gray">
          <a:xfrm>
            <a:off x="2497505" y="3430698"/>
            <a:ext cx="249659" cy="187599"/>
          </a:xfrm>
          <a:custGeom>
            <a:avLst/>
            <a:gdLst>
              <a:gd name="T0" fmla="*/ 99 w 112"/>
              <a:gd name="T1" fmla="*/ 0 h 103"/>
              <a:gd name="T2" fmla="*/ 97 w 112"/>
              <a:gd name="T3" fmla="*/ 3 h 103"/>
              <a:gd name="T4" fmla="*/ 97 w 112"/>
              <a:gd name="T5" fmla="*/ 5 h 103"/>
              <a:gd name="T6" fmla="*/ 88 w 112"/>
              <a:gd name="T7" fmla="*/ 5 h 103"/>
              <a:gd name="T8" fmla="*/ 81 w 112"/>
              <a:gd name="T9" fmla="*/ 7 h 103"/>
              <a:gd name="T10" fmla="*/ 76 w 112"/>
              <a:gd name="T11" fmla="*/ 13 h 103"/>
              <a:gd name="T12" fmla="*/ 74 w 112"/>
              <a:gd name="T13" fmla="*/ 19 h 103"/>
              <a:gd name="T14" fmla="*/ 64 w 112"/>
              <a:gd name="T15" fmla="*/ 23 h 103"/>
              <a:gd name="T16" fmla="*/ 58 w 112"/>
              <a:gd name="T17" fmla="*/ 26 h 103"/>
              <a:gd name="T18" fmla="*/ 49 w 112"/>
              <a:gd name="T19" fmla="*/ 40 h 103"/>
              <a:gd name="T20" fmla="*/ 41 w 112"/>
              <a:gd name="T21" fmla="*/ 55 h 103"/>
              <a:gd name="T22" fmla="*/ 33 w 112"/>
              <a:gd name="T23" fmla="*/ 59 h 103"/>
              <a:gd name="T24" fmla="*/ 27 w 112"/>
              <a:gd name="T25" fmla="*/ 65 h 103"/>
              <a:gd name="T26" fmla="*/ 19 w 112"/>
              <a:gd name="T27" fmla="*/ 76 h 103"/>
              <a:gd name="T28" fmla="*/ 14 w 112"/>
              <a:gd name="T29" fmla="*/ 88 h 103"/>
              <a:gd name="T30" fmla="*/ 4 w 112"/>
              <a:gd name="T31" fmla="*/ 90 h 103"/>
              <a:gd name="T32" fmla="*/ 2 w 112"/>
              <a:gd name="T33" fmla="*/ 92 h 103"/>
              <a:gd name="T34" fmla="*/ 0 w 112"/>
              <a:gd name="T35" fmla="*/ 99 h 103"/>
              <a:gd name="T36" fmla="*/ 0 w 112"/>
              <a:gd name="T37" fmla="*/ 103 h 103"/>
              <a:gd name="T38" fmla="*/ 4 w 112"/>
              <a:gd name="T39" fmla="*/ 101 h 103"/>
              <a:gd name="T40" fmla="*/ 4 w 112"/>
              <a:gd name="T41" fmla="*/ 101 h 103"/>
              <a:gd name="T42" fmla="*/ 83 w 112"/>
              <a:gd name="T43" fmla="*/ 99 h 103"/>
              <a:gd name="T44" fmla="*/ 83 w 112"/>
              <a:gd name="T45" fmla="*/ 92 h 103"/>
              <a:gd name="T46" fmla="*/ 83 w 112"/>
              <a:gd name="T47" fmla="*/ 74 h 103"/>
              <a:gd name="T48" fmla="*/ 83 w 112"/>
              <a:gd name="T49" fmla="*/ 72 h 103"/>
              <a:gd name="T50" fmla="*/ 88 w 112"/>
              <a:gd name="T51" fmla="*/ 69 h 103"/>
              <a:gd name="T52" fmla="*/ 90 w 112"/>
              <a:gd name="T53" fmla="*/ 69 h 103"/>
              <a:gd name="T54" fmla="*/ 97 w 112"/>
              <a:gd name="T55" fmla="*/ 67 h 103"/>
              <a:gd name="T56" fmla="*/ 105 w 112"/>
              <a:gd name="T57" fmla="*/ 67 h 103"/>
              <a:gd name="T58" fmla="*/ 107 w 112"/>
              <a:gd name="T59" fmla="*/ 67 h 103"/>
              <a:gd name="T60" fmla="*/ 110 w 112"/>
              <a:gd name="T61" fmla="*/ 32 h 103"/>
              <a:gd name="T62" fmla="*/ 187 w 112"/>
              <a:gd name="T63" fmla="*/ 32 h 103"/>
              <a:gd name="T64" fmla="*/ 187 w 112"/>
              <a:gd name="T65" fmla="*/ 9 h 103"/>
              <a:gd name="T66" fmla="*/ 187 w 112"/>
              <a:gd name="T67" fmla="*/ 0 h 103"/>
              <a:gd name="T68" fmla="*/ 99 w 112"/>
              <a:gd name="T69" fmla="*/ 0 h 103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12" h="103">
                <a:moveTo>
                  <a:pt x="60" y="0"/>
                </a:moveTo>
                <a:lnTo>
                  <a:pt x="58" y="3"/>
                </a:lnTo>
                <a:lnTo>
                  <a:pt x="58" y="5"/>
                </a:lnTo>
                <a:lnTo>
                  <a:pt x="52" y="5"/>
                </a:lnTo>
                <a:lnTo>
                  <a:pt x="48" y="7"/>
                </a:lnTo>
                <a:lnTo>
                  <a:pt x="46" y="13"/>
                </a:lnTo>
                <a:lnTo>
                  <a:pt x="44" y="19"/>
                </a:lnTo>
                <a:lnTo>
                  <a:pt x="39" y="23"/>
                </a:lnTo>
                <a:lnTo>
                  <a:pt x="35" y="26"/>
                </a:lnTo>
                <a:lnTo>
                  <a:pt x="29" y="40"/>
                </a:lnTo>
                <a:lnTo>
                  <a:pt x="25" y="55"/>
                </a:lnTo>
                <a:lnTo>
                  <a:pt x="20" y="59"/>
                </a:lnTo>
                <a:lnTo>
                  <a:pt x="16" y="65"/>
                </a:lnTo>
                <a:lnTo>
                  <a:pt x="12" y="76"/>
                </a:lnTo>
                <a:lnTo>
                  <a:pt x="8" y="88"/>
                </a:lnTo>
                <a:lnTo>
                  <a:pt x="4" y="90"/>
                </a:lnTo>
                <a:lnTo>
                  <a:pt x="2" y="92"/>
                </a:lnTo>
                <a:lnTo>
                  <a:pt x="0" y="99"/>
                </a:lnTo>
                <a:lnTo>
                  <a:pt x="0" y="103"/>
                </a:lnTo>
                <a:lnTo>
                  <a:pt x="4" y="101"/>
                </a:lnTo>
                <a:lnTo>
                  <a:pt x="50" y="99"/>
                </a:lnTo>
                <a:lnTo>
                  <a:pt x="50" y="92"/>
                </a:lnTo>
                <a:lnTo>
                  <a:pt x="50" y="74"/>
                </a:lnTo>
                <a:lnTo>
                  <a:pt x="50" y="72"/>
                </a:lnTo>
                <a:lnTo>
                  <a:pt x="52" y="69"/>
                </a:lnTo>
                <a:lnTo>
                  <a:pt x="54" y="69"/>
                </a:lnTo>
                <a:lnTo>
                  <a:pt x="58" y="67"/>
                </a:lnTo>
                <a:lnTo>
                  <a:pt x="62" y="67"/>
                </a:lnTo>
                <a:lnTo>
                  <a:pt x="64" y="67"/>
                </a:lnTo>
                <a:lnTo>
                  <a:pt x="66" y="32"/>
                </a:lnTo>
                <a:lnTo>
                  <a:pt x="112" y="32"/>
                </a:lnTo>
                <a:lnTo>
                  <a:pt x="112" y="9"/>
                </a:lnTo>
                <a:lnTo>
                  <a:pt x="112" y="0"/>
                </a:lnTo>
                <a:lnTo>
                  <a:pt x="6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2" name="Freeform 746"/>
          <p:cNvSpPr>
            <a:spLocks noEditPoints="1"/>
          </p:cNvSpPr>
          <p:nvPr/>
        </p:nvSpPr>
        <p:spPr bwMode="gray">
          <a:xfrm>
            <a:off x="5808531" y="3572751"/>
            <a:ext cx="184175" cy="409802"/>
          </a:xfrm>
          <a:custGeom>
            <a:avLst/>
            <a:gdLst>
              <a:gd name="T0" fmla="*/ 88 w 83"/>
              <a:gd name="T1" fmla="*/ 21 h 225"/>
              <a:gd name="T2" fmla="*/ 73 w 83"/>
              <a:gd name="T3" fmla="*/ 12 h 225"/>
              <a:gd name="T4" fmla="*/ 56 w 83"/>
              <a:gd name="T5" fmla="*/ 2 h 225"/>
              <a:gd name="T6" fmla="*/ 30 w 83"/>
              <a:gd name="T7" fmla="*/ 4 h 225"/>
              <a:gd name="T8" fmla="*/ 0 w 83"/>
              <a:gd name="T9" fmla="*/ 6 h 225"/>
              <a:gd name="T10" fmla="*/ 14 w 83"/>
              <a:gd name="T11" fmla="*/ 17 h 225"/>
              <a:gd name="T12" fmla="*/ 33 w 83"/>
              <a:gd name="T13" fmla="*/ 19 h 225"/>
              <a:gd name="T14" fmla="*/ 47 w 83"/>
              <a:gd name="T15" fmla="*/ 33 h 225"/>
              <a:gd name="T16" fmla="*/ 37 w 83"/>
              <a:gd name="T17" fmla="*/ 48 h 225"/>
              <a:gd name="T18" fmla="*/ 26 w 83"/>
              <a:gd name="T19" fmla="*/ 58 h 225"/>
              <a:gd name="T20" fmla="*/ 51 w 83"/>
              <a:gd name="T21" fmla="*/ 79 h 225"/>
              <a:gd name="T22" fmla="*/ 66 w 83"/>
              <a:gd name="T23" fmla="*/ 92 h 225"/>
              <a:gd name="T24" fmla="*/ 81 w 83"/>
              <a:gd name="T25" fmla="*/ 108 h 225"/>
              <a:gd name="T26" fmla="*/ 94 w 83"/>
              <a:gd name="T27" fmla="*/ 125 h 225"/>
              <a:gd name="T28" fmla="*/ 97 w 83"/>
              <a:gd name="T29" fmla="*/ 142 h 225"/>
              <a:gd name="T30" fmla="*/ 101 w 83"/>
              <a:gd name="T31" fmla="*/ 159 h 225"/>
              <a:gd name="T32" fmla="*/ 81 w 83"/>
              <a:gd name="T33" fmla="*/ 181 h 225"/>
              <a:gd name="T34" fmla="*/ 54 w 83"/>
              <a:gd name="T35" fmla="*/ 188 h 225"/>
              <a:gd name="T36" fmla="*/ 36 w 83"/>
              <a:gd name="T37" fmla="*/ 194 h 225"/>
              <a:gd name="T38" fmla="*/ 37 w 83"/>
              <a:gd name="T39" fmla="*/ 200 h 225"/>
              <a:gd name="T40" fmla="*/ 37 w 83"/>
              <a:gd name="T41" fmla="*/ 217 h 225"/>
              <a:gd name="T42" fmla="*/ 40 w 83"/>
              <a:gd name="T43" fmla="*/ 225 h 225"/>
              <a:gd name="T44" fmla="*/ 54 w 83"/>
              <a:gd name="T45" fmla="*/ 217 h 225"/>
              <a:gd name="T46" fmla="*/ 60 w 83"/>
              <a:gd name="T47" fmla="*/ 213 h 225"/>
              <a:gd name="T48" fmla="*/ 70 w 83"/>
              <a:gd name="T49" fmla="*/ 211 h 225"/>
              <a:gd name="T50" fmla="*/ 66 w 83"/>
              <a:gd name="T51" fmla="*/ 204 h 225"/>
              <a:gd name="T52" fmla="*/ 60 w 83"/>
              <a:gd name="T53" fmla="*/ 198 h 225"/>
              <a:gd name="T54" fmla="*/ 66 w 83"/>
              <a:gd name="T55" fmla="*/ 200 h 225"/>
              <a:gd name="T56" fmla="*/ 85 w 83"/>
              <a:gd name="T57" fmla="*/ 198 h 225"/>
              <a:gd name="T58" fmla="*/ 101 w 83"/>
              <a:gd name="T59" fmla="*/ 194 h 225"/>
              <a:gd name="T60" fmla="*/ 129 w 83"/>
              <a:gd name="T61" fmla="*/ 179 h 225"/>
              <a:gd name="T62" fmla="*/ 129 w 83"/>
              <a:gd name="T63" fmla="*/ 138 h 225"/>
              <a:gd name="T64" fmla="*/ 111 w 83"/>
              <a:gd name="T65" fmla="*/ 117 h 225"/>
              <a:gd name="T66" fmla="*/ 101 w 83"/>
              <a:gd name="T67" fmla="*/ 104 h 225"/>
              <a:gd name="T68" fmla="*/ 92 w 83"/>
              <a:gd name="T69" fmla="*/ 92 h 225"/>
              <a:gd name="T70" fmla="*/ 73 w 83"/>
              <a:gd name="T71" fmla="*/ 85 h 225"/>
              <a:gd name="T72" fmla="*/ 64 w 83"/>
              <a:gd name="T73" fmla="*/ 77 h 225"/>
              <a:gd name="T74" fmla="*/ 60 w 83"/>
              <a:gd name="T75" fmla="*/ 58 h 225"/>
              <a:gd name="T76" fmla="*/ 73 w 83"/>
              <a:gd name="T77" fmla="*/ 48 h 225"/>
              <a:gd name="T78" fmla="*/ 94 w 83"/>
              <a:gd name="T79" fmla="*/ 29 h 225"/>
              <a:gd name="T80" fmla="*/ 60 w 83"/>
              <a:gd name="T81" fmla="*/ 204 h 225"/>
              <a:gd name="T82" fmla="*/ 56 w 83"/>
              <a:gd name="T83" fmla="*/ 204 h 225"/>
              <a:gd name="T84" fmla="*/ 56 w 83"/>
              <a:gd name="T85" fmla="*/ 202 h 225"/>
              <a:gd name="T86" fmla="*/ 56 w 83"/>
              <a:gd name="T87" fmla="*/ 200 h 225"/>
              <a:gd name="T88" fmla="*/ 54 w 83"/>
              <a:gd name="T89" fmla="*/ 194 h 225"/>
              <a:gd name="T90" fmla="*/ 47 w 83"/>
              <a:gd name="T91" fmla="*/ 192 h 225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83" h="225">
                <a:moveTo>
                  <a:pt x="66" y="25"/>
                </a:moveTo>
                <a:lnTo>
                  <a:pt x="62" y="21"/>
                </a:lnTo>
                <a:lnTo>
                  <a:pt x="54" y="21"/>
                </a:lnTo>
                <a:lnTo>
                  <a:pt x="48" y="25"/>
                </a:lnTo>
                <a:lnTo>
                  <a:pt x="43" y="17"/>
                </a:lnTo>
                <a:lnTo>
                  <a:pt x="45" y="12"/>
                </a:lnTo>
                <a:lnTo>
                  <a:pt x="45" y="8"/>
                </a:lnTo>
                <a:lnTo>
                  <a:pt x="41" y="8"/>
                </a:lnTo>
                <a:lnTo>
                  <a:pt x="35" y="2"/>
                </a:lnTo>
                <a:lnTo>
                  <a:pt x="29" y="0"/>
                </a:lnTo>
                <a:lnTo>
                  <a:pt x="25" y="4"/>
                </a:lnTo>
                <a:lnTo>
                  <a:pt x="18" y="4"/>
                </a:lnTo>
                <a:lnTo>
                  <a:pt x="12" y="8"/>
                </a:lnTo>
                <a:lnTo>
                  <a:pt x="6" y="4"/>
                </a:lnTo>
                <a:lnTo>
                  <a:pt x="0" y="6"/>
                </a:lnTo>
                <a:lnTo>
                  <a:pt x="0" y="10"/>
                </a:lnTo>
                <a:lnTo>
                  <a:pt x="2" y="16"/>
                </a:lnTo>
                <a:lnTo>
                  <a:pt x="8" y="17"/>
                </a:lnTo>
                <a:lnTo>
                  <a:pt x="10" y="21"/>
                </a:lnTo>
                <a:lnTo>
                  <a:pt x="16" y="23"/>
                </a:lnTo>
                <a:lnTo>
                  <a:pt x="20" y="19"/>
                </a:lnTo>
                <a:lnTo>
                  <a:pt x="25" y="19"/>
                </a:lnTo>
                <a:lnTo>
                  <a:pt x="29" y="25"/>
                </a:lnTo>
                <a:lnTo>
                  <a:pt x="29" y="33"/>
                </a:lnTo>
                <a:lnTo>
                  <a:pt x="25" y="35"/>
                </a:lnTo>
                <a:lnTo>
                  <a:pt x="25" y="46"/>
                </a:lnTo>
                <a:lnTo>
                  <a:pt x="23" y="48"/>
                </a:lnTo>
                <a:lnTo>
                  <a:pt x="18" y="48"/>
                </a:lnTo>
                <a:lnTo>
                  <a:pt x="14" y="52"/>
                </a:lnTo>
                <a:lnTo>
                  <a:pt x="16" y="58"/>
                </a:lnTo>
                <a:lnTo>
                  <a:pt x="23" y="62"/>
                </a:lnTo>
                <a:lnTo>
                  <a:pt x="27" y="71"/>
                </a:lnTo>
                <a:lnTo>
                  <a:pt x="31" y="79"/>
                </a:lnTo>
                <a:lnTo>
                  <a:pt x="35" y="83"/>
                </a:lnTo>
                <a:lnTo>
                  <a:pt x="37" y="87"/>
                </a:lnTo>
                <a:lnTo>
                  <a:pt x="41" y="92"/>
                </a:lnTo>
                <a:lnTo>
                  <a:pt x="46" y="96"/>
                </a:lnTo>
                <a:lnTo>
                  <a:pt x="48" y="102"/>
                </a:lnTo>
                <a:lnTo>
                  <a:pt x="50" y="108"/>
                </a:lnTo>
                <a:lnTo>
                  <a:pt x="56" y="112"/>
                </a:lnTo>
                <a:lnTo>
                  <a:pt x="56" y="117"/>
                </a:lnTo>
                <a:lnTo>
                  <a:pt x="58" y="125"/>
                </a:lnTo>
                <a:lnTo>
                  <a:pt x="56" y="129"/>
                </a:lnTo>
                <a:lnTo>
                  <a:pt x="58" y="136"/>
                </a:lnTo>
                <a:lnTo>
                  <a:pt x="60" y="142"/>
                </a:lnTo>
                <a:lnTo>
                  <a:pt x="60" y="148"/>
                </a:lnTo>
                <a:lnTo>
                  <a:pt x="62" y="154"/>
                </a:lnTo>
                <a:lnTo>
                  <a:pt x="62" y="159"/>
                </a:lnTo>
                <a:lnTo>
                  <a:pt x="62" y="167"/>
                </a:lnTo>
                <a:lnTo>
                  <a:pt x="58" y="177"/>
                </a:lnTo>
                <a:lnTo>
                  <a:pt x="50" y="181"/>
                </a:lnTo>
                <a:lnTo>
                  <a:pt x="45" y="184"/>
                </a:lnTo>
                <a:lnTo>
                  <a:pt x="43" y="190"/>
                </a:lnTo>
                <a:lnTo>
                  <a:pt x="33" y="188"/>
                </a:lnTo>
                <a:lnTo>
                  <a:pt x="29" y="188"/>
                </a:lnTo>
                <a:lnTo>
                  <a:pt x="25" y="190"/>
                </a:lnTo>
                <a:lnTo>
                  <a:pt x="22" y="194"/>
                </a:lnTo>
                <a:lnTo>
                  <a:pt x="20" y="198"/>
                </a:lnTo>
                <a:lnTo>
                  <a:pt x="22" y="200"/>
                </a:lnTo>
                <a:lnTo>
                  <a:pt x="23" y="200"/>
                </a:lnTo>
                <a:lnTo>
                  <a:pt x="23" y="207"/>
                </a:lnTo>
                <a:lnTo>
                  <a:pt x="22" y="213"/>
                </a:lnTo>
                <a:lnTo>
                  <a:pt x="23" y="217"/>
                </a:lnTo>
                <a:lnTo>
                  <a:pt x="27" y="221"/>
                </a:lnTo>
                <a:lnTo>
                  <a:pt x="27" y="223"/>
                </a:lnTo>
                <a:lnTo>
                  <a:pt x="25" y="225"/>
                </a:lnTo>
                <a:lnTo>
                  <a:pt x="29" y="223"/>
                </a:lnTo>
                <a:lnTo>
                  <a:pt x="33" y="221"/>
                </a:lnTo>
                <a:lnTo>
                  <a:pt x="33" y="217"/>
                </a:lnTo>
                <a:lnTo>
                  <a:pt x="37" y="217"/>
                </a:lnTo>
                <a:lnTo>
                  <a:pt x="39" y="217"/>
                </a:lnTo>
                <a:lnTo>
                  <a:pt x="37" y="213"/>
                </a:lnTo>
                <a:lnTo>
                  <a:pt x="37" y="207"/>
                </a:lnTo>
                <a:lnTo>
                  <a:pt x="39" y="209"/>
                </a:lnTo>
                <a:lnTo>
                  <a:pt x="43" y="211"/>
                </a:lnTo>
                <a:lnTo>
                  <a:pt x="43" y="209"/>
                </a:lnTo>
                <a:lnTo>
                  <a:pt x="45" y="206"/>
                </a:lnTo>
                <a:lnTo>
                  <a:pt x="41" y="204"/>
                </a:lnTo>
                <a:lnTo>
                  <a:pt x="39" y="202"/>
                </a:lnTo>
                <a:lnTo>
                  <a:pt x="37" y="198"/>
                </a:lnTo>
                <a:lnTo>
                  <a:pt x="37" y="196"/>
                </a:lnTo>
                <a:lnTo>
                  <a:pt x="41" y="198"/>
                </a:lnTo>
                <a:lnTo>
                  <a:pt x="41" y="200"/>
                </a:lnTo>
                <a:lnTo>
                  <a:pt x="48" y="200"/>
                </a:lnTo>
                <a:lnTo>
                  <a:pt x="54" y="200"/>
                </a:lnTo>
                <a:lnTo>
                  <a:pt x="52" y="198"/>
                </a:lnTo>
                <a:lnTo>
                  <a:pt x="52" y="196"/>
                </a:lnTo>
                <a:lnTo>
                  <a:pt x="56" y="196"/>
                </a:lnTo>
                <a:lnTo>
                  <a:pt x="62" y="194"/>
                </a:lnTo>
                <a:lnTo>
                  <a:pt x="70" y="188"/>
                </a:lnTo>
                <a:lnTo>
                  <a:pt x="75" y="184"/>
                </a:lnTo>
                <a:lnTo>
                  <a:pt x="79" y="179"/>
                </a:lnTo>
                <a:lnTo>
                  <a:pt x="81" y="171"/>
                </a:lnTo>
                <a:lnTo>
                  <a:pt x="83" y="158"/>
                </a:lnTo>
                <a:lnTo>
                  <a:pt x="79" y="138"/>
                </a:lnTo>
                <a:lnTo>
                  <a:pt x="75" y="123"/>
                </a:lnTo>
                <a:lnTo>
                  <a:pt x="71" y="121"/>
                </a:lnTo>
                <a:lnTo>
                  <a:pt x="68" y="117"/>
                </a:lnTo>
                <a:lnTo>
                  <a:pt x="68" y="113"/>
                </a:lnTo>
                <a:lnTo>
                  <a:pt x="68" y="110"/>
                </a:lnTo>
                <a:lnTo>
                  <a:pt x="62" y="104"/>
                </a:lnTo>
                <a:lnTo>
                  <a:pt x="56" y="98"/>
                </a:lnTo>
                <a:lnTo>
                  <a:pt x="56" y="94"/>
                </a:lnTo>
                <a:lnTo>
                  <a:pt x="56" y="92"/>
                </a:lnTo>
                <a:lnTo>
                  <a:pt x="52" y="90"/>
                </a:lnTo>
                <a:lnTo>
                  <a:pt x="46" y="88"/>
                </a:lnTo>
                <a:lnTo>
                  <a:pt x="45" y="85"/>
                </a:lnTo>
                <a:lnTo>
                  <a:pt x="45" y="81"/>
                </a:lnTo>
                <a:lnTo>
                  <a:pt x="43" y="79"/>
                </a:lnTo>
                <a:lnTo>
                  <a:pt x="39" y="77"/>
                </a:lnTo>
                <a:lnTo>
                  <a:pt x="37" y="71"/>
                </a:lnTo>
                <a:lnTo>
                  <a:pt x="35" y="64"/>
                </a:lnTo>
                <a:lnTo>
                  <a:pt x="37" y="58"/>
                </a:lnTo>
                <a:lnTo>
                  <a:pt x="39" y="50"/>
                </a:lnTo>
                <a:lnTo>
                  <a:pt x="41" y="48"/>
                </a:lnTo>
                <a:lnTo>
                  <a:pt x="45" y="48"/>
                </a:lnTo>
                <a:lnTo>
                  <a:pt x="48" y="42"/>
                </a:lnTo>
                <a:lnTo>
                  <a:pt x="52" y="35"/>
                </a:lnTo>
                <a:lnTo>
                  <a:pt x="58" y="29"/>
                </a:lnTo>
                <a:lnTo>
                  <a:pt x="66" y="25"/>
                </a:lnTo>
                <a:close/>
                <a:moveTo>
                  <a:pt x="37" y="204"/>
                </a:moveTo>
                <a:lnTo>
                  <a:pt x="37" y="206"/>
                </a:lnTo>
                <a:lnTo>
                  <a:pt x="35" y="207"/>
                </a:lnTo>
                <a:lnTo>
                  <a:pt x="35" y="204"/>
                </a:lnTo>
                <a:lnTo>
                  <a:pt x="37" y="204"/>
                </a:lnTo>
                <a:close/>
                <a:moveTo>
                  <a:pt x="35" y="200"/>
                </a:moveTo>
                <a:lnTo>
                  <a:pt x="35" y="202"/>
                </a:lnTo>
                <a:lnTo>
                  <a:pt x="33" y="204"/>
                </a:lnTo>
                <a:lnTo>
                  <a:pt x="33" y="200"/>
                </a:lnTo>
                <a:lnTo>
                  <a:pt x="35" y="200"/>
                </a:lnTo>
                <a:close/>
                <a:moveTo>
                  <a:pt x="31" y="192"/>
                </a:moveTo>
                <a:lnTo>
                  <a:pt x="33" y="192"/>
                </a:lnTo>
                <a:lnTo>
                  <a:pt x="33" y="194"/>
                </a:lnTo>
                <a:lnTo>
                  <a:pt x="31" y="196"/>
                </a:lnTo>
                <a:lnTo>
                  <a:pt x="29" y="196"/>
                </a:lnTo>
                <a:lnTo>
                  <a:pt x="29" y="192"/>
                </a:lnTo>
                <a:lnTo>
                  <a:pt x="31" y="19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3" name="Freeform 747"/>
          <p:cNvSpPr>
            <a:spLocks noEditPoints="1"/>
          </p:cNvSpPr>
          <p:nvPr/>
        </p:nvSpPr>
        <p:spPr bwMode="gray">
          <a:xfrm>
            <a:off x="7582745" y="4250276"/>
            <a:ext cx="24557" cy="52820"/>
          </a:xfrm>
          <a:custGeom>
            <a:avLst/>
            <a:gdLst>
              <a:gd name="T0" fmla="*/ 5 w 11"/>
              <a:gd name="T1" fmla="*/ 20 h 29"/>
              <a:gd name="T2" fmla="*/ 13 w 11"/>
              <a:gd name="T3" fmla="*/ 23 h 29"/>
              <a:gd name="T4" fmla="*/ 13 w 11"/>
              <a:gd name="T5" fmla="*/ 29 h 29"/>
              <a:gd name="T6" fmla="*/ 17 w 11"/>
              <a:gd name="T7" fmla="*/ 29 h 29"/>
              <a:gd name="T8" fmla="*/ 17 w 11"/>
              <a:gd name="T9" fmla="*/ 25 h 29"/>
              <a:gd name="T10" fmla="*/ 15 w 11"/>
              <a:gd name="T11" fmla="*/ 23 h 29"/>
              <a:gd name="T12" fmla="*/ 5 w 11"/>
              <a:gd name="T13" fmla="*/ 20 h 29"/>
              <a:gd name="T14" fmla="*/ 0 w 11"/>
              <a:gd name="T15" fmla="*/ 0 h 29"/>
              <a:gd name="T16" fmla="*/ 0 w 11"/>
              <a:gd name="T17" fmla="*/ 8 h 29"/>
              <a:gd name="T18" fmla="*/ 0 w 11"/>
              <a:gd name="T19" fmla="*/ 14 h 29"/>
              <a:gd name="T20" fmla="*/ 4 w 11"/>
              <a:gd name="T21" fmla="*/ 14 h 29"/>
              <a:gd name="T22" fmla="*/ 13 w 11"/>
              <a:gd name="T23" fmla="*/ 14 h 29"/>
              <a:gd name="T24" fmla="*/ 13 w 11"/>
              <a:gd name="T25" fmla="*/ 10 h 29"/>
              <a:gd name="T26" fmla="*/ 13 w 11"/>
              <a:gd name="T27" fmla="*/ 6 h 29"/>
              <a:gd name="T28" fmla="*/ 5 w 11"/>
              <a:gd name="T29" fmla="*/ 6 h 29"/>
              <a:gd name="T30" fmla="*/ 4 w 11"/>
              <a:gd name="T31" fmla="*/ 2 h 29"/>
              <a:gd name="T32" fmla="*/ 0 w 11"/>
              <a:gd name="T33" fmla="*/ 0 h 2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1" h="29">
                <a:moveTo>
                  <a:pt x="5" y="20"/>
                </a:moveTo>
                <a:lnTo>
                  <a:pt x="7" y="23"/>
                </a:lnTo>
                <a:lnTo>
                  <a:pt x="7" y="29"/>
                </a:lnTo>
                <a:lnTo>
                  <a:pt x="11" y="29"/>
                </a:lnTo>
                <a:lnTo>
                  <a:pt x="11" y="25"/>
                </a:lnTo>
                <a:lnTo>
                  <a:pt x="9" y="23"/>
                </a:lnTo>
                <a:lnTo>
                  <a:pt x="5" y="20"/>
                </a:lnTo>
                <a:close/>
                <a:moveTo>
                  <a:pt x="0" y="0"/>
                </a:moveTo>
                <a:lnTo>
                  <a:pt x="0" y="8"/>
                </a:lnTo>
                <a:lnTo>
                  <a:pt x="0" y="14"/>
                </a:lnTo>
                <a:lnTo>
                  <a:pt x="4" y="14"/>
                </a:lnTo>
                <a:lnTo>
                  <a:pt x="7" y="14"/>
                </a:lnTo>
                <a:lnTo>
                  <a:pt x="7" y="10"/>
                </a:lnTo>
                <a:lnTo>
                  <a:pt x="7" y="6"/>
                </a:lnTo>
                <a:lnTo>
                  <a:pt x="5" y="6"/>
                </a:lnTo>
                <a:lnTo>
                  <a:pt x="4" y="2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4" name="Freeform 748"/>
          <p:cNvSpPr>
            <a:spLocks/>
          </p:cNvSpPr>
          <p:nvPr/>
        </p:nvSpPr>
        <p:spPr bwMode="gray">
          <a:xfrm>
            <a:off x="4519309" y="2873340"/>
            <a:ext cx="454298" cy="269560"/>
          </a:xfrm>
          <a:custGeom>
            <a:avLst/>
            <a:gdLst>
              <a:gd name="T0" fmla="*/ 235 w 205"/>
              <a:gd name="T1" fmla="*/ 140 h 148"/>
              <a:gd name="T2" fmla="*/ 247 w 205"/>
              <a:gd name="T3" fmla="*/ 133 h 148"/>
              <a:gd name="T4" fmla="*/ 246 w 205"/>
              <a:gd name="T5" fmla="*/ 121 h 148"/>
              <a:gd name="T6" fmla="*/ 230 w 205"/>
              <a:gd name="T7" fmla="*/ 119 h 148"/>
              <a:gd name="T8" fmla="*/ 221 w 205"/>
              <a:gd name="T9" fmla="*/ 112 h 148"/>
              <a:gd name="T10" fmla="*/ 235 w 205"/>
              <a:gd name="T11" fmla="*/ 108 h 148"/>
              <a:gd name="T12" fmla="*/ 250 w 205"/>
              <a:gd name="T13" fmla="*/ 106 h 148"/>
              <a:gd name="T14" fmla="*/ 250 w 205"/>
              <a:gd name="T15" fmla="*/ 100 h 148"/>
              <a:gd name="T16" fmla="*/ 259 w 205"/>
              <a:gd name="T17" fmla="*/ 91 h 148"/>
              <a:gd name="T18" fmla="*/ 259 w 205"/>
              <a:gd name="T19" fmla="*/ 83 h 148"/>
              <a:gd name="T20" fmla="*/ 272 w 205"/>
              <a:gd name="T21" fmla="*/ 85 h 148"/>
              <a:gd name="T22" fmla="*/ 283 w 205"/>
              <a:gd name="T23" fmla="*/ 77 h 148"/>
              <a:gd name="T24" fmla="*/ 283 w 205"/>
              <a:gd name="T25" fmla="*/ 89 h 148"/>
              <a:gd name="T26" fmla="*/ 287 w 205"/>
              <a:gd name="T27" fmla="*/ 94 h 148"/>
              <a:gd name="T28" fmla="*/ 293 w 205"/>
              <a:gd name="T29" fmla="*/ 98 h 148"/>
              <a:gd name="T30" fmla="*/ 300 w 205"/>
              <a:gd name="T31" fmla="*/ 93 h 148"/>
              <a:gd name="T32" fmla="*/ 312 w 205"/>
              <a:gd name="T33" fmla="*/ 94 h 148"/>
              <a:gd name="T34" fmla="*/ 330 w 205"/>
              <a:gd name="T35" fmla="*/ 81 h 148"/>
              <a:gd name="T36" fmla="*/ 310 w 205"/>
              <a:gd name="T37" fmla="*/ 75 h 148"/>
              <a:gd name="T38" fmla="*/ 303 w 205"/>
              <a:gd name="T39" fmla="*/ 75 h 148"/>
              <a:gd name="T40" fmla="*/ 303 w 205"/>
              <a:gd name="T41" fmla="*/ 71 h 148"/>
              <a:gd name="T42" fmla="*/ 289 w 205"/>
              <a:gd name="T43" fmla="*/ 71 h 148"/>
              <a:gd name="T44" fmla="*/ 289 w 205"/>
              <a:gd name="T45" fmla="*/ 66 h 148"/>
              <a:gd name="T46" fmla="*/ 300 w 205"/>
              <a:gd name="T47" fmla="*/ 56 h 148"/>
              <a:gd name="T48" fmla="*/ 287 w 205"/>
              <a:gd name="T49" fmla="*/ 58 h 148"/>
              <a:gd name="T50" fmla="*/ 270 w 205"/>
              <a:gd name="T51" fmla="*/ 60 h 148"/>
              <a:gd name="T52" fmla="*/ 253 w 205"/>
              <a:gd name="T53" fmla="*/ 66 h 148"/>
              <a:gd name="T54" fmla="*/ 246 w 205"/>
              <a:gd name="T55" fmla="*/ 73 h 148"/>
              <a:gd name="T56" fmla="*/ 232 w 205"/>
              <a:gd name="T57" fmla="*/ 81 h 148"/>
              <a:gd name="T58" fmla="*/ 227 w 205"/>
              <a:gd name="T59" fmla="*/ 73 h 148"/>
              <a:gd name="T60" fmla="*/ 200 w 205"/>
              <a:gd name="T61" fmla="*/ 71 h 148"/>
              <a:gd name="T62" fmla="*/ 194 w 205"/>
              <a:gd name="T63" fmla="*/ 64 h 148"/>
              <a:gd name="T64" fmla="*/ 188 w 205"/>
              <a:gd name="T65" fmla="*/ 58 h 148"/>
              <a:gd name="T66" fmla="*/ 169 w 205"/>
              <a:gd name="T67" fmla="*/ 56 h 148"/>
              <a:gd name="T68" fmla="*/ 161 w 205"/>
              <a:gd name="T69" fmla="*/ 52 h 148"/>
              <a:gd name="T70" fmla="*/ 123 w 205"/>
              <a:gd name="T71" fmla="*/ 48 h 148"/>
              <a:gd name="T72" fmla="*/ 114 w 205"/>
              <a:gd name="T73" fmla="*/ 35 h 148"/>
              <a:gd name="T74" fmla="*/ 109 w 205"/>
              <a:gd name="T75" fmla="*/ 27 h 148"/>
              <a:gd name="T76" fmla="*/ 102 w 205"/>
              <a:gd name="T77" fmla="*/ 31 h 148"/>
              <a:gd name="T78" fmla="*/ 95 w 205"/>
              <a:gd name="T79" fmla="*/ 39 h 148"/>
              <a:gd name="T80" fmla="*/ 74 w 205"/>
              <a:gd name="T81" fmla="*/ 37 h 148"/>
              <a:gd name="T82" fmla="*/ 67 w 205"/>
              <a:gd name="T83" fmla="*/ 45 h 148"/>
              <a:gd name="T84" fmla="*/ 61 w 205"/>
              <a:gd name="T85" fmla="*/ 45 h 148"/>
              <a:gd name="T86" fmla="*/ 65 w 205"/>
              <a:gd name="T87" fmla="*/ 33 h 148"/>
              <a:gd name="T88" fmla="*/ 43 w 205"/>
              <a:gd name="T89" fmla="*/ 27 h 148"/>
              <a:gd name="T90" fmla="*/ 51 w 205"/>
              <a:gd name="T91" fmla="*/ 4 h 148"/>
              <a:gd name="T92" fmla="*/ 40 w 205"/>
              <a:gd name="T93" fmla="*/ 0 h 148"/>
              <a:gd name="T94" fmla="*/ 14 w 205"/>
              <a:gd name="T95" fmla="*/ 6 h 148"/>
              <a:gd name="T96" fmla="*/ 19 w 205"/>
              <a:gd name="T97" fmla="*/ 69 h 148"/>
              <a:gd name="T98" fmla="*/ 16 w 205"/>
              <a:gd name="T99" fmla="*/ 60 h 148"/>
              <a:gd name="T100" fmla="*/ 37 w 205"/>
              <a:gd name="T101" fmla="*/ 52 h 148"/>
              <a:gd name="T102" fmla="*/ 53 w 205"/>
              <a:gd name="T103" fmla="*/ 50 h 148"/>
              <a:gd name="T104" fmla="*/ 71 w 205"/>
              <a:gd name="T105" fmla="*/ 69 h 148"/>
              <a:gd name="T106" fmla="*/ 71 w 205"/>
              <a:gd name="T107" fmla="*/ 81 h 148"/>
              <a:gd name="T108" fmla="*/ 94 w 205"/>
              <a:gd name="T109" fmla="*/ 77 h 148"/>
              <a:gd name="T110" fmla="*/ 123 w 205"/>
              <a:gd name="T111" fmla="*/ 83 h 148"/>
              <a:gd name="T112" fmla="*/ 132 w 205"/>
              <a:gd name="T113" fmla="*/ 98 h 148"/>
              <a:gd name="T114" fmla="*/ 152 w 205"/>
              <a:gd name="T115" fmla="*/ 112 h 148"/>
              <a:gd name="T116" fmla="*/ 180 w 205"/>
              <a:gd name="T117" fmla="*/ 119 h 148"/>
              <a:gd name="T118" fmla="*/ 200 w 205"/>
              <a:gd name="T119" fmla="*/ 127 h 148"/>
              <a:gd name="T120" fmla="*/ 200 w 205"/>
              <a:gd name="T121" fmla="*/ 133 h 148"/>
              <a:gd name="T122" fmla="*/ 210 w 205"/>
              <a:gd name="T123" fmla="*/ 144 h 148"/>
              <a:gd name="T124" fmla="*/ 232 w 205"/>
              <a:gd name="T125" fmla="*/ 148 h 148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205" h="148">
                <a:moveTo>
                  <a:pt x="144" y="148"/>
                </a:moveTo>
                <a:lnTo>
                  <a:pt x="144" y="144"/>
                </a:lnTo>
                <a:lnTo>
                  <a:pt x="146" y="140"/>
                </a:lnTo>
                <a:lnTo>
                  <a:pt x="148" y="139"/>
                </a:lnTo>
                <a:lnTo>
                  <a:pt x="152" y="137"/>
                </a:lnTo>
                <a:lnTo>
                  <a:pt x="153" y="133"/>
                </a:lnTo>
                <a:lnTo>
                  <a:pt x="150" y="131"/>
                </a:lnTo>
                <a:lnTo>
                  <a:pt x="150" y="127"/>
                </a:lnTo>
                <a:lnTo>
                  <a:pt x="152" y="121"/>
                </a:lnTo>
                <a:lnTo>
                  <a:pt x="150" y="119"/>
                </a:lnTo>
                <a:lnTo>
                  <a:pt x="146" y="121"/>
                </a:lnTo>
                <a:lnTo>
                  <a:pt x="142" y="119"/>
                </a:lnTo>
                <a:lnTo>
                  <a:pt x="140" y="116"/>
                </a:lnTo>
                <a:lnTo>
                  <a:pt x="138" y="114"/>
                </a:lnTo>
                <a:lnTo>
                  <a:pt x="138" y="112"/>
                </a:lnTo>
                <a:lnTo>
                  <a:pt x="138" y="110"/>
                </a:lnTo>
                <a:lnTo>
                  <a:pt x="140" y="110"/>
                </a:lnTo>
                <a:lnTo>
                  <a:pt x="146" y="108"/>
                </a:lnTo>
                <a:lnTo>
                  <a:pt x="148" y="110"/>
                </a:lnTo>
                <a:lnTo>
                  <a:pt x="150" y="110"/>
                </a:lnTo>
                <a:lnTo>
                  <a:pt x="155" y="106"/>
                </a:lnTo>
                <a:lnTo>
                  <a:pt x="157" y="102"/>
                </a:lnTo>
                <a:lnTo>
                  <a:pt x="155" y="100"/>
                </a:lnTo>
                <a:lnTo>
                  <a:pt x="159" y="94"/>
                </a:lnTo>
                <a:lnTo>
                  <a:pt x="161" y="93"/>
                </a:lnTo>
                <a:lnTo>
                  <a:pt x="161" y="91"/>
                </a:lnTo>
                <a:lnTo>
                  <a:pt x="159" y="89"/>
                </a:lnTo>
                <a:lnTo>
                  <a:pt x="157" y="85"/>
                </a:lnTo>
                <a:lnTo>
                  <a:pt x="161" y="83"/>
                </a:lnTo>
                <a:lnTo>
                  <a:pt x="163" y="83"/>
                </a:lnTo>
                <a:lnTo>
                  <a:pt x="165" y="83"/>
                </a:lnTo>
                <a:lnTo>
                  <a:pt x="169" y="85"/>
                </a:lnTo>
                <a:lnTo>
                  <a:pt x="171" y="85"/>
                </a:lnTo>
                <a:lnTo>
                  <a:pt x="173" y="83"/>
                </a:lnTo>
                <a:lnTo>
                  <a:pt x="175" y="77"/>
                </a:lnTo>
                <a:lnTo>
                  <a:pt x="176" y="77"/>
                </a:lnTo>
                <a:lnTo>
                  <a:pt x="180" y="85"/>
                </a:lnTo>
                <a:lnTo>
                  <a:pt x="175" y="89"/>
                </a:lnTo>
                <a:lnTo>
                  <a:pt x="175" y="91"/>
                </a:lnTo>
                <a:lnTo>
                  <a:pt x="178" y="94"/>
                </a:lnTo>
                <a:lnTo>
                  <a:pt x="180" y="96"/>
                </a:lnTo>
                <a:lnTo>
                  <a:pt x="182" y="98"/>
                </a:lnTo>
                <a:lnTo>
                  <a:pt x="184" y="96"/>
                </a:lnTo>
                <a:lnTo>
                  <a:pt x="184" y="94"/>
                </a:lnTo>
                <a:lnTo>
                  <a:pt x="186" y="93"/>
                </a:lnTo>
                <a:lnTo>
                  <a:pt x="188" y="93"/>
                </a:lnTo>
                <a:lnTo>
                  <a:pt x="194" y="94"/>
                </a:lnTo>
                <a:lnTo>
                  <a:pt x="200" y="89"/>
                </a:lnTo>
                <a:lnTo>
                  <a:pt x="203" y="83"/>
                </a:lnTo>
                <a:lnTo>
                  <a:pt x="205" y="81"/>
                </a:lnTo>
                <a:lnTo>
                  <a:pt x="200" y="79"/>
                </a:lnTo>
                <a:lnTo>
                  <a:pt x="196" y="77"/>
                </a:lnTo>
                <a:lnTo>
                  <a:pt x="192" y="75"/>
                </a:lnTo>
                <a:lnTo>
                  <a:pt x="188" y="75"/>
                </a:lnTo>
                <a:lnTo>
                  <a:pt x="188" y="73"/>
                </a:lnTo>
                <a:lnTo>
                  <a:pt x="188" y="71"/>
                </a:lnTo>
                <a:lnTo>
                  <a:pt x="186" y="71"/>
                </a:lnTo>
                <a:lnTo>
                  <a:pt x="184" y="71"/>
                </a:lnTo>
                <a:lnTo>
                  <a:pt x="180" y="71"/>
                </a:lnTo>
                <a:lnTo>
                  <a:pt x="176" y="68"/>
                </a:lnTo>
                <a:lnTo>
                  <a:pt x="180" y="66"/>
                </a:lnTo>
                <a:lnTo>
                  <a:pt x="182" y="64"/>
                </a:lnTo>
                <a:lnTo>
                  <a:pt x="186" y="60"/>
                </a:lnTo>
                <a:lnTo>
                  <a:pt x="186" y="56"/>
                </a:lnTo>
                <a:lnTo>
                  <a:pt x="184" y="54"/>
                </a:lnTo>
                <a:lnTo>
                  <a:pt x="182" y="56"/>
                </a:lnTo>
                <a:lnTo>
                  <a:pt x="178" y="58"/>
                </a:lnTo>
                <a:lnTo>
                  <a:pt x="176" y="58"/>
                </a:lnTo>
                <a:lnTo>
                  <a:pt x="173" y="60"/>
                </a:lnTo>
                <a:lnTo>
                  <a:pt x="167" y="60"/>
                </a:lnTo>
                <a:lnTo>
                  <a:pt x="165" y="62"/>
                </a:lnTo>
                <a:lnTo>
                  <a:pt x="161" y="64"/>
                </a:lnTo>
                <a:lnTo>
                  <a:pt x="157" y="66"/>
                </a:lnTo>
                <a:lnTo>
                  <a:pt x="155" y="69"/>
                </a:lnTo>
                <a:lnTo>
                  <a:pt x="153" y="73"/>
                </a:lnTo>
                <a:lnTo>
                  <a:pt x="152" y="73"/>
                </a:lnTo>
                <a:lnTo>
                  <a:pt x="146" y="75"/>
                </a:lnTo>
                <a:lnTo>
                  <a:pt x="146" y="79"/>
                </a:lnTo>
                <a:lnTo>
                  <a:pt x="144" y="81"/>
                </a:lnTo>
                <a:lnTo>
                  <a:pt x="142" y="81"/>
                </a:lnTo>
                <a:lnTo>
                  <a:pt x="140" y="79"/>
                </a:lnTo>
                <a:lnTo>
                  <a:pt x="140" y="73"/>
                </a:lnTo>
                <a:lnTo>
                  <a:pt x="136" y="71"/>
                </a:lnTo>
                <a:lnTo>
                  <a:pt x="130" y="71"/>
                </a:lnTo>
                <a:lnTo>
                  <a:pt x="125" y="71"/>
                </a:lnTo>
                <a:lnTo>
                  <a:pt x="119" y="69"/>
                </a:lnTo>
                <a:lnTo>
                  <a:pt x="119" y="68"/>
                </a:lnTo>
                <a:lnTo>
                  <a:pt x="119" y="64"/>
                </a:lnTo>
                <a:lnTo>
                  <a:pt x="119" y="62"/>
                </a:lnTo>
                <a:lnTo>
                  <a:pt x="117" y="62"/>
                </a:lnTo>
                <a:lnTo>
                  <a:pt x="117" y="58"/>
                </a:lnTo>
                <a:lnTo>
                  <a:pt x="113" y="58"/>
                </a:lnTo>
                <a:lnTo>
                  <a:pt x="109" y="58"/>
                </a:lnTo>
                <a:lnTo>
                  <a:pt x="105" y="56"/>
                </a:lnTo>
                <a:lnTo>
                  <a:pt x="104" y="52"/>
                </a:lnTo>
                <a:lnTo>
                  <a:pt x="102" y="48"/>
                </a:lnTo>
                <a:lnTo>
                  <a:pt x="100" y="52"/>
                </a:lnTo>
                <a:lnTo>
                  <a:pt x="94" y="50"/>
                </a:lnTo>
                <a:lnTo>
                  <a:pt x="84" y="48"/>
                </a:lnTo>
                <a:lnTo>
                  <a:pt x="77" y="48"/>
                </a:lnTo>
                <a:lnTo>
                  <a:pt x="71" y="48"/>
                </a:lnTo>
                <a:lnTo>
                  <a:pt x="71" y="43"/>
                </a:lnTo>
                <a:lnTo>
                  <a:pt x="71" y="35"/>
                </a:lnTo>
                <a:lnTo>
                  <a:pt x="69" y="29"/>
                </a:lnTo>
                <a:lnTo>
                  <a:pt x="67" y="27"/>
                </a:lnTo>
                <a:lnTo>
                  <a:pt x="65" y="27"/>
                </a:lnTo>
                <a:lnTo>
                  <a:pt x="65" y="31"/>
                </a:lnTo>
                <a:lnTo>
                  <a:pt x="63" y="31"/>
                </a:lnTo>
                <a:lnTo>
                  <a:pt x="61" y="33"/>
                </a:lnTo>
                <a:lnTo>
                  <a:pt x="59" y="35"/>
                </a:lnTo>
                <a:lnTo>
                  <a:pt x="59" y="39"/>
                </a:lnTo>
                <a:lnTo>
                  <a:pt x="54" y="39"/>
                </a:lnTo>
                <a:lnTo>
                  <a:pt x="48" y="41"/>
                </a:lnTo>
                <a:lnTo>
                  <a:pt x="46" y="37"/>
                </a:lnTo>
                <a:lnTo>
                  <a:pt x="44" y="35"/>
                </a:lnTo>
                <a:lnTo>
                  <a:pt x="44" y="41"/>
                </a:lnTo>
                <a:lnTo>
                  <a:pt x="42" y="45"/>
                </a:lnTo>
                <a:lnTo>
                  <a:pt x="40" y="45"/>
                </a:lnTo>
                <a:lnTo>
                  <a:pt x="38" y="45"/>
                </a:lnTo>
                <a:lnTo>
                  <a:pt x="38" y="43"/>
                </a:lnTo>
                <a:lnTo>
                  <a:pt x="38" y="37"/>
                </a:lnTo>
                <a:lnTo>
                  <a:pt x="40" y="33"/>
                </a:lnTo>
                <a:lnTo>
                  <a:pt x="33" y="35"/>
                </a:lnTo>
                <a:lnTo>
                  <a:pt x="27" y="37"/>
                </a:lnTo>
                <a:lnTo>
                  <a:pt x="27" y="27"/>
                </a:lnTo>
                <a:lnTo>
                  <a:pt x="27" y="20"/>
                </a:lnTo>
                <a:lnTo>
                  <a:pt x="27" y="12"/>
                </a:lnTo>
                <a:lnTo>
                  <a:pt x="31" y="4"/>
                </a:lnTo>
                <a:lnTo>
                  <a:pt x="31" y="2"/>
                </a:lnTo>
                <a:lnTo>
                  <a:pt x="27" y="2"/>
                </a:lnTo>
                <a:lnTo>
                  <a:pt x="25" y="0"/>
                </a:lnTo>
                <a:lnTo>
                  <a:pt x="19" y="2"/>
                </a:lnTo>
                <a:lnTo>
                  <a:pt x="15" y="2"/>
                </a:lnTo>
                <a:lnTo>
                  <a:pt x="8" y="6"/>
                </a:lnTo>
                <a:lnTo>
                  <a:pt x="2" y="8"/>
                </a:lnTo>
                <a:lnTo>
                  <a:pt x="0" y="68"/>
                </a:lnTo>
                <a:lnTo>
                  <a:pt x="13" y="69"/>
                </a:lnTo>
                <a:lnTo>
                  <a:pt x="13" y="66"/>
                </a:lnTo>
                <a:lnTo>
                  <a:pt x="10" y="64"/>
                </a:lnTo>
                <a:lnTo>
                  <a:pt x="10" y="60"/>
                </a:lnTo>
                <a:lnTo>
                  <a:pt x="13" y="56"/>
                </a:lnTo>
                <a:lnTo>
                  <a:pt x="19" y="58"/>
                </a:lnTo>
                <a:lnTo>
                  <a:pt x="23" y="52"/>
                </a:lnTo>
                <a:lnTo>
                  <a:pt x="27" y="48"/>
                </a:lnTo>
                <a:lnTo>
                  <a:pt x="29" y="50"/>
                </a:lnTo>
                <a:lnTo>
                  <a:pt x="33" y="50"/>
                </a:lnTo>
                <a:lnTo>
                  <a:pt x="34" y="58"/>
                </a:lnTo>
                <a:lnTo>
                  <a:pt x="36" y="66"/>
                </a:lnTo>
                <a:lnTo>
                  <a:pt x="44" y="69"/>
                </a:lnTo>
                <a:lnTo>
                  <a:pt x="44" y="75"/>
                </a:lnTo>
                <a:lnTo>
                  <a:pt x="42" y="79"/>
                </a:lnTo>
                <a:lnTo>
                  <a:pt x="44" y="81"/>
                </a:lnTo>
                <a:lnTo>
                  <a:pt x="50" y="83"/>
                </a:lnTo>
                <a:lnTo>
                  <a:pt x="56" y="79"/>
                </a:lnTo>
                <a:lnTo>
                  <a:pt x="58" y="77"/>
                </a:lnTo>
                <a:lnTo>
                  <a:pt x="65" y="77"/>
                </a:lnTo>
                <a:lnTo>
                  <a:pt x="71" y="77"/>
                </a:lnTo>
                <a:lnTo>
                  <a:pt x="77" y="83"/>
                </a:lnTo>
                <a:lnTo>
                  <a:pt x="75" y="91"/>
                </a:lnTo>
                <a:lnTo>
                  <a:pt x="81" y="94"/>
                </a:lnTo>
                <a:lnTo>
                  <a:pt x="82" y="98"/>
                </a:lnTo>
                <a:lnTo>
                  <a:pt x="86" y="104"/>
                </a:lnTo>
                <a:lnTo>
                  <a:pt x="90" y="108"/>
                </a:lnTo>
                <a:lnTo>
                  <a:pt x="94" y="112"/>
                </a:lnTo>
                <a:lnTo>
                  <a:pt x="100" y="117"/>
                </a:lnTo>
                <a:lnTo>
                  <a:pt x="104" y="121"/>
                </a:lnTo>
                <a:lnTo>
                  <a:pt x="111" y="119"/>
                </a:lnTo>
                <a:lnTo>
                  <a:pt x="115" y="123"/>
                </a:lnTo>
                <a:lnTo>
                  <a:pt x="121" y="123"/>
                </a:lnTo>
                <a:lnTo>
                  <a:pt x="125" y="127"/>
                </a:lnTo>
                <a:lnTo>
                  <a:pt x="130" y="127"/>
                </a:lnTo>
                <a:lnTo>
                  <a:pt x="132" y="129"/>
                </a:lnTo>
                <a:lnTo>
                  <a:pt x="125" y="133"/>
                </a:lnTo>
                <a:lnTo>
                  <a:pt x="125" y="137"/>
                </a:lnTo>
                <a:lnTo>
                  <a:pt x="125" y="142"/>
                </a:lnTo>
                <a:lnTo>
                  <a:pt x="129" y="144"/>
                </a:lnTo>
                <a:lnTo>
                  <a:pt x="134" y="148"/>
                </a:lnTo>
                <a:lnTo>
                  <a:pt x="140" y="148"/>
                </a:lnTo>
                <a:lnTo>
                  <a:pt x="144" y="148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5" name="Freeform 749"/>
          <p:cNvSpPr>
            <a:spLocks noEditPoints="1"/>
          </p:cNvSpPr>
          <p:nvPr/>
        </p:nvSpPr>
        <p:spPr bwMode="gray">
          <a:xfrm>
            <a:off x="2757409" y="2336056"/>
            <a:ext cx="268078" cy="384304"/>
          </a:xfrm>
          <a:custGeom>
            <a:avLst/>
            <a:gdLst>
              <a:gd name="T0" fmla="*/ 2 w 121"/>
              <a:gd name="T1" fmla="*/ 123 h 211"/>
              <a:gd name="T2" fmla="*/ 4 w 121"/>
              <a:gd name="T3" fmla="*/ 132 h 211"/>
              <a:gd name="T4" fmla="*/ 18 w 121"/>
              <a:gd name="T5" fmla="*/ 134 h 211"/>
              <a:gd name="T6" fmla="*/ 40 w 121"/>
              <a:gd name="T7" fmla="*/ 130 h 211"/>
              <a:gd name="T8" fmla="*/ 40 w 121"/>
              <a:gd name="T9" fmla="*/ 125 h 211"/>
              <a:gd name="T10" fmla="*/ 37 w 121"/>
              <a:gd name="T11" fmla="*/ 115 h 211"/>
              <a:gd name="T12" fmla="*/ 14 w 121"/>
              <a:gd name="T13" fmla="*/ 119 h 211"/>
              <a:gd name="T14" fmla="*/ 35 w 121"/>
              <a:gd name="T15" fmla="*/ 96 h 211"/>
              <a:gd name="T16" fmla="*/ 29 w 121"/>
              <a:gd name="T17" fmla="*/ 84 h 211"/>
              <a:gd name="T18" fmla="*/ 37 w 121"/>
              <a:gd name="T19" fmla="*/ 90 h 211"/>
              <a:gd name="T20" fmla="*/ 2 w 121"/>
              <a:gd name="T21" fmla="*/ 67 h 211"/>
              <a:gd name="T22" fmla="*/ 4 w 121"/>
              <a:gd name="T23" fmla="*/ 65 h 211"/>
              <a:gd name="T24" fmla="*/ 21 w 121"/>
              <a:gd name="T25" fmla="*/ 67 h 211"/>
              <a:gd name="T26" fmla="*/ 35 w 121"/>
              <a:gd name="T27" fmla="*/ 75 h 211"/>
              <a:gd name="T28" fmla="*/ 37 w 121"/>
              <a:gd name="T29" fmla="*/ 73 h 211"/>
              <a:gd name="T30" fmla="*/ 29 w 121"/>
              <a:gd name="T31" fmla="*/ 40 h 211"/>
              <a:gd name="T32" fmla="*/ 18 w 121"/>
              <a:gd name="T33" fmla="*/ 59 h 211"/>
              <a:gd name="T34" fmla="*/ 35 w 121"/>
              <a:gd name="T35" fmla="*/ 42 h 211"/>
              <a:gd name="T36" fmla="*/ 73 w 121"/>
              <a:gd name="T37" fmla="*/ 38 h 211"/>
              <a:gd name="T38" fmla="*/ 60 w 121"/>
              <a:gd name="T39" fmla="*/ 46 h 211"/>
              <a:gd name="T40" fmla="*/ 47 w 121"/>
              <a:gd name="T41" fmla="*/ 57 h 211"/>
              <a:gd name="T42" fmla="*/ 40 w 121"/>
              <a:gd name="T43" fmla="*/ 63 h 211"/>
              <a:gd name="T44" fmla="*/ 47 w 121"/>
              <a:gd name="T45" fmla="*/ 69 h 211"/>
              <a:gd name="T46" fmla="*/ 47 w 121"/>
              <a:gd name="T47" fmla="*/ 71 h 211"/>
              <a:gd name="T48" fmla="*/ 47 w 121"/>
              <a:gd name="T49" fmla="*/ 77 h 211"/>
              <a:gd name="T50" fmla="*/ 40 w 121"/>
              <a:gd name="T51" fmla="*/ 86 h 211"/>
              <a:gd name="T52" fmla="*/ 51 w 121"/>
              <a:gd name="T53" fmla="*/ 88 h 211"/>
              <a:gd name="T54" fmla="*/ 47 w 121"/>
              <a:gd name="T55" fmla="*/ 98 h 211"/>
              <a:gd name="T56" fmla="*/ 60 w 121"/>
              <a:gd name="T57" fmla="*/ 98 h 211"/>
              <a:gd name="T58" fmla="*/ 94 w 121"/>
              <a:gd name="T59" fmla="*/ 117 h 211"/>
              <a:gd name="T60" fmla="*/ 103 w 121"/>
              <a:gd name="T61" fmla="*/ 128 h 211"/>
              <a:gd name="T62" fmla="*/ 66 w 121"/>
              <a:gd name="T63" fmla="*/ 142 h 211"/>
              <a:gd name="T64" fmla="*/ 73 w 121"/>
              <a:gd name="T65" fmla="*/ 150 h 211"/>
              <a:gd name="T66" fmla="*/ 73 w 121"/>
              <a:gd name="T67" fmla="*/ 157 h 211"/>
              <a:gd name="T68" fmla="*/ 51 w 121"/>
              <a:gd name="T69" fmla="*/ 173 h 211"/>
              <a:gd name="T70" fmla="*/ 70 w 121"/>
              <a:gd name="T71" fmla="*/ 176 h 211"/>
              <a:gd name="T72" fmla="*/ 87 w 121"/>
              <a:gd name="T73" fmla="*/ 180 h 211"/>
              <a:gd name="T74" fmla="*/ 101 w 121"/>
              <a:gd name="T75" fmla="*/ 182 h 211"/>
              <a:gd name="T76" fmla="*/ 53 w 121"/>
              <a:gd name="T77" fmla="*/ 199 h 211"/>
              <a:gd name="T78" fmla="*/ 53 w 121"/>
              <a:gd name="T79" fmla="*/ 211 h 211"/>
              <a:gd name="T80" fmla="*/ 66 w 121"/>
              <a:gd name="T81" fmla="*/ 201 h 211"/>
              <a:gd name="T82" fmla="*/ 90 w 121"/>
              <a:gd name="T83" fmla="*/ 198 h 211"/>
              <a:gd name="T84" fmla="*/ 121 w 121"/>
              <a:gd name="T85" fmla="*/ 194 h 211"/>
              <a:gd name="T86" fmla="*/ 183 w 121"/>
              <a:gd name="T87" fmla="*/ 190 h 211"/>
              <a:gd name="T88" fmla="*/ 171 w 121"/>
              <a:gd name="T89" fmla="*/ 180 h 211"/>
              <a:gd name="T90" fmla="*/ 194 w 121"/>
              <a:gd name="T91" fmla="*/ 169 h 211"/>
              <a:gd name="T92" fmla="*/ 181 w 121"/>
              <a:gd name="T93" fmla="*/ 153 h 211"/>
              <a:gd name="T94" fmla="*/ 160 w 121"/>
              <a:gd name="T95" fmla="*/ 157 h 211"/>
              <a:gd name="T96" fmla="*/ 158 w 121"/>
              <a:gd name="T97" fmla="*/ 142 h 211"/>
              <a:gd name="T98" fmla="*/ 165 w 121"/>
              <a:gd name="T99" fmla="*/ 138 h 211"/>
              <a:gd name="T100" fmla="*/ 133 w 121"/>
              <a:gd name="T101" fmla="*/ 123 h 211"/>
              <a:gd name="T102" fmla="*/ 112 w 121"/>
              <a:gd name="T103" fmla="*/ 102 h 211"/>
              <a:gd name="T104" fmla="*/ 96 w 121"/>
              <a:gd name="T105" fmla="*/ 96 h 211"/>
              <a:gd name="T106" fmla="*/ 105 w 121"/>
              <a:gd name="T107" fmla="*/ 84 h 211"/>
              <a:gd name="T108" fmla="*/ 114 w 121"/>
              <a:gd name="T109" fmla="*/ 75 h 211"/>
              <a:gd name="T110" fmla="*/ 105 w 121"/>
              <a:gd name="T111" fmla="*/ 59 h 211"/>
              <a:gd name="T112" fmla="*/ 73 w 121"/>
              <a:gd name="T113" fmla="*/ 61 h 211"/>
              <a:gd name="T114" fmla="*/ 87 w 121"/>
              <a:gd name="T115" fmla="*/ 46 h 211"/>
              <a:gd name="T116" fmla="*/ 83 w 121"/>
              <a:gd name="T117" fmla="*/ 36 h 211"/>
              <a:gd name="T118" fmla="*/ 128 w 121"/>
              <a:gd name="T119" fmla="*/ 6 h 211"/>
              <a:gd name="T120" fmla="*/ 137 w 121"/>
              <a:gd name="T121" fmla="*/ 0 h 21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21" h="211">
                <a:moveTo>
                  <a:pt x="12" y="113"/>
                </a:moveTo>
                <a:lnTo>
                  <a:pt x="8" y="115"/>
                </a:lnTo>
                <a:lnTo>
                  <a:pt x="4" y="121"/>
                </a:lnTo>
                <a:lnTo>
                  <a:pt x="2" y="123"/>
                </a:lnTo>
                <a:lnTo>
                  <a:pt x="0" y="125"/>
                </a:lnTo>
                <a:lnTo>
                  <a:pt x="0" y="128"/>
                </a:lnTo>
                <a:lnTo>
                  <a:pt x="2" y="128"/>
                </a:lnTo>
                <a:lnTo>
                  <a:pt x="4" y="132"/>
                </a:lnTo>
                <a:lnTo>
                  <a:pt x="6" y="132"/>
                </a:lnTo>
                <a:lnTo>
                  <a:pt x="10" y="130"/>
                </a:lnTo>
                <a:lnTo>
                  <a:pt x="12" y="134"/>
                </a:lnTo>
                <a:lnTo>
                  <a:pt x="18" y="132"/>
                </a:lnTo>
                <a:lnTo>
                  <a:pt x="20" y="130"/>
                </a:lnTo>
                <a:lnTo>
                  <a:pt x="22" y="130"/>
                </a:lnTo>
                <a:lnTo>
                  <a:pt x="25" y="130"/>
                </a:lnTo>
                <a:lnTo>
                  <a:pt x="29" y="130"/>
                </a:lnTo>
                <a:lnTo>
                  <a:pt x="27" y="128"/>
                </a:lnTo>
                <a:lnTo>
                  <a:pt x="25" y="128"/>
                </a:lnTo>
                <a:lnTo>
                  <a:pt x="25" y="125"/>
                </a:lnTo>
                <a:lnTo>
                  <a:pt x="25" y="121"/>
                </a:lnTo>
                <a:lnTo>
                  <a:pt x="22" y="121"/>
                </a:lnTo>
                <a:lnTo>
                  <a:pt x="22" y="119"/>
                </a:lnTo>
                <a:lnTo>
                  <a:pt x="23" y="115"/>
                </a:lnTo>
                <a:lnTo>
                  <a:pt x="23" y="113"/>
                </a:lnTo>
                <a:lnTo>
                  <a:pt x="18" y="113"/>
                </a:lnTo>
                <a:lnTo>
                  <a:pt x="12" y="115"/>
                </a:lnTo>
                <a:lnTo>
                  <a:pt x="8" y="119"/>
                </a:lnTo>
                <a:lnTo>
                  <a:pt x="10" y="115"/>
                </a:lnTo>
                <a:lnTo>
                  <a:pt x="12" y="113"/>
                </a:lnTo>
                <a:close/>
                <a:moveTo>
                  <a:pt x="23" y="92"/>
                </a:moveTo>
                <a:lnTo>
                  <a:pt x="22" y="96"/>
                </a:lnTo>
                <a:lnTo>
                  <a:pt x="23" y="98"/>
                </a:lnTo>
                <a:lnTo>
                  <a:pt x="25" y="94"/>
                </a:lnTo>
                <a:lnTo>
                  <a:pt x="23" y="92"/>
                </a:lnTo>
                <a:close/>
                <a:moveTo>
                  <a:pt x="18" y="84"/>
                </a:moveTo>
                <a:lnTo>
                  <a:pt x="18" y="88"/>
                </a:lnTo>
                <a:lnTo>
                  <a:pt x="20" y="92"/>
                </a:lnTo>
                <a:lnTo>
                  <a:pt x="22" y="92"/>
                </a:lnTo>
                <a:lnTo>
                  <a:pt x="23" y="90"/>
                </a:lnTo>
                <a:lnTo>
                  <a:pt x="22" y="86"/>
                </a:lnTo>
                <a:lnTo>
                  <a:pt x="18" y="84"/>
                </a:lnTo>
                <a:close/>
                <a:moveTo>
                  <a:pt x="2" y="65"/>
                </a:moveTo>
                <a:lnTo>
                  <a:pt x="2" y="67"/>
                </a:lnTo>
                <a:lnTo>
                  <a:pt x="4" y="69"/>
                </a:lnTo>
                <a:lnTo>
                  <a:pt x="4" y="67"/>
                </a:lnTo>
                <a:lnTo>
                  <a:pt x="6" y="67"/>
                </a:lnTo>
                <a:lnTo>
                  <a:pt x="4" y="65"/>
                </a:lnTo>
                <a:lnTo>
                  <a:pt x="2" y="65"/>
                </a:lnTo>
                <a:close/>
                <a:moveTo>
                  <a:pt x="18" y="61"/>
                </a:moveTo>
                <a:lnTo>
                  <a:pt x="16" y="63"/>
                </a:lnTo>
                <a:lnTo>
                  <a:pt x="14" y="67"/>
                </a:lnTo>
                <a:lnTo>
                  <a:pt x="16" y="69"/>
                </a:lnTo>
                <a:lnTo>
                  <a:pt x="18" y="75"/>
                </a:lnTo>
                <a:lnTo>
                  <a:pt x="20" y="75"/>
                </a:lnTo>
                <a:lnTo>
                  <a:pt x="22" y="75"/>
                </a:lnTo>
                <a:lnTo>
                  <a:pt x="23" y="75"/>
                </a:lnTo>
                <a:lnTo>
                  <a:pt x="25" y="75"/>
                </a:lnTo>
                <a:lnTo>
                  <a:pt x="23" y="73"/>
                </a:lnTo>
                <a:lnTo>
                  <a:pt x="20" y="73"/>
                </a:lnTo>
                <a:lnTo>
                  <a:pt x="18" y="65"/>
                </a:lnTo>
                <a:lnTo>
                  <a:pt x="18" y="61"/>
                </a:lnTo>
                <a:close/>
                <a:moveTo>
                  <a:pt x="18" y="40"/>
                </a:moveTo>
                <a:lnTo>
                  <a:pt x="14" y="44"/>
                </a:lnTo>
                <a:lnTo>
                  <a:pt x="10" y="52"/>
                </a:lnTo>
                <a:lnTo>
                  <a:pt x="10" y="57"/>
                </a:lnTo>
                <a:lnTo>
                  <a:pt x="12" y="59"/>
                </a:lnTo>
                <a:lnTo>
                  <a:pt x="16" y="56"/>
                </a:lnTo>
                <a:lnTo>
                  <a:pt x="20" y="48"/>
                </a:lnTo>
                <a:lnTo>
                  <a:pt x="22" y="44"/>
                </a:lnTo>
                <a:lnTo>
                  <a:pt x="22" y="42"/>
                </a:lnTo>
                <a:lnTo>
                  <a:pt x="20" y="40"/>
                </a:lnTo>
                <a:lnTo>
                  <a:pt x="18" y="40"/>
                </a:lnTo>
                <a:close/>
                <a:moveTo>
                  <a:pt x="48" y="36"/>
                </a:moveTo>
                <a:lnTo>
                  <a:pt x="45" y="38"/>
                </a:lnTo>
                <a:lnTo>
                  <a:pt x="43" y="42"/>
                </a:lnTo>
                <a:lnTo>
                  <a:pt x="37" y="38"/>
                </a:lnTo>
                <a:lnTo>
                  <a:pt x="37" y="42"/>
                </a:lnTo>
                <a:lnTo>
                  <a:pt x="37" y="46"/>
                </a:lnTo>
                <a:lnTo>
                  <a:pt x="33" y="48"/>
                </a:lnTo>
                <a:lnTo>
                  <a:pt x="33" y="54"/>
                </a:lnTo>
                <a:lnTo>
                  <a:pt x="33" y="57"/>
                </a:lnTo>
                <a:lnTo>
                  <a:pt x="29" y="57"/>
                </a:lnTo>
                <a:lnTo>
                  <a:pt x="27" y="57"/>
                </a:lnTo>
                <a:lnTo>
                  <a:pt x="27" y="59"/>
                </a:lnTo>
                <a:lnTo>
                  <a:pt x="27" y="63"/>
                </a:lnTo>
                <a:lnTo>
                  <a:pt x="25" y="63"/>
                </a:lnTo>
                <a:lnTo>
                  <a:pt x="25" y="65"/>
                </a:lnTo>
                <a:lnTo>
                  <a:pt x="27" y="69"/>
                </a:lnTo>
                <a:lnTo>
                  <a:pt x="29" y="69"/>
                </a:lnTo>
                <a:lnTo>
                  <a:pt x="27" y="69"/>
                </a:lnTo>
                <a:lnTo>
                  <a:pt x="29" y="71"/>
                </a:lnTo>
                <a:lnTo>
                  <a:pt x="25" y="71"/>
                </a:lnTo>
                <a:lnTo>
                  <a:pt x="25" y="73"/>
                </a:lnTo>
                <a:lnTo>
                  <a:pt x="27" y="75"/>
                </a:lnTo>
                <a:lnTo>
                  <a:pt x="29" y="77"/>
                </a:lnTo>
                <a:lnTo>
                  <a:pt x="27" y="77"/>
                </a:lnTo>
                <a:lnTo>
                  <a:pt x="25" y="79"/>
                </a:lnTo>
                <a:lnTo>
                  <a:pt x="25" y="82"/>
                </a:lnTo>
                <a:lnTo>
                  <a:pt x="25" y="86"/>
                </a:lnTo>
                <a:lnTo>
                  <a:pt x="29" y="86"/>
                </a:lnTo>
                <a:lnTo>
                  <a:pt x="31" y="86"/>
                </a:lnTo>
                <a:lnTo>
                  <a:pt x="33" y="86"/>
                </a:lnTo>
                <a:lnTo>
                  <a:pt x="31" y="88"/>
                </a:lnTo>
                <a:lnTo>
                  <a:pt x="27" y="90"/>
                </a:lnTo>
                <a:lnTo>
                  <a:pt x="27" y="94"/>
                </a:lnTo>
                <a:lnTo>
                  <a:pt x="27" y="100"/>
                </a:lnTo>
                <a:lnTo>
                  <a:pt x="29" y="98"/>
                </a:lnTo>
                <a:lnTo>
                  <a:pt x="31" y="94"/>
                </a:lnTo>
                <a:lnTo>
                  <a:pt x="35" y="94"/>
                </a:lnTo>
                <a:lnTo>
                  <a:pt x="37" y="94"/>
                </a:lnTo>
                <a:lnTo>
                  <a:pt x="37" y="98"/>
                </a:lnTo>
                <a:lnTo>
                  <a:pt x="35" y="105"/>
                </a:lnTo>
                <a:lnTo>
                  <a:pt x="33" y="119"/>
                </a:lnTo>
                <a:lnTo>
                  <a:pt x="43" y="119"/>
                </a:lnTo>
                <a:lnTo>
                  <a:pt x="58" y="117"/>
                </a:lnTo>
                <a:lnTo>
                  <a:pt x="54" y="121"/>
                </a:lnTo>
                <a:lnTo>
                  <a:pt x="52" y="127"/>
                </a:lnTo>
                <a:lnTo>
                  <a:pt x="56" y="127"/>
                </a:lnTo>
                <a:lnTo>
                  <a:pt x="64" y="128"/>
                </a:lnTo>
                <a:lnTo>
                  <a:pt x="62" y="138"/>
                </a:lnTo>
                <a:lnTo>
                  <a:pt x="58" y="144"/>
                </a:lnTo>
                <a:lnTo>
                  <a:pt x="52" y="144"/>
                </a:lnTo>
                <a:lnTo>
                  <a:pt x="41" y="142"/>
                </a:lnTo>
                <a:lnTo>
                  <a:pt x="41" y="144"/>
                </a:lnTo>
                <a:lnTo>
                  <a:pt x="41" y="148"/>
                </a:lnTo>
                <a:lnTo>
                  <a:pt x="43" y="148"/>
                </a:lnTo>
                <a:lnTo>
                  <a:pt x="45" y="150"/>
                </a:lnTo>
                <a:lnTo>
                  <a:pt x="41" y="153"/>
                </a:lnTo>
                <a:lnTo>
                  <a:pt x="37" y="159"/>
                </a:lnTo>
                <a:lnTo>
                  <a:pt x="41" y="157"/>
                </a:lnTo>
                <a:lnTo>
                  <a:pt x="45" y="157"/>
                </a:lnTo>
                <a:lnTo>
                  <a:pt x="45" y="161"/>
                </a:lnTo>
                <a:lnTo>
                  <a:pt x="45" y="165"/>
                </a:lnTo>
                <a:lnTo>
                  <a:pt x="37" y="169"/>
                </a:lnTo>
                <a:lnTo>
                  <a:pt x="31" y="173"/>
                </a:lnTo>
                <a:lnTo>
                  <a:pt x="33" y="178"/>
                </a:lnTo>
                <a:lnTo>
                  <a:pt x="33" y="180"/>
                </a:lnTo>
                <a:lnTo>
                  <a:pt x="37" y="180"/>
                </a:lnTo>
                <a:lnTo>
                  <a:pt x="43" y="176"/>
                </a:lnTo>
                <a:lnTo>
                  <a:pt x="43" y="178"/>
                </a:lnTo>
                <a:lnTo>
                  <a:pt x="43" y="182"/>
                </a:lnTo>
                <a:lnTo>
                  <a:pt x="48" y="180"/>
                </a:lnTo>
                <a:lnTo>
                  <a:pt x="54" y="180"/>
                </a:lnTo>
                <a:lnTo>
                  <a:pt x="56" y="180"/>
                </a:lnTo>
                <a:lnTo>
                  <a:pt x="58" y="178"/>
                </a:lnTo>
                <a:lnTo>
                  <a:pt x="66" y="178"/>
                </a:lnTo>
                <a:lnTo>
                  <a:pt x="62" y="182"/>
                </a:lnTo>
                <a:lnTo>
                  <a:pt x="62" y="186"/>
                </a:lnTo>
                <a:lnTo>
                  <a:pt x="41" y="186"/>
                </a:lnTo>
                <a:lnTo>
                  <a:pt x="37" y="194"/>
                </a:lnTo>
                <a:lnTo>
                  <a:pt x="33" y="199"/>
                </a:lnTo>
                <a:lnTo>
                  <a:pt x="27" y="205"/>
                </a:lnTo>
                <a:lnTo>
                  <a:pt x="22" y="209"/>
                </a:lnTo>
                <a:lnTo>
                  <a:pt x="27" y="211"/>
                </a:lnTo>
                <a:lnTo>
                  <a:pt x="33" y="211"/>
                </a:lnTo>
                <a:lnTo>
                  <a:pt x="33" y="207"/>
                </a:lnTo>
                <a:lnTo>
                  <a:pt x="33" y="205"/>
                </a:lnTo>
                <a:lnTo>
                  <a:pt x="37" y="203"/>
                </a:lnTo>
                <a:lnTo>
                  <a:pt x="41" y="201"/>
                </a:lnTo>
                <a:lnTo>
                  <a:pt x="46" y="201"/>
                </a:lnTo>
                <a:lnTo>
                  <a:pt x="52" y="203"/>
                </a:lnTo>
                <a:lnTo>
                  <a:pt x="54" y="199"/>
                </a:lnTo>
                <a:lnTo>
                  <a:pt x="56" y="198"/>
                </a:lnTo>
                <a:lnTo>
                  <a:pt x="64" y="198"/>
                </a:lnTo>
                <a:lnTo>
                  <a:pt x="71" y="199"/>
                </a:lnTo>
                <a:lnTo>
                  <a:pt x="73" y="196"/>
                </a:lnTo>
                <a:lnTo>
                  <a:pt x="75" y="194"/>
                </a:lnTo>
                <a:lnTo>
                  <a:pt x="89" y="194"/>
                </a:lnTo>
                <a:lnTo>
                  <a:pt x="102" y="196"/>
                </a:lnTo>
                <a:lnTo>
                  <a:pt x="108" y="194"/>
                </a:lnTo>
                <a:lnTo>
                  <a:pt x="114" y="190"/>
                </a:lnTo>
                <a:lnTo>
                  <a:pt x="114" y="186"/>
                </a:lnTo>
                <a:lnTo>
                  <a:pt x="108" y="186"/>
                </a:lnTo>
                <a:lnTo>
                  <a:pt x="104" y="186"/>
                </a:lnTo>
                <a:lnTo>
                  <a:pt x="106" y="180"/>
                </a:lnTo>
                <a:lnTo>
                  <a:pt x="108" y="176"/>
                </a:lnTo>
                <a:lnTo>
                  <a:pt x="114" y="176"/>
                </a:lnTo>
                <a:lnTo>
                  <a:pt x="117" y="175"/>
                </a:lnTo>
                <a:lnTo>
                  <a:pt x="119" y="169"/>
                </a:lnTo>
                <a:lnTo>
                  <a:pt x="121" y="161"/>
                </a:lnTo>
                <a:lnTo>
                  <a:pt x="119" y="157"/>
                </a:lnTo>
                <a:lnTo>
                  <a:pt x="117" y="155"/>
                </a:lnTo>
                <a:lnTo>
                  <a:pt x="112" y="153"/>
                </a:lnTo>
                <a:lnTo>
                  <a:pt x="108" y="153"/>
                </a:lnTo>
                <a:lnTo>
                  <a:pt x="106" y="159"/>
                </a:lnTo>
                <a:lnTo>
                  <a:pt x="104" y="157"/>
                </a:lnTo>
                <a:lnTo>
                  <a:pt x="100" y="157"/>
                </a:lnTo>
                <a:lnTo>
                  <a:pt x="100" y="151"/>
                </a:lnTo>
                <a:lnTo>
                  <a:pt x="102" y="146"/>
                </a:lnTo>
                <a:lnTo>
                  <a:pt x="98" y="144"/>
                </a:lnTo>
                <a:lnTo>
                  <a:pt x="98" y="142"/>
                </a:lnTo>
                <a:lnTo>
                  <a:pt x="100" y="142"/>
                </a:lnTo>
                <a:lnTo>
                  <a:pt x="102" y="142"/>
                </a:lnTo>
                <a:lnTo>
                  <a:pt x="102" y="140"/>
                </a:lnTo>
                <a:lnTo>
                  <a:pt x="102" y="138"/>
                </a:lnTo>
                <a:lnTo>
                  <a:pt x="98" y="138"/>
                </a:lnTo>
                <a:lnTo>
                  <a:pt x="93" y="130"/>
                </a:lnTo>
                <a:lnTo>
                  <a:pt x="87" y="123"/>
                </a:lnTo>
                <a:lnTo>
                  <a:pt x="83" y="123"/>
                </a:lnTo>
                <a:lnTo>
                  <a:pt x="81" y="121"/>
                </a:lnTo>
                <a:lnTo>
                  <a:pt x="77" y="111"/>
                </a:lnTo>
                <a:lnTo>
                  <a:pt x="73" y="102"/>
                </a:lnTo>
                <a:lnTo>
                  <a:pt x="69" y="102"/>
                </a:lnTo>
                <a:lnTo>
                  <a:pt x="68" y="100"/>
                </a:lnTo>
                <a:lnTo>
                  <a:pt x="68" y="96"/>
                </a:lnTo>
                <a:lnTo>
                  <a:pt x="64" y="96"/>
                </a:lnTo>
                <a:lnTo>
                  <a:pt x="60" y="96"/>
                </a:lnTo>
                <a:lnTo>
                  <a:pt x="62" y="92"/>
                </a:lnTo>
                <a:lnTo>
                  <a:pt x="64" y="88"/>
                </a:lnTo>
                <a:lnTo>
                  <a:pt x="66" y="86"/>
                </a:lnTo>
                <a:lnTo>
                  <a:pt x="66" y="84"/>
                </a:lnTo>
                <a:lnTo>
                  <a:pt x="64" y="84"/>
                </a:lnTo>
                <a:lnTo>
                  <a:pt x="62" y="82"/>
                </a:lnTo>
                <a:lnTo>
                  <a:pt x="66" y="79"/>
                </a:lnTo>
                <a:lnTo>
                  <a:pt x="71" y="75"/>
                </a:lnTo>
                <a:lnTo>
                  <a:pt x="73" y="67"/>
                </a:lnTo>
                <a:lnTo>
                  <a:pt x="73" y="61"/>
                </a:lnTo>
                <a:lnTo>
                  <a:pt x="69" y="59"/>
                </a:lnTo>
                <a:lnTo>
                  <a:pt x="66" y="59"/>
                </a:lnTo>
                <a:lnTo>
                  <a:pt x="56" y="61"/>
                </a:lnTo>
                <a:lnTo>
                  <a:pt x="48" y="63"/>
                </a:lnTo>
                <a:lnTo>
                  <a:pt x="46" y="61"/>
                </a:lnTo>
                <a:lnTo>
                  <a:pt x="45" y="61"/>
                </a:lnTo>
                <a:lnTo>
                  <a:pt x="45" y="57"/>
                </a:lnTo>
                <a:lnTo>
                  <a:pt x="46" y="54"/>
                </a:lnTo>
                <a:lnTo>
                  <a:pt x="50" y="52"/>
                </a:lnTo>
                <a:lnTo>
                  <a:pt x="54" y="46"/>
                </a:lnTo>
                <a:lnTo>
                  <a:pt x="58" y="46"/>
                </a:lnTo>
                <a:lnTo>
                  <a:pt x="58" y="40"/>
                </a:lnTo>
                <a:lnTo>
                  <a:pt x="56" y="38"/>
                </a:lnTo>
                <a:lnTo>
                  <a:pt x="52" y="36"/>
                </a:lnTo>
                <a:lnTo>
                  <a:pt x="48" y="36"/>
                </a:lnTo>
                <a:close/>
                <a:moveTo>
                  <a:pt x="85" y="0"/>
                </a:moveTo>
                <a:lnTo>
                  <a:pt x="81" y="4"/>
                </a:lnTo>
                <a:lnTo>
                  <a:pt x="79" y="6"/>
                </a:lnTo>
                <a:lnTo>
                  <a:pt x="81" y="9"/>
                </a:lnTo>
                <a:lnTo>
                  <a:pt x="85" y="13"/>
                </a:lnTo>
                <a:lnTo>
                  <a:pt x="85" y="4"/>
                </a:lnTo>
                <a:lnTo>
                  <a:pt x="85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6" name="Freeform 750"/>
          <p:cNvSpPr>
            <a:spLocks/>
          </p:cNvSpPr>
          <p:nvPr/>
        </p:nvSpPr>
        <p:spPr bwMode="gray">
          <a:xfrm>
            <a:off x="4380149" y="3485317"/>
            <a:ext cx="149387" cy="80139"/>
          </a:xfrm>
          <a:custGeom>
            <a:avLst/>
            <a:gdLst>
              <a:gd name="T0" fmla="*/ 0 w 67"/>
              <a:gd name="T1" fmla="*/ 12 h 44"/>
              <a:gd name="T2" fmla="*/ 0 w 67"/>
              <a:gd name="T3" fmla="*/ 18 h 44"/>
              <a:gd name="T4" fmla="*/ 5 w 67"/>
              <a:gd name="T5" fmla="*/ 25 h 44"/>
              <a:gd name="T6" fmla="*/ 13 w 67"/>
              <a:gd name="T7" fmla="*/ 37 h 44"/>
              <a:gd name="T8" fmla="*/ 44 w 67"/>
              <a:gd name="T9" fmla="*/ 41 h 44"/>
              <a:gd name="T10" fmla="*/ 81 w 67"/>
              <a:gd name="T11" fmla="*/ 44 h 44"/>
              <a:gd name="T12" fmla="*/ 85 w 67"/>
              <a:gd name="T13" fmla="*/ 44 h 44"/>
              <a:gd name="T14" fmla="*/ 85 w 67"/>
              <a:gd name="T15" fmla="*/ 44 h 44"/>
              <a:gd name="T16" fmla="*/ 85 w 67"/>
              <a:gd name="T17" fmla="*/ 41 h 44"/>
              <a:gd name="T18" fmla="*/ 92 w 67"/>
              <a:gd name="T19" fmla="*/ 35 h 44"/>
              <a:gd name="T20" fmla="*/ 96 w 67"/>
              <a:gd name="T21" fmla="*/ 27 h 44"/>
              <a:gd name="T22" fmla="*/ 92 w 67"/>
              <a:gd name="T23" fmla="*/ 25 h 44"/>
              <a:gd name="T24" fmla="*/ 92 w 67"/>
              <a:gd name="T25" fmla="*/ 25 h 44"/>
              <a:gd name="T26" fmla="*/ 89 w 67"/>
              <a:gd name="T27" fmla="*/ 23 h 44"/>
              <a:gd name="T28" fmla="*/ 92 w 67"/>
              <a:gd name="T29" fmla="*/ 23 h 44"/>
              <a:gd name="T30" fmla="*/ 92 w 67"/>
              <a:gd name="T31" fmla="*/ 21 h 44"/>
              <a:gd name="T32" fmla="*/ 98 w 67"/>
              <a:gd name="T33" fmla="*/ 19 h 44"/>
              <a:gd name="T34" fmla="*/ 98 w 67"/>
              <a:gd name="T35" fmla="*/ 18 h 44"/>
              <a:gd name="T36" fmla="*/ 98 w 67"/>
              <a:gd name="T37" fmla="*/ 18 h 44"/>
              <a:gd name="T38" fmla="*/ 96 w 67"/>
              <a:gd name="T39" fmla="*/ 14 h 44"/>
              <a:gd name="T40" fmla="*/ 98 w 67"/>
              <a:gd name="T41" fmla="*/ 14 h 44"/>
              <a:gd name="T42" fmla="*/ 106 w 67"/>
              <a:gd name="T43" fmla="*/ 14 h 44"/>
              <a:gd name="T44" fmla="*/ 109 w 67"/>
              <a:gd name="T45" fmla="*/ 12 h 44"/>
              <a:gd name="T46" fmla="*/ 113 w 67"/>
              <a:gd name="T47" fmla="*/ 10 h 44"/>
              <a:gd name="T48" fmla="*/ 109 w 67"/>
              <a:gd name="T49" fmla="*/ 8 h 44"/>
              <a:gd name="T50" fmla="*/ 101 w 67"/>
              <a:gd name="T51" fmla="*/ 6 h 44"/>
              <a:gd name="T52" fmla="*/ 101 w 67"/>
              <a:gd name="T53" fmla="*/ 0 h 44"/>
              <a:gd name="T54" fmla="*/ 96 w 67"/>
              <a:gd name="T55" fmla="*/ 0 h 44"/>
              <a:gd name="T56" fmla="*/ 89 w 67"/>
              <a:gd name="T57" fmla="*/ 6 h 44"/>
              <a:gd name="T58" fmla="*/ 82 w 67"/>
              <a:gd name="T59" fmla="*/ 10 h 44"/>
              <a:gd name="T60" fmla="*/ 74 w 67"/>
              <a:gd name="T61" fmla="*/ 16 h 44"/>
              <a:gd name="T62" fmla="*/ 59 w 67"/>
              <a:gd name="T63" fmla="*/ 19 h 44"/>
              <a:gd name="T64" fmla="*/ 57 w 67"/>
              <a:gd name="T65" fmla="*/ 23 h 44"/>
              <a:gd name="T66" fmla="*/ 48 w 67"/>
              <a:gd name="T67" fmla="*/ 21 h 44"/>
              <a:gd name="T68" fmla="*/ 41 w 67"/>
              <a:gd name="T69" fmla="*/ 19 h 44"/>
              <a:gd name="T70" fmla="*/ 25 w 67"/>
              <a:gd name="T71" fmla="*/ 21 h 44"/>
              <a:gd name="T72" fmla="*/ 3 w 67"/>
              <a:gd name="T73" fmla="*/ 19 h 44"/>
              <a:gd name="T74" fmla="*/ 3 w 67"/>
              <a:gd name="T75" fmla="*/ 16 h 44"/>
              <a:gd name="T76" fmla="*/ 3 w 67"/>
              <a:gd name="T77" fmla="*/ 14 h 44"/>
              <a:gd name="T78" fmla="*/ 0 w 67"/>
              <a:gd name="T79" fmla="*/ 12 h 4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67" h="44">
                <a:moveTo>
                  <a:pt x="0" y="12"/>
                </a:moveTo>
                <a:lnTo>
                  <a:pt x="0" y="18"/>
                </a:lnTo>
                <a:lnTo>
                  <a:pt x="5" y="25"/>
                </a:lnTo>
                <a:lnTo>
                  <a:pt x="7" y="37"/>
                </a:lnTo>
                <a:lnTo>
                  <a:pt x="26" y="41"/>
                </a:lnTo>
                <a:lnTo>
                  <a:pt x="48" y="44"/>
                </a:lnTo>
                <a:lnTo>
                  <a:pt x="51" y="44"/>
                </a:lnTo>
                <a:lnTo>
                  <a:pt x="51" y="41"/>
                </a:lnTo>
                <a:lnTo>
                  <a:pt x="55" y="35"/>
                </a:lnTo>
                <a:lnTo>
                  <a:pt x="57" y="27"/>
                </a:lnTo>
                <a:lnTo>
                  <a:pt x="55" y="25"/>
                </a:lnTo>
                <a:lnTo>
                  <a:pt x="53" y="23"/>
                </a:lnTo>
                <a:lnTo>
                  <a:pt x="55" y="23"/>
                </a:lnTo>
                <a:lnTo>
                  <a:pt x="55" y="21"/>
                </a:lnTo>
                <a:lnTo>
                  <a:pt x="59" y="19"/>
                </a:lnTo>
                <a:lnTo>
                  <a:pt x="59" y="18"/>
                </a:lnTo>
                <a:lnTo>
                  <a:pt x="57" y="14"/>
                </a:lnTo>
                <a:lnTo>
                  <a:pt x="59" y="14"/>
                </a:lnTo>
                <a:lnTo>
                  <a:pt x="63" y="14"/>
                </a:lnTo>
                <a:lnTo>
                  <a:pt x="65" y="12"/>
                </a:lnTo>
                <a:lnTo>
                  <a:pt x="67" y="10"/>
                </a:lnTo>
                <a:lnTo>
                  <a:pt x="65" y="8"/>
                </a:lnTo>
                <a:lnTo>
                  <a:pt x="61" y="6"/>
                </a:lnTo>
                <a:lnTo>
                  <a:pt x="61" y="0"/>
                </a:lnTo>
                <a:lnTo>
                  <a:pt x="57" y="0"/>
                </a:lnTo>
                <a:lnTo>
                  <a:pt x="53" y="6"/>
                </a:lnTo>
                <a:lnTo>
                  <a:pt x="49" y="10"/>
                </a:lnTo>
                <a:lnTo>
                  <a:pt x="44" y="16"/>
                </a:lnTo>
                <a:lnTo>
                  <a:pt x="36" y="19"/>
                </a:lnTo>
                <a:lnTo>
                  <a:pt x="34" y="23"/>
                </a:lnTo>
                <a:lnTo>
                  <a:pt x="28" y="21"/>
                </a:lnTo>
                <a:lnTo>
                  <a:pt x="25" y="19"/>
                </a:lnTo>
                <a:lnTo>
                  <a:pt x="15" y="21"/>
                </a:lnTo>
                <a:lnTo>
                  <a:pt x="3" y="19"/>
                </a:lnTo>
                <a:lnTo>
                  <a:pt x="3" y="16"/>
                </a:lnTo>
                <a:lnTo>
                  <a:pt x="3" y="14"/>
                </a:lnTo>
                <a:lnTo>
                  <a:pt x="0" y="1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7" name="Freeform 751"/>
          <p:cNvSpPr>
            <a:spLocks noEditPoints="1"/>
          </p:cNvSpPr>
          <p:nvPr/>
        </p:nvSpPr>
        <p:spPr bwMode="gray">
          <a:xfrm>
            <a:off x="3616849" y="2640220"/>
            <a:ext cx="448160" cy="275023"/>
          </a:xfrm>
          <a:custGeom>
            <a:avLst/>
            <a:gdLst>
              <a:gd name="T0" fmla="*/ 129 w 202"/>
              <a:gd name="T1" fmla="*/ 113 h 151"/>
              <a:gd name="T2" fmla="*/ 112 w 202"/>
              <a:gd name="T3" fmla="*/ 126 h 151"/>
              <a:gd name="T4" fmla="*/ 115 w 202"/>
              <a:gd name="T5" fmla="*/ 132 h 151"/>
              <a:gd name="T6" fmla="*/ 129 w 202"/>
              <a:gd name="T7" fmla="*/ 128 h 151"/>
              <a:gd name="T8" fmla="*/ 142 w 202"/>
              <a:gd name="T9" fmla="*/ 117 h 151"/>
              <a:gd name="T10" fmla="*/ 318 w 202"/>
              <a:gd name="T11" fmla="*/ 90 h 151"/>
              <a:gd name="T12" fmla="*/ 322 w 202"/>
              <a:gd name="T13" fmla="*/ 73 h 151"/>
              <a:gd name="T14" fmla="*/ 315 w 202"/>
              <a:gd name="T15" fmla="*/ 59 h 151"/>
              <a:gd name="T16" fmla="*/ 318 w 202"/>
              <a:gd name="T17" fmla="*/ 50 h 151"/>
              <a:gd name="T18" fmla="*/ 298 w 202"/>
              <a:gd name="T19" fmla="*/ 40 h 151"/>
              <a:gd name="T20" fmla="*/ 284 w 202"/>
              <a:gd name="T21" fmla="*/ 34 h 151"/>
              <a:gd name="T22" fmla="*/ 262 w 202"/>
              <a:gd name="T23" fmla="*/ 38 h 151"/>
              <a:gd name="T24" fmla="*/ 253 w 202"/>
              <a:gd name="T25" fmla="*/ 31 h 151"/>
              <a:gd name="T26" fmla="*/ 245 w 202"/>
              <a:gd name="T27" fmla="*/ 25 h 151"/>
              <a:gd name="T28" fmla="*/ 216 w 202"/>
              <a:gd name="T29" fmla="*/ 21 h 151"/>
              <a:gd name="T30" fmla="*/ 202 w 202"/>
              <a:gd name="T31" fmla="*/ 11 h 151"/>
              <a:gd name="T32" fmla="*/ 194 w 202"/>
              <a:gd name="T33" fmla="*/ 2 h 151"/>
              <a:gd name="T34" fmla="*/ 177 w 202"/>
              <a:gd name="T35" fmla="*/ 4 h 151"/>
              <a:gd name="T36" fmla="*/ 166 w 202"/>
              <a:gd name="T37" fmla="*/ 0 h 151"/>
              <a:gd name="T38" fmla="*/ 153 w 202"/>
              <a:gd name="T39" fmla="*/ 8 h 151"/>
              <a:gd name="T40" fmla="*/ 138 w 202"/>
              <a:gd name="T41" fmla="*/ 9 h 151"/>
              <a:gd name="T42" fmla="*/ 115 w 202"/>
              <a:gd name="T43" fmla="*/ 8 h 151"/>
              <a:gd name="T44" fmla="*/ 104 w 202"/>
              <a:gd name="T45" fmla="*/ 8 h 151"/>
              <a:gd name="T46" fmla="*/ 81 w 202"/>
              <a:gd name="T47" fmla="*/ 8 h 151"/>
              <a:gd name="T48" fmla="*/ 43 w 202"/>
              <a:gd name="T49" fmla="*/ 6 h 151"/>
              <a:gd name="T50" fmla="*/ 37 w 202"/>
              <a:gd name="T51" fmla="*/ 9 h 151"/>
              <a:gd name="T52" fmla="*/ 28 w 202"/>
              <a:gd name="T53" fmla="*/ 15 h 151"/>
              <a:gd name="T54" fmla="*/ 22 w 202"/>
              <a:gd name="T55" fmla="*/ 29 h 151"/>
              <a:gd name="T56" fmla="*/ 24 w 202"/>
              <a:gd name="T57" fmla="*/ 48 h 151"/>
              <a:gd name="T58" fmla="*/ 22 w 202"/>
              <a:gd name="T59" fmla="*/ 63 h 151"/>
              <a:gd name="T60" fmla="*/ 0 w 202"/>
              <a:gd name="T61" fmla="*/ 77 h 151"/>
              <a:gd name="T62" fmla="*/ 22 w 202"/>
              <a:gd name="T63" fmla="*/ 82 h 151"/>
              <a:gd name="T64" fmla="*/ 43 w 202"/>
              <a:gd name="T65" fmla="*/ 86 h 151"/>
              <a:gd name="T66" fmla="*/ 61 w 202"/>
              <a:gd name="T67" fmla="*/ 79 h 151"/>
              <a:gd name="T68" fmla="*/ 81 w 202"/>
              <a:gd name="T69" fmla="*/ 69 h 151"/>
              <a:gd name="T70" fmla="*/ 102 w 202"/>
              <a:gd name="T71" fmla="*/ 75 h 151"/>
              <a:gd name="T72" fmla="*/ 119 w 202"/>
              <a:gd name="T73" fmla="*/ 86 h 151"/>
              <a:gd name="T74" fmla="*/ 129 w 202"/>
              <a:gd name="T75" fmla="*/ 100 h 151"/>
              <a:gd name="T76" fmla="*/ 150 w 202"/>
              <a:gd name="T77" fmla="*/ 113 h 151"/>
              <a:gd name="T78" fmla="*/ 178 w 202"/>
              <a:gd name="T79" fmla="*/ 113 h 151"/>
              <a:gd name="T80" fmla="*/ 192 w 202"/>
              <a:gd name="T81" fmla="*/ 123 h 151"/>
              <a:gd name="T82" fmla="*/ 212 w 202"/>
              <a:gd name="T83" fmla="*/ 121 h 151"/>
              <a:gd name="T84" fmla="*/ 208 w 202"/>
              <a:gd name="T85" fmla="*/ 126 h 151"/>
              <a:gd name="T86" fmla="*/ 194 w 202"/>
              <a:gd name="T87" fmla="*/ 136 h 151"/>
              <a:gd name="T88" fmla="*/ 210 w 202"/>
              <a:gd name="T89" fmla="*/ 142 h 151"/>
              <a:gd name="T90" fmla="*/ 233 w 202"/>
              <a:gd name="T91" fmla="*/ 146 h 151"/>
              <a:gd name="T92" fmla="*/ 230 w 202"/>
              <a:gd name="T93" fmla="*/ 132 h 151"/>
              <a:gd name="T94" fmla="*/ 226 w 202"/>
              <a:gd name="T95" fmla="*/ 126 h 151"/>
              <a:gd name="T96" fmla="*/ 245 w 202"/>
              <a:gd name="T97" fmla="*/ 119 h 151"/>
              <a:gd name="T98" fmla="*/ 282 w 202"/>
              <a:gd name="T99" fmla="*/ 107 h 15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202" h="151">
                <a:moveTo>
                  <a:pt x="88" y="117"/>
                </a:moveTo>
                <a:lnTo>
                  <a:pt x="85" y="115"/>
                </a:lnTo>
                <a:lnTo>
                  <a:pt x="83" y="115"/>
                </a:lnTo>
                <a:lnTo>
                  <a:pt x="79" y="113"/>
                </a:lnTo>
                <a:lnTo>
                  <a:pt x="77" y="113"/>
                </a:lnTo>
                <a:lnTo>
                  <a:pt x="73" y="117"/>
                </a:lnTo>
                <a:lnTo>
                  <a:pt x="71" y="121"/>
                </a:lnTo>
                <a:lnTo>
                  <a:pt x="69" y="126"/>
                </a:lnTo>
                <a:lnTo>
                  <a:pt x="67" y="130"/>
                </a:lnTo>
                <a:lnTo>
                  <a:pt x="69" y="130"/>
                </a:lnTo>
                <a:lnTo>
                  <a:pt x="71" y="132"/>
                </a:lnTo>
                <a:lnTo>
                  <a:pt x="73" y="130"/>
                </a:lnTo>
                <a:lnTo>
                  <a:pt x="75" y="130"/>
                </a:lnTo>
                <a:lnTo>
                  <a:pt x="79" y="130"/>
                </a:lnTo>
                <a:lnTo>
                  <a:pt x="79" y="128"/>
                </a:lnTo>
                <a:lnTo>
                  <a:pt x="83" y="126"/>
                </a:lnTo>
                <a:lnTo>
                  <a:pt x="85" y="125"/>
                </a:lnTo>
                <a:lnTo>
                  <a:pt x="86" y="123"/>
                </a:lnTo>
                <a:lnTo>
                  <a:pt x="88" y="117"/>
                </a:lnTo>
                <a:close/>
                <a:moveTo>
                  <a:pt x="184" y="103"/>
                </a:moveTo>
                <a:lnTo>
                  <a:pt x="186" y="96"/>
                </a:lnTo>
                <a:lnTo>
                  <a:pt x="190" y="90"/>
                </a:lnTo>
                <a:lnTo>
                  <a:pt x="196" y="90"/>
                </a:lnTo>
                <a:lnTo>
                  <a:pt x="202" y="88"/>
                </a:lnTo>
                <a:lnTo>
                  <a:pt x="200" y="82"/>
                </a:lnTo>
                <a:lnTo>
                  <a:pt x="198" y="75"/>
                </a:lnTo>
                <a:lnTo>
                  <a:pt x="198" y="73"/>
                </a:lnTo>
                <a:lnTo>
                  <a:pt x="198" y="71"/>
                </a:lnTo>
                <a:lnTo>
                  <a:pt x="198" y="65"/>
                </a:lnTo>
                <a:lnTo>
                  <a:pt x="194" y="61"/>
                </a:lnTo>
                <a:lnTo>
                  <a:pt x="194" y="59"/>
                </a:lnTo>
                <a:lnTo>
                  <a:pt x="198" y="55"/>
                </a:lnTo>
                <a:lnTo>
                  <a:pt x="198" y="54"/>
                </a:lnTo>
                <a:lnTo>
                  <a:pt x="196" y="54"/>
                </a:lnTo>
                <a:lnTo>
                  <a:pt x="196" y="50"/>
                </a:lnTo>
                <a:lnTo>
                  <a:pt x="194" y="46"/>
                </a:lnTo>
                <a:lnTo>
                  <a:pt x="192" y="44"/>
                </a:lnTo>
                <a:lnTo>
                  <a:pt x="188" y="42"/>
                </a:lnTo>
                <a:lnTo>
                  <a:pt x="184" y="40"/>
                </a:lnTo>
                <a:lnTo>
                  <a:pt x="180" y="38"/>
                </a:lnTo>
                <a:lnTo>
                  <a:pt x="179" y="38"/>
                </a:lnTo>
                <a:lnTo>
                  <a:pt x="179" y="36"/>
                </a:lnTo>
                <a:lnTo>
                  <a:pt x="175" y="34"/>
                </a:lnTo>
                <a:lnTo>
                  <a:pt x="173" y="34"/>
                </a:lnTo>
                <a:lnTo>
                  <a:pt x="171" y="34"/>
                </a:lnTo>
                <a:lnTo>
                  <a:pt x="167" y="36"/>
                </a:lnTo>
                <a:lnTo>
                  <a:pt x="161" y="38"/>
                </a:lnTo>
                <a:lnTo>
                  <a:pt x="159" y="38"/>
                </a:lnTo>
                <a:lnTo>
                  <a:pt x="159" y="34"/>
                </a:lnTo>
                <a:lnTo>
                  <a:pt x="156" y="31"/>
                </a:lnTo>
                <a:lnTo>
                  <a:pt x="154" y="31"/>
                </a:lnTo>
                <a:lnTo>
                  <a:pt x="154" y="29"/>
                </a:lnTo>
                <a:lnTo>
                  <a:pt x="152" y="29"/>
                </a:lnTo>
                <a:lnTo>
                  <a:pt x="150" y="25"/>
                </a:lnTo>
                <a:lnTo>
                  <a:pt x="146" y="23"/>
                </a:lnTo>
                <a:lnTo>
                  <a:pt x="142" y="23"/>
                </a:lnTo>
                <a:lnTo>
                  <a:pt x="138" y="21"/>
                </a:lnTo>
                <a:lnTo>
                  <a:pt x="134" y="21"/>
                </a:lnTo>
                <a:lnTo>
                  <a:pt x="131" y="21"/>
                </a:lnTo>
                <a:lnTo>
                  <a:pt x="127" y="17"/>
                </a:lnTo>
                <a:lnTo>
                  <a:pt x="127" y="15"/>
                </a:lnTo>
                <a:lnTo>
                  <a:pt x="125" y="11"/>
                </a:lnTo>
                <a:lnTo>
                  <a:pt x="123" y="9"/>
                </a:lnTo>
                <a:lnTo>
                  <a:pt x="123" y="8"/>
                </a:lnTo>
                <a:lnTo>
                  <a:pt x="121" y="4"/>
                </a:lnTo>
                <a:lnTo>
                  <a:pt x="119" y="2"/>
                </a:lnTo>
                <a:lnTo>
                  <a:pt x="115" y="2"/>
                </a:lnTo>
                <a:lnTo>
                  <a:pt x="113" y="0"/>
                </a:lnTo>
                <a:lnTo>
                  <a:pt x="109" y="2"/>
                </a:lnTo>
                <a:lnTo>
                  <a:pt x="108" y="4"/>
                </a:lnTo>
                <a:lnTo>
                  <a:pt x="106" y="4"/>
                </a:lnTo>
                <a:lnTo>
                  <a:pt x="104" y="2"/>
                </a:lnTo>
                <a:lnTo>
                  <a:pt x="102" y="0"/>
                </a:lnTo>
                <a:lnTo>
                  <a:pt x="98" y="0"/>
                </a:lnTo>
                <a:lnTo>
                  <a:pt x="96" y="2"/>
                </a:lnTo>
                <a:lnTo>
                  <a:pt x="94" y="4"/>
                </a:lnTo>
                <a:lnTo>
                  <a:pt x="94" y="8"/>
                </a:lnTo>
                <a:lnTo>
                  <a:pt x="94" y="9"/>
                </a:lnTo>
                <a:lnTo>
                  <a:pt x="92" y="9"/>
                </a:lnTo>
                <a:lnTo>
                  <a:pt x="90" y="9"/>
                </a:lnTo>
                <a:lnTo>
                  <a:pt x="85" y="9"/>
                </a:lnTo>
                <a:lnTo>
                  <a:pt x="81" y="9"/>
                </a:lnTo>
                <a:lnTo>
                  <a:pt x="77" y="8"/>
                </a:lnTo>
                <a:lnTo>
                  <a:pt x="75" y="9"/>
                </a:lnTo>
                <a:lnTo>
                  <a:pt x="71" y="8"/>
                </a:lnTo>
                <a:lnTo>
                  <a:pt x="69" y="8"/>
                </a:lnTo>
                <a:lnTo>
                  <a:pt x="67" y="9"/>
                </a:lnTo>
                <a:lnTo>
                  <a:pt x="67" y="11"/>
                </a:lnTo>
                <a:lnTo>
                  <a:pt x="65" y="8"/>
                </a:lnTo>
                <a:lnTo>
                  <a:pt x="61" y="8"/>
                </a:lnTo>
                <a:lnTo>
                  <a:pt x="56" y="8"/>
                </a:lnTo>
                <a:lnTo>
                  <a:pt x="50" y="8"/>
                </a:lnTo>
                <a:lnTo>
                  <a:pt x="44" y="6"/>
                </a:lnTo>
                <a:lnTo>
                  <a:pt x="37" y="6"/>
                </a:lnTo>
                <a:lnTo>
                  <a:pt x="31" y="6"/>
                </a:lnTo>
                <a:lnTo>
                  <a:pt x="27" y="6"/>
                </a:lnTo>
                <a:lnTo>
                  <a:pt x="27" y="8"/>
                </a:lnTo>
                <a:lnTo>
                  <a:pt x="25" y="9"/>
                </a:lnTo>
                <a:lnTo>
                  <a:pt x="23" y="9"/>
                </a:lnTo>
                <a:lnTo>
                  <a:pt x="19" y="6"/>
                </a:lnTo>
                <a:lnTo>
                  <a:pt x="15" y="8"/>
                </a:lnTo>
                <a:lnTo>
                  <a:pt x="15" y="11"/>
                </a:lnTo>
                <a:lnTo>
                  <a:pt x="17" y="15"/>
                </a:lnTo>
                <a:lnTo>
                  <a:pt x="17" y="17"/>
                </a:lnTo>
                <a:lnTo>
                  <a:pt x="15" y="21"/>
                </a:lnTo>
                <a:lnTo>
                  <a:pt x="15" y="25"/>
                </a:lnTo>
                <a:lnTo>
                  <a:pt x="14" y="29"/>
                </a:lnTo>
                <a:lnTo>
                  <a:pt x="15" y="36"/>
                </a:lnTo>
                <a:lnTo>
                  <a:pt x="19" y="38"/>
                </a:lnTo>
                <a:lnTo>
                  <a:pt x="17" y="42"/>
                </a:lnTo>
                <a:lnTo>
                  <a:pt x="15" y="48"/>
                </a:lnTo>
                <a:lnTo>
                  <a:pt x="14" y="50"/>
                </a:lnTo>
                <a:lnTo>
                  <a:pt x="12" y="54"/>
                </a:lnTo>
                <a:lnTo>
                  <a:pt x="12" y="59"/>
                </a:lnTo>
                <a:lnTo>
                  <a:pt x="14" y="63"/>
                </a:lnTo>
                <a:lnTo>
                  <a:pt x="10" y="67"/>
                </a:lnTo>
                <a:lnTo>
                  <a:pt x="6" y="69"/>
                </a:lnTo>
                <a:lnTo>
                  <a:pt x="2" y="71"/>
                </a:lnTo>
                <a:lnTo>
                  <a:pt x="0" y="77"/>
                </a:lnTo>
                <a:lnTo>
                  <a:pt x="2" y="77"/>
                </a:lnTo>
                <a:lnTo>
                  <a:pt x="4" y="79"/>
                </a:lnTo>
                <a:lnTo>
                  <a:pt x="8" y="82"/>
                </a:lnTo>
                <a:lnTo>
                  <a:pt x="14" y="82"/>
                </a:lnTo>
                <a:lnTo>
                  <a:pt x="17" y="82"/>
                </a:lnTo>
                <a:lnTo>
                  <a:pt x="21" y="84"/>
                </a:lnTo>
                <a:lnTo>
                  <a:pt x="23" y="86"/>
                </a:lnTo>
                <a:lnTo>
                  <a:pt x="27" y="86"/>
                </a:lnTo>
                <a:lnTo>
                  <a:pt x="29" y="82"/>
                </a:lnTo>
                <a:lnTo>
                  <a:pt x="33" y="80"/>
                </a:lnTo>
                <a:lnTo>
                  <a:pt x="37" y="80"/>
                </a:lnTo>
                <a:lnTo>
                  <a:pt x="38" y="79"/>
                </a:lnTo>
                <a:lnTo>
                  <a:pt x="40" y="75"/>
                </a:lnTo>
                <a:lnTo>
                  <a:pt x="42" y="75"/>
                </a:lnTo>
                <a:lnTo>
                  <a:pt x="46" y="71"/>
                </a:lnTo>
                <a:lnTo>
                  <a:pt x="50" y="69"/>
                </a:lnTo>
                <a:lnTo>
                  <a:pt x="54" y="69"/>
                </a:lnTo>
                <a:lnTo>
                  <a:pt x="58" y="71"/>
                </a:lnTo>
                <a:lnTo>
                  <a:pt x="61" y="71"/>
                </a:lnTo>
                <a:lnTo>
                  <a:pt x="63" y="75"/>
                </a:lnTo>
                <a:lnTo>
                  <a:pt x="67" y="77"/>
                </a:lnTo>
                <a:lnTo>
                  <a:pt x="69" y="79"/>
                </a:lnTo>
                <a:lnTo>
                  <a:pt x="73" y="82"/>
                </a:lnTo>
                <a:lnTo>
                  <a:pt x="73" y="86"/>
                </a:lnTo>
                <a:lnTo>
                  <a:pt x="75" y="90"/>
                </a:lnTo>
                <a:lnTo>
                  <a:pt x="77" y="94"/>
                </a:lnTo>
                <a:lnTo>
                  <a:pt x="79" y="98"/>
                </a:lnTo>
                <a:lnTo>
                  <a:pt x="79" y="100"/>
                </a:lnTo>
                <a:lnTo>
                  <a:pt x="81" y="107"/>
                </a:lnTo>
                <a:lnTo>
                  <a:pt x="83" y="109"/>
                </a:lnTo>
                <a:lnTo>
                  <a:pt x="88" y="117"/>
                </a:lnTo>
                <a:lnTo>
                  <a:pt x="92" y="113"/>
                </a:lnTo>
                <a:lnTo>
                  <a:pt x="100" y="111"/>
                </a:lnTo>
                <a:lnTo>
                  <a:pt x="106" y="111"/>
                </a:lnTo>
                <a:lnTo>
                  <a:pt x="109" y="111"/>
                </a:lnTo>
                <a:lnTo>
                  <a:pt x="109" y="113"/>
                </a:lnTo>
                <a:lnTo>
                  <a:pt x="108" y="115"/>
                </a:lnTo>
                <a:lnTo>
                  <a:pt x="104" y="115"/>
                </a:lnTo>
                <a:lnTo>
                  <a:pt x="109" y="119"/>
                </a:lnTo>
                <a:lnTo>
                  <a:pt x="117" y="123"/>
                </a:lnTo>
                <a:lnTo>
                  <a:pt x="121" y="121"/>
                </a:lnTo>
                <a:lnTo>
                  <a:pt x="125" y="119"/>
                </a:lnTo>
                <a:lnTo>
                  <a:pt x="127" y="119"/>
                </a:lnTo>
                <a:lnTo>
                  <a:pt x="131" y="121"/>
                </a:lnTo>
                <a:lnTo>
                  <a:pt x="131" y="125"/>
                </a:lnTo>
                <a:lnTo>
                  <a:pt x="131" y="128"/>
                </a:lnTo>
                <a:lnTo>
                  <a:pt x="129" y="128"/>
                </a:lnTo>
                <a:lnTo>
                  <a:pt x="127" y="126"/>
                </a:lnTo>
                <a:lnTo>
                  <a:pt x="121" y="128"/>
                </a:lnTo>
                <a:lnTo>
                  <a:pt x="115" y="132"/>
                </a:lnTo>
                <a:lnTo>
                  <a:pt x="115" y="136"/>
                </a:lnTo>
                <a:lnTo>
                  <a:pt x="119" y="136"/>
                </a:lnTo>
                <a:lnTo>
                  <a:pt x="123" y="136"/>
                </a:lnTo>
                <a:lnTo>
                  <a:pt x="125" y="138"/>
                </a:lnTo>
                <a:lnTo>
                  <a:pt x="127" y="138"/>
                </a:lnTo>
                <a:lnTo>
                  <a:pt x="129" y="142"/>
                </a:lnTo>
                <a:lnTo>
                  <a:pt x="129" y="146"/>
                </a:lnTo>
                <a:lnTo>
                  <a:pt x="127" y="148"/>
                </a:lnTo>
                <a:lnTo>
                  <a:pt x="125" y="151"/>
                </a:lnTo>
                <a:lnTo>
                  <a:pt x="144" y="146"/>
                </a:lnTo>
                <a:lnTo>
                  <a:pt x="163" y="140"/>
                </a:lnTo>
                <a:lnTo>
                  <a:pt x="163" y="136"/>
                </a:lnTo>
                <a:lnTo>
                  <a:pt x="152" y="134"/>
                </a:lnTo>
                <a:lnTo>
                  <a:pt x="142" y="132"/>
                </a:lnTo>
                <a:lnTo>
                  <a:pt x="142" y="130"/>
                </a:lnTo>
                <a:lnTo>
                  <a:pt x="144" y="126"/>
                </a:lnTo>
                <a:lnTo>
                  <a:pt x="140" y="126"/>
                </a:lnTo>
                <a:lnTo>
                  <a:pt x="138" y="126"/>
                </a:lnTo>
                <a:lnTo>
                  <a:pt x="134" y="123"/>
                </a:lnTo>
                <a:lnTo>
                  <a:pt x="132" y="117"/>
                </a:lnTo>
                <a:lnTo>
                  <a:pt x="140" y="119"/>
                </a:lnTo>
                <a:lnTo>
                  <a:pt x="150" y="119"/>
                </a:lnTo>
                <a:lnTo>
                  <a:pt x="154" y="115"/>
                </a:lnTo>
                <a:lnTo>
                  <a:pt x="157" y="111"/>
                </a:lnTo>
                <a:lnTo>
                  <a:pt x="171" y="111"/>
                </a:lnTo>
                <a:lnTo>
                  <a:pt x="173" y="107"/>
                </a:lnTo>
                <a:lnTo>
                  <a:pt x="179" y="105"/>
                </a:lnTo>
                <a:lnTo>
                  <a:pt x="184" y="103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8" name="Freeform 752"/>
          <p:cNvSpPr>
            <a:spLocks noEditPoints="1"/>
          </p:cNvSpPr>
          <p:nvPr/>
        </p:nvSpPr>
        <p:spPr bwMode="gray">
          <a:xfrm>
            <a:off x="3770332" y="4100925"/>
            <a:ext cx="157573" cy="182135"/>
          </a:xfrm>
          <a:custGeom>
            <a:avLst/>
            <a:gdLst>
              <a:gd name="T0" fmla="*/ 26 w 71"/>
              <a:gd name="T1" fmla="*/ 56 h 100"/>
              <a:gd name="T2" fmla="*/ 16 w 71"/>
              <a:gd name="T3" fmla="*/ 59 h 100"/>
              <a:gd name="T4" fmla="*/ 14 w 71"/>
              <a:gd name="T5" fmla="*/ 69 h 100"/>
              <a:gd name="T6" fmla="*/ 4 w 71"/>
              <a:gd name="T7" fmla="*/ 79 h 100"/>
              <a:gd name="T8" fmla="*/ 4 w 71"/>
              <a:gd name="T9" fmla="*/ 83 h 100"/>
              <a:gd name="T10" fmla="*/ 0 w 71"/>
              <a:gd name="T11" fmla="*/ 88 h 100"/>
              <a:gd name="T12" fmla="*/ 2 w 71"/>
              <a:gd name="T13" fmla="*/ 92 h 100"/>
              <a:gd name="T14" fmla="*/ 4 w 71"/>
              <a:gd name="T15" fmla="*/ 94 h 100"/>
              <a:gd name="T16" fmla="*/ 16 w 71"/>
              <a:gd name="T17" fmla="*/ 98 h 100"/>
              <a:gd name="T18" fmla="*/ 26 w 71"/>
              <a:gd name="T19" fmla="*/ 98 h 100"/>
              <a:gd name="T20" fmla="*/ 37 w 71"/>
              <a:gd name="T21" fmla="*/ 94 h 100"/>
              <a:gd name="T22" fmla="*/ 56 w 71"/>
              <a:gd name="T23" fmla="*/ 92 h 100"/>
              <a:gd name="T24" fmla="*/ 54 w 71"/>
              <a:gd name="T25" fmla="*/ 92 h 100"/>
              <a:gd name="T26" fmla="*/ 51 w 71"/>
              <a:gd name="T27" fmla="*/ 88 h 100"/>
              <a:gd name="T28" fmla="*/ 56 w 71"/>
              <a:gd name="T29" fmla="*/ 81 h 100"/>
              <a:gd name="T30" fmla="*/ 54 w 71"/>
              <a:gd name="T31" fmla="*/ 73 h 100"/>
              <a:gd name="T32" fmla="*/ 64 w 71"/>
              <a:gd name="T33" fmla="*/ 67 h 100"/>
              <a:gd name="T34" fmla="*/ 85 w 71"/>
              <a:gd name="T35" fmla="*/ 69 h 100"/>
              <a:gd name="T36" fmla="*/ 88 w 71"/>
              <a:gd name="T37" fmla="*/ 65 h 100"/>
              <a:gd name="T38" fmla="*/ 97 w 71"/>
              <a:gd name="T39" fmla="*/ 67 h 100"/>
              <a:gd name="T40" fmla="*/ 97 w 71"/>
              <a:gd name="T41" fmla="*/ 75 h 100"/>
              <a:gd name="T42" fmla="*/ 102 w 71"/>
              <a:gd name="T43" fmla="*/ 79 h 100"/>
              <a:gd name="T44" fmla="*/ 102 w 71"/>
              <a:gd name="T45" fmla="*/ 71 h 100"/>
              <a:gd name="T46" fmla="*/ 102 w 71"/>
              <a:gd name="T47" fmla="*/ 63 h 100"/>
              <a:gd name="T48" fmla="*/ 105 w 71"/>
              <a:gd name="T49" fmla="*/ 52 h 100"/>
              <a:gd name="T50" fmla="*/ 110 w 71"/>
              <a:gd name="T51" fmla="*/ 42 h 100"/>
              <a:gd name="T52" fmla="*/ 116 w 71"/>
              <a:gd name="T53" fmla="*/ 38 h 100"/>
              <a:gd name="T54" fmla="*/ 116 w 71"/>
              <a:gd name="T55" fmla="*/ 31 h 100"/>
              <a:gd name="T56" fmla="*/ 105 w 71"/>
              <a:gd name="T57" fmla="*/ 23 h 100"/>
              <a:gd name="T58" fmla="*/ 112 w 71"/>
              <a:gd name="T59" fmla="*/ 12 h 100"/>
              <a:gd name="T60" fmla="*/ 110 w 71"/>
              <a:gd name="T61" fmla="*/ 8 h 100"/>
              <a:gd name="T62" fmla="*/ 101 w 71"/>
              <a:gd name="T63" fmla="*/ 4 h 100"/>
              <a:gd name="T64" fmla="*/ 101 w 71"/>
              <a:gd name="T65" fmla="*/ 0 h 100"/>
              <a:gd name="T66" fmla="*/ 88 w 71"/>
              <a:gd name="T67" fmla="*/ 0 h 100"/>
              <a:gd name="T68" fmla="*/ 72 w 71"/>
              <a:gd name="T69" fmla="*/ 2 h 100"/>
              <a:gd name="T70" fmla="*/ 60 w 71"/>
              <a:gd name="T71" fmla="*/ 4 h 100"/>
              <a:gd name="T72" fmla="*/ 56 w 71"/>
              <a:gd name="T73" fmla="*/ 10 h 100"/>
              <a:gd name="T74" fmla="*/ 51 w 71"/>
              <a:gd name="T75" fmla="*/ 19 h 100"/>
              <a:gd name="T76" fmla="*/ 51 w 71"/>
              <a:gd name="T77" fmla="*/ 23 h 100"/>
              <a:gd name="T78" fmla="*/ 43 w 71"/>
              <a:gd name="T79" fmla="*/ 33 h 100"/>
              <a:gd name="T80" fmla="*/ 47 w 71"/>
              <a:gd name="T81" fmla="*/ 36 h 100"/>
              <a:gd name="T82" fmla="*/ 40 w 71"/>
              <a:gd name="T83" fmla="*/ 46 h 100"/>
              <a:gd name="T84" fmla="*/ 34 w 71"/>
              <a:gd name="T85" fmla="*/ 52 h 100"/>
              <a:gd name="T86" fmla="*/ 28 w 71"/>
              <a:gd name="T87" fmla="*/ 54 h 100"/>
              <a:gd name="T88" fmla="*/ 69 w 71"/>
              <a:gd name="T89" fmla="*/ 46 h 100"/>
              <a:gd name="T90" fmla="*/ 72 w 71"/>
              <a:gd name="T91" fmla="*/ 50 h 100"/>
              <a:gd name="T92" fmla="*/ 64 w 71"/>
              <a:gd name="T93" fmla="*/ 48 h 100"/>
              <a:gd name="T94" fmla="*/ 64 w 71"/>
              <a:gd name="T95" fmla="*/ 44 h 10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1" h="100">
                <a:moveTo>
                  <a:pt x="17" y="54"/>
                </a:moveTo>
                <a:lnTo>
                  <a:pt x="16" y="56"/>
                </a:lnTo>
                <a:lnTo>
                  <a:pt x="12" y="56"/>
                </a:lnTo>
                <a:lnTo>
                  <a:pt x="10" y="59"/>
                </a:lnTo>
                <a:lnTo>
                  <a:pt x="8" y="63"/>
                </a:lnTo>
                <a:lnTo>
                  <a:pt x="8" y="69"/>
                </a:lnTo>
                <a:lnTo>
                  <a:pt x="6" y="77"/>
                </a:lnTo>
                <a:lnTo>
                  <a:pt x="4" y="79"/>
                </a:lnTo>
                <a:lnTo>
                  <a:pt x="4" y="81"/>
                </a:lnTo>
                <a:lnTo>
                  <a:pt x="4" y="83"/>
                </a:lnTo>
                <a:lnTo>
                  <a:pt x="2" y="84"/>
                </a:lnTo>
                <a:lnTo>
                  <a:pt x="0" y="88"/>
                </a:lnTo>
                <a:lnTo>
                  <a:pt x="0" y="90"/>
                </a:lnTo>
                <a:lnTo>
                  <a:pt x="2" y="92"/>
                </a:lnTo>
                <a:lnTo>
                  <a:pt x="4" y="94"/>
                </a:lnTo>
                <a:lnTo>
                  <a:pt x="6" y="96"/>
                </a:lnTo>
                <a:lnTo>
                  <a:pt x="10" y="98"/>
                </a:lnTo>
                <a:lnTo>
                  <a:pt x="14" y="100"/>
                </a:lnTo>
                <a:lnTo>
                  <a:pt x="16" y="98"/>
                </a:lnTo>
                <a:lnTo>
                  <a:pt x="19" y="96"/>
                </a:lnTo>
                <a:lnTo>
                  <a:pt x="23" y="94"/>
                </a:lnTo>
                <a:lnTo>
                  <a:pt x="35" y="94"/>
                </a:lnTo>
                <a:lnTo>
                  <a:pt x="35" y="92"/>
                </a:lnTo>
                <a:lnTo>
                  <a:pt x="33" y="92"/>
                </a:lnTo>
                <a:lnTo>
                  <a:pt x="31" y="90"/>
                </a:lnTo>
                <a:lnTo>
                  <a:pt x="31" y="88"/>
                </a:lnTo>
                <a:lnTo>
                  <a:pt x="33" y="84"/>
                </a:lnTo>
                <a:lnTo>
                  <a:pt x="35" y="81"/>
                </a:lnTo>
                <a:lnTo>
                  <a:pt x="33" y="77"/>
                </a:lnTo>
                <a:lnTo>
                  <a:pt x="33" y="73"/>
                </a:lnTo>
                <a:lnTo>
                  <a:pt x="37" y="69"/>
                </a:lnTo>
                <a:lnTo>
                  <a:pt x="39" y="67"/>
                </a:lnTo>
                <a:lnTo>
                  <a:pt x="44" y="67"/>
                </a:lnTo>
                <a:lnTo>
                  <a:pt x="52" y="69"/>
                </a:lnTo>
                <a:lnTo>
                  <a:pt x="52" y="67"/>
                </a:lnTo>
                <a:lnTo>
                  <a:pt x="54" y="65"/>
                </a:lnTo>
                <a:lnTo>
                  <a:pt x="56" y="67"/>
                </a:lnTo>
                <a:lnTo>
                  <a:pt x="60" y="67"/>
                </a:lnTo>
                <a:lnTo>
                  <a:pt x="60" y="71"/>
                </a:lnTo>
                <a:lnTo>
                  <a:pt x="60" y="75"/>
                </a:lnTo>
                <a:lnTo>
                  <a:pt x="62" y="77"/>
                </a:lnTo>
                <a:lnTo>
                  <a:pt x="63" y="79"/>
                </a:lnTo>
                <a:lnTo>
                  <a:pt x="63" y="73"/>
                </a:lnTo>
                <a:lnTo>
                  <a:pt x="63" y="71"/>
                </a:lnTo>
                <a:lnTo>
                  <a:pt x="63" y="67"/>
                </a:lnTo>
                <a:lnTo>
                  <a:pt x="63" y="63"/>
                </a:lnTo>
                <a:lnTo>
                  <a:pt x="63" y="56"/>
                </a:lnTo>
                <a:lnTo>
                  <a:pt x="65" y="52"/>
                </a:lnTo>
                <a:lnTo>
                  <a:pt x="65" y="46"/>
                </a:lnTo>
                <a:lnTo>
                  <a:pt x="67" y="42"/>
                </a:lnTo>
                <a:lnTo>
                  <a:pt x="69" y="40"/>
                </a:lnTo>
                <a:lnTo>
                  <a:pt x="71" y="38"/>
                </a:lnTo>
                <a:lnTo>
                  <a:pt x="71" y="35"/>
                </a:lnTo>
                <a:lnTo>
                  <a:pt x="71" y="31"/>
                </a:lnTo>
                <a:lnTo>
                  <a:pt x="69" y="27"/>
                </a:lnTo>
                <a:lnTo>
                  <a:pt x="65" y="23"/>
                </a:lnTo>
                <a:lnTo>
                  <a:pt x="67" y="17"/>
                </a:lnTo>
                <a:lnTo>
                  <a:pt x="69" y="12"/>
                </a:lnTo>
                <a:lnTo>
                  <a:pt x="67" y="10"/>
                </a:lnTo>
                <a:lnTo>
                  <a:pt x="67" y="8"/>
                </a:lnTo>
                <a:lnTo>
                  <a:pt x="63" y="6"/>
                </a:lnTo>
                <a:lnTo>
                  <a:pt x="62" y="4"/>
                </a:lnTo>
                <a:lnTo>
                  <a:pt x="62" y="0"/>
                </a:lnTo>
                <a:lnTo>
                  <a:pt x="56" y="4"/>
                </a:lnTo>
                <a:lnTo>
                  <a:pt x="54" y="0"/>
                </a:lnTo>
                <a:lnTo>
                  <a:pt x="48" y="0"/>
                </a:lnTo>
                <a:lnTo>
                  <a:pt x="44" y="2"/>
                </a:lnTo>
                <a:lnTo>
                  <a:pt x="42" y="2"/>
                </a:lnTo>
                <a:lnTo>
                  <a:pt x="37" y="4"/>
                </a:lnTo>
                <a:lnTo>
                  <a:pt x="33" y="8"/>
                </a:lnTo>
                <a:lnTo>
                  <a:pt x="35" y="10"/>
                </a:lnTo>
                <a:lnTo>
                  <a:pt x="35" y="13"/>
                </a:lnTo>
                <a:lnTo>
                  <a:pt x="31" y="19"/>
                </a:lnTo>
                <a:lnTo>
                  <a:pt x="29" y="21"/>
                </a:lnTo>
                <a:lnTo>
                  <a:pt x="31" y="23"/>
                </a:lnTo>
                <a:lnTo>
                  <a:pt x="27" y="27"/>
                </a:lnTo>
                <a:lnTo>
                  <a:pt x="27" y="33"/>
                </a:lnTo>
                <a:lnTo>
                  <a:pt x="27" y="35"/>
                </a:lnTo>
                <a:lnTo>
                  <a:pt x="29" y="36"/>
                </a:lnTo>
                <a:lnTo>
                  <a:pt x="29" y="40"/>
                </a:lnTo>
                <a:lnTo>
                  <a:pt x="25" y="46"/>
                </a:lnTo>
                <a:lnTo>
                  <a:pt x="23" y="50"/>
                </a:lnTo>
                <a:lnTo>
                  <a:pt x="21" y="52"/>
                </a:lnTo>
                <a:lnTo>
                  <a:pt x="19" y="54"/>
                </a:lnTo>
                <a:lnTo>
                  <a:pt x="17" y="54"/>
                </a:lnTo>
                <a:close/>
                <a:moveTo>
                  <a:pt x="40" y="44"/>
                </a:moveTo>
                <a:lnTo>
                  <a:pt x="42" y="46"/>
                </a:lnTo>
                <a:lnTo>
                  <a:pt x="44" y="48"/>
                </a:lnTo>
                <a:lnTo>
                  <a:pt x="44" y="50"/>
                </a:lnTo>
                <a:lnTo>
                  <a:pt x="40" y="50"/>
                </a:lnTo>
                <a:lnTo>
                  <a:pt x="39" y="48"/>
                </a:lnTo>
                <a:lnTo>
                  <a:pt x="37" y="46"/>
                </a:lnTo>
                <a:lnTo>
                  <a:pt x="39" y="44"/>
                </a:lnTo>
                <a:lnTo>
                  <a:pt x="40" y="44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9" name="Freeform 753"/>
          <p:cNvSpPr>
            <a:spLocks noEditPoints="1"/>
          </p:cNvSpPr>
          <p:nvPr/>
        </p:nvSpPr>
        <p:spPr bwMode="gray">
          <a:xfrm>
            <a:off x="4427231" y="2960767"/>
            <a:ext cx="384721" cy="234955"/>
          </a:xfrm>
          <a:custGeom>
            <a:avLst/>
            <a:gdLst>
              <a:gd name="T0" fmla="*/ 0 w 174"/>
              <a:gd name="T1" fmla="*/ 23 h 129"/>
              <a:gd name="T2" fmla="*/ 4 w 174"/>
              <a:gd name="T3" fmla="*/ 18 h 129"/>
              <a:gd name="T4" fmla="*/ 17 w 174"/>
              <a:gd name="T5" fmla="*/ 14 h 129"/>
              <a:gd name="T6" fmla="*/ 36 w 174"/>
              <a:gd name="T7" fmla="*/ 25 h 129"/>
              <a:gd name="T8" fmla="*/ 39 w 174"/>
              <a:gd name="T9" fmla="*/ 37 h 129"/>
              <a:gd name="T10" fmla="*/ 36 w 174"/>
              <a:gd name="T11" fmla="*/ 41 h 129"/>
              <a:gd name="T12" fmla="*/ 15 w 174"/>
              <a:gd name="T13" fmla="*/ 37 h 129"/>
              <a:gd name="T14" fmla="*/ 5 w 174"/>
              <a:gd name="T15" fmla="*/ 35 h 129"/>
              <a:gd name="T16" fmla="*/ 2 w 174"/>
              <a:gd name="T17" fmla="*/ 48 h 129"/>
              <a:gd name="T18" fmla="*/ 13 w 174"/>
              <a:gd name="T19" fmla="*/ 52 h 129"/>
              <a:gd name="T20" fmla="*/ 23 w 174"/>
              <a:gd name="T21" fmla="*/ 52 h 129"/>
              <a:gd name="T22" fmla="*/ 17 w 174"/>
              <a:gd name="T23" fmla="*/ 56 h 129"/>
              <a:gd name="T24" fmla="*/ 23 w 174"/>
              <a:gd name="T25" fmla="*/ 62 h 129"/>
              <a:gd name="T26" fmla="*/ 31 w 174"/>
              <a:gd name="T27" fmla="*/ 69 h 129"/>
              <a:gd name="T28" fmla="*/ 33 w 174"/>
              <a:gd name="T29" fmla="*/ 75 h 129"/>
              <a:gd name="T30" fmla="*/ 23 w 174"/>
              <a:gd name="T31" fmla="*/ 87 h 129"/>
              <a:gd name="T32" fmla="*/ 42 w 174"/>
              <a:gd name="T33" fmla="*/ 89 h 129"/>
              <a:gd name="T34" fmla="*/ 52 w 174"/>
              <a:gd name="T35" fmla="*/ 81 h 129"/>
              <a:gd name="T36" fmla="*/ 83 w 174"/>
              <a:gd name="T37" fmla="*/ 77 h 129"/>
              <a:gd name="T38" fmla="*/ 121 w 174"/>
              <a:gd name="T39" fmla="*/ 83 h 129"/>
              <a:gd name="T40" fmla="*/ 160 w 174"/>
              <a:gd name="T41" fmla="*/ 94 h 129"/>
              <a:gd name="T42" fmla="*/ 173 w 174"/>
              <a:gd name="T43" fmla="*/ 108 h 129"/>
              <a:gd name="T44" fmla="*/ 189 w 174"/>
              <a:gd name="T45" fmla="*/ 121 h 129"/>
              <a:gd name="T46" fmla="*/ 199 w 174"/>
              <a:gd name="T47" fmla="*/ 127 h 129"/>
              <a:gd name="T48" fmla="*/ 219 w 174"/>
              <a:gd name="T49" fmla="*/ 117 h 129"/>
              <a:gd name="T50" fmla="*/ 234 w 174"/>
              <a:gd name="T51" fmla="*/ 96 h 129"/>
              <a:gd name="T52" fmla="*/ 251 w 174"/>
              <a:gd name="T53" fmla="*/ 92 h 129"/>
              <a:gd name="T54" fmla="*/ 265 w 174"/>
              <a:gd name="T55" fmla="*/ 89 h 129"/>
              <a:gd name="T56" fmla="*/ 273 w 174"/>
              <a:gd name="T57" fmla="*/ 79 h 129"/>
              <a:gd name="T58" fmla="*/ 251 w 174"/>
              <a:gd name="T59" fmla="*/ 75 h 129"/>
              <a:gd name="T60" fmla="*/ 224 w 174"/>
              <a:gd name="T61" fmla="*/ 69 h 129"/>
              <a:gd name="T62" fmla="*/ 203 w 174"/>
              <a:gd name="T63" fmla="*/ 56 h 129"/>
              <a:gd name="T64" fmla="*/ 186 w 174"/>
              <a:gd name="T65" fmla="*/ 43 h 129"/>
              <a:gd name="T66" fmla="*/ 171 w 174"/>
              <a:gd name="T67" fmla="*/ 29 h 129"/>
              <a:gd name="T68" fmla="*/ 146 w 174"/>
              <a:gd name="T69" fmla="*/ 35 h 129"/>
              <a:gd name="T70" fmla="*/ 136 w 174"/>
              <a:gd name="T71" fmla="*/ 27 h 129"/>
              <a:gd name="T72" fmla="*/ 121 w 174"/>
              <a:gd name="T73" fmla="*/ 10 h 129"/>
              <a:gd name="T74" fmla="*/ 111 w 174"/>
              <a:gd name="T75" fmla="*/ 0 h 129"/>
              <a:gd name="T76" fmla="*/ 88 w 174"/>
              <a:gd name="T77" fmla="*/ 8 h 129"/>
              <a:gd name="T78" fmla="*/ 88 w 174"/>
              <a:gd name="T79" fmla="*/ 18 h 129"/>
              <a:gd name="T80" fmla="*/ 57 w 174"/>
              <a:gd name="T81" fmla="*/ 20 h 129"/>
              <a:gd name="T82" fmla="*/ 39 w 174"/>
              <a:gd name="T83" fmla="*/ 12 h 129"/>
              <a:gd name="T84" fmla="*/ 27 w 174"/>
              <a:gd name="T85" fmla="*/ 6 h 129"/>
              <a:gd name="T86" fmla="*/ 13 w 174"/>
              <a:gd name="T87" fmla="*/ 8 h 129"/>
              <a:gd name="T88" fmla="*/ 0 w 174"/>
              <a:gd name="T89" fmla="*/ 14 h 129"/>
              <a:gd name="T90" fmla="*/ 4 w 174"/>
              <a:gd name="T91" fmla="*/ 62 h 129"/>
              <a:gd name="T92" fmla="*/ 13 w 174"/>
              <a:gd name="T93" fmla="*/ 62 h 129"/>
              <a:gd name="T94" fmla="*/ 5 w 174"/>
              <a:gd name="T95" fmla="*/ 60 h 12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174" h="129">
                <a:moveTo>
                  <a:pt x="0" y="14"/>
                </a:moveTo>
                <a:lnTo>
                  <a:pt x="0" y="20"/>
                </a:lnTo>
                <a:lnTo>
                  <a:pt x="0" y="23"/>
                </a:lnTo>
                <a:lnTo>
                  <a:pt x="4" y="23"/>
                </a:lnTo>
                <a:lnTo>
                  <a:pt x="4" y="20"/>
                </a:lnTo>
                <a:lnTo>
                  <a:pt x="4" y="18"/>
                </a:lnTo>
                <a:lnTo>
                  <a:pt x="5" y="16"/>
                </a:lnTo>
                <a:lnTo>
                  <a:pt x="7" y="14"/>
                </a:lnTo>
                <a:lnTo>
                  <a:pt x="11" y="14"/>
                </a:lnTo>
                <a:lnTo>
                  <a:pt x="17" y="16"/>
                </a:lnTo>
                <a:lnTo>
                  <a:pt x="17" y="20"/>
                </a:lnTo>
                <a:lnTo>
                  <a:pt x="23" y="25"/>
                </a:lnTo>
                <a:lnTo>
                  <a:pt x="27" y="31"/>
                </a:lnTo>
                <a:lnTo>
                  <a:pt x="27" y="33"/>
                </a:lnTo>
                <a:lnTo>
                  <a:pt x="25" y="37"/>
                </a:lnTo>
                <a:lnTo>
                  <a:pt x="21" y="37"/>
                </a:lnTo>
                <a:lnTo>
                  <a:pt x="23" y="39"/>
                </a:lnTo>
                <a:lnTo>
                  <a:pt x="23" y="41"/>
                </a:lnTo>
                <a:lnTo>
                  <a:pt x="17" y="41"/>
                </a:lnTo>
                <a:lnTo>
                  <a:pt x="13" y="41"/>
                </a:lnTo>
                <a:lnTo>
                  <a:pt x="9" y="37"/>
                </a:lnTo>
                <a:lnTo>
                  <a:pt x="7" y="35"/>
                </a:lnTo>
                <a:lnTo>
                  <a:pt x="5" y="35"/>
                </a:lnTo>
                <a:lnTo>
                  <a:pt x="4" y="37"/>
                </a:lnTo>
                <a:lnTo>
                  <a:pt x="2" y="43"/>
                </a:lnTo>
                <a:lnTo>
                  <a:pt x="2" y="48"/>
                </a:lnTo>
                <a:lnTo>
                  <a:pt x="2" y="54"/>
                </a:lnTo>
                <a:lnTo>
                  <a:pt x="4" y="52"/>
                </a:lnTo>
                <a:lnTo>
                  <a:pt x="7" y="52"/>
                </a:lnTo>
                <a:lnTo>
                  <a:pt x="11" y="50"/>
                </a:lnTo>
                <a:lnTo>
                  <a:pt x="17" y="50"/>
                </a:lnTo>
                <a:lnTo>
                  <a:pt x="15" y="52"/>
                </a:lnTo>
                <a:lnTo>
                  <a:pt x="11" y="52"/>
                </a:lnTo>
                <a:lnTo>
                  <a:pt x="9" y="54"/>
                </a:lnTo>
                <a:lnTo>
                  <a:pt x="11" y="56"/>
                </a:lnTo>
                <a:lnTo>
                  <a:pt x="11" y="58"/>
                </a:lnTo>
                <a:lnTo>
                  <a:pt x="13" y="58"/>
                </a:lnTo>
                <a:lnTo>
                  <a:pt x="15" y="62"/>
                </a:lnTo>
                <a:lnTo>
                  <a:pt x="13" y="66"/>
                </a:lnTo>
                <a:lnTo>
                  <a:pt x="15" y="68"/>
                </a:lnTo>
                <a:lnTo>
                  <a:pt x="19" y="69"/>
                </a:lnTo>
                <a:lnTo>
                  <a:pt x="19" y="71"/>
                </a:lnTo>
                <a:lnTo>
                  <a:pt x="21" y="73"/>
                </a:lnTo>
                <a:lnTo>
                  <a:pt x="21" y="75"/>
                </a:lnTo>
                <a:lnTo>
                  <a:pt x="19" y="77"/>
                </a:lnTo>
                <a:lnTo>
                  <a:pt x="15" y="77"/>
                </a:lnTo>
                <a:lnTo>
                  <a:pt x="15" y="87"/>
                </a:lnTo>
                <a:lnTo>
                  <a:pt x="15" y="94"/>
                </a:lnTo>
                <a:lnTo>
                  <a:pt x="23" y="94"/>
                </a:lnTo>
                <a:lnTo>
                  <a:pt x="27" y="89"/>
                </a:lnTo>
                <a:lnTo>
                  <a:pt x="27" y="87"/>
                </a:lnTo>
                <a:lnTo>
                  <a:pt x="28" y="83"/>
                </a:lnTo>
                <a:lnTo>
                  <a:pt x="32" y="81"/>
                </a:lnTo>
                <a:lnTo>
                  <a:pt x="40" y="81"/>
                </a:lnTo>
                <a:lnTo>
                  <a:pt x="44" y="79"/>
                </a:lnTo>
                <a:lnTo>
                  <a:pt x="52" y="77"/>
                </a:lnTo>
                <a:lnTo>
                  <a:pt x="65" y="81"/>
                </a:lnTo>
                <a:lnTo>
                  <a:pt x="73" y="81"/>
                </a:lnTo>
                <a:lnTo>
                  <a:pt x="76" y="83"/>
                </a:lnTo>
                <a:lnTo>
                  <a:pt x="86" y="87"/>
                </a:lnTo>
                <a:lnTo>
                  <a:pt x="94" y="91"/>
                </a:lnTo>
                <a:lnTo>
                  <a:pt x="101" y="94"/>
                </a:lnTo>
                <a:lnTo>
                  <a:pt x="105" y="98"/>
                </a:lnTo>
                <a:lnTo>
                  <a:pt x="107" y="102"/>
                </a:lnTo>
                <a:lnTo>
                  <a:pt x="109" y="108"/>
                </a:lnTo>
                <a:lnTo>
                  <a:pt x="117" y="110"/>
                </a:lnTo>
                <a:lnTo>
                  <a:pt x="117" y="116"/>
                </a:lnTo>
                <a:lnTo>
                  <a:pt x="119" y="121"/>
                </a:lnTo>
                <a:lnTo>
                  <a:pt x="117" y="127"/>
                </a:lnTo>
                <a:lnTo>
                  <a:pt x="123" y="129"/>
                </a:lnTo>
                <a:lnTo>
                  <a:pt x="124" y="127"/>
                </a:lnTo>
                <a:lnTo>
                  <a:pt x="130" y="129"/>
                </a:lnTo>
                <a:lnTo>
                  <a:pt x="140" y="121"/>
                </a:lnTo>
                <a:lnTo>
                  <a:pt x="138" y="117"/>
                </a:lnTo>
                <a:lnTo>
                  <a:pt x="146" y="110"/>
                </a:lnTo>
                <a:lnTo>
                  <a:pt x="147" y="104"/>
                </a:lnTo>
                <a:lnTo>
                  <a:pt x="147" y="96"/>
                </a:lnTo>
                <a:lnTo>
                  <a:pt x="149" y="94"/>
                </a:lnTo>
                <a:lnTo>
                  <a:pt x="151" y="91"/>
                </a:lnTo>
                <a:lnTo>
                  <a:pt x="157" y="92"/>
                </a:lnTo>
                <a:lnTo>
                  <a:pt x="161" y="94"/>
                </a:lnTo>
                <a:lnTo>
                  <a:pt x="167" y="94"/>
                </a:lnTo>
                <a:lnTo>
                  <a:pt x="167" y="89"/>
                </a:lnTo>
                <a:lnTo>
                  <a:pt x="167" y="85"/>
                </a:lnTo>
                <a:lnTo>
                  <a:pt x="174" y="81"/>
                </a:lnTo>
                <a:lnTo>
                  <a:pt x="172" y="79"/>
                </a:lnTo>
                <a:lnTo>
                  <a:pt x="167" y="79"/>
                </a:lnTo>
                <a:lnTo>
                  <a:pt x="163" y="75"/>
                </a:lnTo>
                <a:lnTo>
                  <a:pt x="157" y="75"/>
                </a:lnTo>
                <a:lnTo>
                  <a:pt x="153" y="71"/>
                </a:lnTo>
                <a:lnTo>
                  <a:pt x="146" y="73"/>
                </a:lnTo>
                <a:lnTo>
                  <a:pt x="142" y="69"/>
                </a:lnTo>
                <a:lnTo>
                  <a:pt x="136" y="64"/>
                </a:lnTo>
                <a:lnTo>
                  <a:pt x="132" y="60"/>
                </a:lnTo>
                <a:lnTo>
                  <a:pt x="128" y="56"/>
                </a:lnTo>
                <a:lnTo>
                  <a:pt x="124" y="50"/>
                </a:lnTo>
                <a:lnTo>
                  <a:pt x="123" y="46"/>
                </a:lnTo>
                <a:lnTo>
                  <a:pt x="117" y="43"/>
                </a:lnTo>
                <a:lnTo>
                  <a:pt x="119" y="35"/>
                </a:lnTo>
                <a:lnTo>
                  <a:pt x="113" y="29"/>
                </a:lnTo>
                <a:lnTo>
                  <a:pt x="107" y="29"/>
                </a:lnTo>
                <a:lnTo>
                  <a:pt x="100" y="29"/>
                </a:lnTo>
                <a:lnTo>
                  <a:pt x="98" y="31"/>
                </a:lnTo>
                <a:lnTo>
                  <a:pt x="92" y="35"/>
                </a:lnTo>
                <a:lnTo>
                  <a:pt x="86" y="33"/>
                </a:lnTo>
                <a:lnTo>
                  <a:pt x="84" y="31"/>
                </a:lnTo>
                <a:lnTo>
                  <a:pt x="86" y="27"/>
                </a:lnTo>
                <a:lnTo>
                  <a:pt x="86" y="21"/>
                </a:lnTo>
                <a:lnTo>
                  <a:pt x="78" y="18"/>
                </a:lnTo>
                <a:lnTo>
                  <a:pt x="76" y="10"/>
                </a:lnTo>
                <a:lnTo>
                  <a:pt x="75" y="2"/>
                </a:lnTo>
                <a:lnTo>
                  <a:pt x="71" y="2"/>
                </a:lnTo>
                <a:lnTo>
                  <a:pt x="69" y="0"/>
                </a:lnTo>
                <a:lnTo>
                  <a:pt x="65" y="4"/>
                </a:lnTo>
                <a:lnTo>
                  <a:pt x="61" y="10"/>
                </a:lnTo>
                <a:lnTo>
                  <a:pt x="55" y="8"/>
                </a:lnTo>
                <a:lnTo>
                  <a:pt x="52" y="12"/>
                </a:lnTo>
                <a:lnTo>
                  <a:pt x="52" y="16"/>
                </a:lnTo>
                <a:lnTo>
                  <a:pt x="55" y="18"/>
                </a:lnTo>
                <a:lnTo>
                  <a:pt x="55" y="21"/>
                </a:lnTo>
                <a:lnTo>
                  <a:pt x="42" y="20"/>
                </a:lnTo>
                <a:lnTo>
                  <a:pt x="36" y="20"/>
                </a:lnTo>
                <a:lnTo>
                  <a:pt x="30" y="20"/>
                </a:lnTo>
                <a:lnTo>
                  <a:pt x="28" y="18"/>
                </a:lnTo>
                <a:lnTo>
                  <a:pt x="25" y="12"/>
                </a:lnTo>
                <a:lnTo>
                  <a:pt x="23" y="10"/>
                </a:lnTo>
                <a:lnTo>
                  <a:pt x="21" y="8"/>
                </a:lnTo>
                <a:lnTo>
                  <a:pt x="17" y="6"/>
                </a:lnTo>
                <a:lnTo>
                  <a:pt x="13" y="6"/>
                </a:lnTo>
                <a:lnTo>
                  <a:pt x="9" y="6"/>
                </a:lnTo>
                <a:lnTo>
                  <a:pt x="7" y="8"/>
                </a:lnTo>
                <a:lnTo>
                  <a:pt x="4" y="10"/>
                </a:lnTo>
                <a:lnTo>
                  <a:pt x="2" y="14"/>
                </a:lnTo>
                <a:lnTo>
                  <a:pt x="0" y="14"/>
                </a:lnTo>
                <a:close/>
                <a:moveTo>
                  <a:pt x="5" y="60"/>
                </a:moveTo>
                <a:lnTo>
                  <a:pt x="4" y="60"/>
                </a:lnTo>
                <a:lnTo>
                  <a:pt x="4" y="62"/>
                </a:lnTo>
                <a:lnTo>
                  <a:pt x="5" y="64"/>
                </a:lnTo>
                <a:lnTo>
                  <a:pt x="7" y="64"/>
                </a:lnTo>
                <a:lnTo>
                  <a:pt x="7" y="62"/>
                </a:lnTo>
                <a:lnTo>
                  <a:pt x="9" y="60"/>
                </a:lnTo>
                <a:lnTo>
                  <a:pt x="5" y="6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0" name="Freeform 754"/>
          <p:cNvSpPr>
            <a:spLocks noEditPoints="1"/>
          </p:cNvSpPr>
          <p:nvPr/>
        </p:nvSpPr>
        <p:spPr bwMode="gray">
          <a:xfrm>
            <a:off x="3698746" y="2989908"/>
            <a:ext cx="519782" cy="198526"/>
          </a:xfrm>
          <a:custGeom>
            <a:avLst/>
            <a:gdLst>
              <a:gd name="T0" fmla="*/ 207 w 234"/>
              <a:gd name="T1" fmla="*/ 105 h 109"/>
              <a:gd name="T2" fmla="*/ 212 w 234"/>
              <a:gd name="T3" fmla="*/ 96 h 109"/>
              <a:gd name="T4" fmla="*/ 229 w 234"/>
              <a:gd name="T5" fmla="*/ 92 h 109"/>
              <a:gd name="T6" fmla="*/ 261 w 234"/>
              <a:gd name="T7" fmla="*/ 90 h 109"/>
              <a:gd name="T8" fmla="*/ 312 w 234"/>
              <a:gd name="T9" fmla="*/ 80 h 109"/>
              <a:gd name="T10" fmla="*/ 326 w 234"/>
              <a:gd name="T11" fmla="*/ 82 h 109"/>
              <a:gd name="T12" fmla="*/ 345 w 234"/>
              <a:gd name="T13" fmla="*/ 84 h 109"/>
              <a:gd name="T14" fmla="*/ 357 w 234"/>
              <a:gd name="T15" fmla="*/ 84 h 109"/>
              <a:gd name="T16" fmla="*/ 372 w 234"/>
              <a:gd name="T17" fmla="*/ 78 h 109"/>
              <a:gd name="T18" fmla="*/ 363 w 234"/>
              <a:gd name="T19" fmla="*/ 61 h 109"/>
              <a:gd name="T20" fmla="*/ 368 w 234"/>
              <a:gd name="T21" fmla="*/ 52 h 109"/>
              <a:gd name="T22" fmla="*/ 372 w 234"/>
              <a:gd name="T23" fmla="*/ 44 h 109"/>
              <a:gd name="T24" fmla="*/ 384 w 234"/>
              <a:gd name="T25" fmla="*/ 38 h 109"/>
              <a:gd name="T26" fmla="*/ 357 w 234"/>
              <a:gd name="T27" fmla="*/ 23 h 109"/>
              <a:gd name="T28" fmla="*/ 354 w 234"/>
              <a:gd name="T29" fmla="*/ 11 h 109"/>
              <a:gd name="T30" fmla="*/ 340 w 234"/>
              <a:gd name="T31" fmla="*/ 9 h 109"/>
              <a:gd name="T32" fmla="*/ 319 w 234"/>
              <a:gd name="T33" fmla="*/ 5 h 109"/>
              <a:gd name="T34" fmla="*/ 290 w 234"/>
              <a:gd name="T35" fmla="*/ 15 h 109"/>
              <a:gd name="T36" fmla="*/ 264 w 234"/>
              <a:gd name="T37" fmla="*/ 13 h 109"/>
              <a:gd name="T38" fmla="*/ 224 w 234"/>
              <a:gd name="T39" fmla="*/ 15 h 109"/>
              <a:gd name="T40" fmla="*/ 198 w 234"/>
              <a:gd name="T41" fmla="*/ 13 h 109"/>
              <a:gd name="T42" fmla="*/ 180 w 234"/>
              <a:gd name="T43" fmla="*/ 4 h 109"/>
              <a:gd name="T44" fmla="*/ 124 w 234"/>
              <a:gd name="T45" fmla="*/ 4 h 109"/>
              <a:gd name="T46" fmla="*/ 102 w 234"/>
              <a:gd name="T47" fmla="*/ 13 h 109"/>
              <a:gd name="T48" fmla="*/ 55 w 234"/>
              <a:gd name="T49" fmla="*/ 19 h 109"/>
              <a:gd name="T50" fmla="*/ 55 w 234"/>
              <a:gd name="T51" fmla="*/ 21 h 109"/>
              <a:gd name="T52" fmla="*/ 31 w 234"/>
              <a:gd name="T53" fmla="*/ 25 h 109"/>
              <a:gd name="T54" fmla="*/ 34 w 234"/>
              <a:gd name="T55" fmla="*/ 21 h 109"/>
              <a:gd name="T56" fmla="*/ 34 w 234"/>
              <a:gd name="T57" fmla="*/ 7 h 109"/>
              <a:gd name="T58" fmla="*/ 24 w 234"/>
              <a:gd name="T59" fmla="*/ 4 h 109"/>
              <a:gd name="T60" fmla="*/ 13 w 234"/>
              <a:gd name="T61" fmla="*/ 5 h 109"/>
              <a:gd name="T62" fmla="*/ 13 w 234"/>
              <a:gd name="T63" fmla="*/ 13 h 109"/>
              <a:gd name="T64" fmla="*/ 0 w 234"/>
              <a:gd name="T65" fmla="*/ 27 h 109"/>
              <a:gd name="T66" fmla="*/ 15 w 234"/>
              <a:gd name="T67" fmla="*/ 27 h 109"/>
              <a:gd name="T68" fmla="*/ 0 w 234"/>
              <a:gd name="T69" fmla="*/ 44 h 109"/>
              <a:gd name="T70" fmla="*/ 13 w 234"/>
              <a:gd name="T71" fmla="*/ 59 h 109"/>
              <a:gd name="T72" fmla="*/ 1 w 234"/>
              <a:gd name="T73" fmla="*/ 65 h 109"/>
              <a:gd name="T74" fmla="*/ 15 w 234"/>
              <a:gd name="T75" fmla="*/ 69 h 109"/>
              <a:gd name="T76" fmla="*/ 34 w 234"/>
              <a:gd name="T77" fmla="*/ 86 h 109"/>
              <a:gd name="T78" fmla="*/ 46 w 234"/>
              <a:gd name="T79" fmla="*/ 90 h 109"/>
              <a:gd name="T80" fmla="*/ 80 w 234"/>
              <a:gd name="T81" fmla="*/ 103 h 109"/>
              <a:gd name="T82" fmla="*/ 96 w 234"/>
              <a:gd name="T83" fmla="*/ 92 h 109"/>
              <a:gd name="T84" fmla="*/ 128 w 234"/>
              <a:gd name="T85" fmla="*/ 105 h 109"/>
              <a:gd name="T86" fmla="*/ 168 w 234"/>
              <a:gd name="T87" fmla="*/ 94 h 109"/>
              <a:gd name="T88" fmla="*/ 192 w 234"/>
              <a:gd name="T89" fmla="*/ 88 h 109"/>
              <a:gd name="T90" fmla="*/ 190 w 234"/>
              <a:gd name="T91" fmla="*/ 105 h 109"/>
              <a:gd name="T92" fmla="*/ 347 w 234"/>
              <a:gd name="T93" fmla="*/ 61 h 109"/>
              <a:gd name="T94" fmla="*/ 322 w 234"/>
              <a:gd name="T95" fmla="*/ 67 h 109"/>
              <a:gd name="T96" fmla="*/ 345 w 234"/>
              <a:gd name="T97" fmla="*/ 57 h 10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34" h="109">
                <a:moveTo>
                  <a:pt x="119" y="107"/>
                </a:moveTo>
                <a:lnTo>
                  <a:pt x="119" y="109"/>
                </a:lnTo>
                <a:lnTo>
                  <a:pt x="124" y="109"/>
                </a:lnTo>
                <a:lnTo>
                  <a:pt x="126" y="105"/>
                </a:lnTo>
                <a:lnTo>
                  <a:pt x="128" y="103"/>
                </a:lnTo>
                <a:lnTo>
                  <a:pt x="132" y="101"/>
                </a:lnTo>
                <a:lnTo>
                  <a:pt x="132" y="100"/>
                </a:lnTo>
                <a:lnTo>
                  <a:pt x="130" y="96"/>
                </a:lnTo>
                <a:lnTo>
                  <a:pt x="132" y="94"/>
                </a:lnTo>
                <a:lnTo>
                  <a:pt x="136" y="94"/>
                </a:lnTo>
                <a:lnTo>
                  <a:pt x="138" y="94"/>
                </a:lnTo>
                <a:lnTo>
                  <a:pt x="140" y="92"/>
                </a:lnTo>
                <a:lnTo>
                  <a:pt x="143" y="90"/>
                </a:lnTo>
                <a:lnTo>
                  <a:pt x="147" y="92"/>
                </a:lnTo>
                <a:lnTo>
                  <a:pt x="151" y="92"/>
                </a:lnTo>
                <a:lnTo>
                  <a:pt x="159" y="90"/>
                </a:lnTo>
                <a:lnTo>
                  <a:pt x="168" y="86"/>
                </a:lnTo>
                <a:lnTo>
                  <a:pt x="176" y="84"/>
                </a:lnTo>
                <a:lnTo>
                  <a:pt x="184" y="84"/>
                </a:lnTo>
                <a:lnTo>
                  <a:pt x="190" y="80"/>
                </a:lnTo>
                <a:lnTo>
                  <a:pt x="195" y="78"/>
                </a:lnTo>
                <a:lnTo>
                  <a:pt x="197" y="82"/>
                </a:lnTo>
                <a:lnTo>
                  <a:pt x="199" y="82"/>
                </a:lnTo>
                <a:lnTo>
                  <a:pt x="201" y="82"/>
                </a:lnTo>
                <a:lnTo>
                  <a:pt x="203" y="82"/>
                </a:lnTo>
                <a:lnTo>
                  <a:pt x="207" y="82"/>
                </a:lnTo>
                <a:lnTo>
                  <a:pt x="211" y="84"/>
                </a:lnTo>
                <a:lnTo>
                  <a:pt x="213" y="80"/>
                </a:lnTo>
                <a:lnTo>
                  <a:pt x="214" y="80"/>
                </a:lnTo>
                <a:lnTo>
                  <a:pt x="216" y="80"/>
                </a:lnTo>
                <a:lnTo>
                  <a:pt x="218" y="84"/>
                </a:lnTo>
                <a:lnTo>
                  <a:pt x="222" y="82"/>
                </a:lnTo>
                <a:lnTo>
                  <a:pt x="226" y="84"/>
                </a:lnTo>
                <a:lnTo>
                  <a:pt x="228" y="82"/>
                </a:lnTo>
                <a:lnTo>
                  <a:pt x="228" y="78"/>
                </a:lnTo>
                <a:lnTo>
                  <a:pt x="226" y="75"/>
                </a:lnTo>
                <a:lnTo>
                  <a:pt x="224" y="71"/>
                </a:lnTo>
                <a:lnTo>
                  <a:pt x="222" y="67"/>
                </a:lnTo>
                <a:lnTo>
                  <a:pt x="222" y="61"/>
                </a:lnTo>
                <a:lnTo>
                  <a:pt x="224" y="59"/>
                </a:lnTo>
                <a:lnTo>
                  <a:pt x="224" y="55"/>
                </a:lnTo>
                <a:lnTo>
                  <a:pt x="224" y="53"/>
                </a:lnTo>
                <a:lnTo>
                  <a:pt x="224" y="52"/>
                </a:lnTo>
                <a:lnTo>
                  <a:pt x="222" y="50"/>
                </a:lnTo>
                <a:lnTo>
                  <a:pt x="224" y="46"/>
                </a:lnTo>
                <a:lnTo>
                  <a:pt x="226" y="44"/>
                </a:lnTo>
                <a:lnTo>
                  <a:pt x="228" y="44"/>
                </a:lnTo>
                <a:lnTo>
                  <a:pt x="230" y="46"/>
                </a:lnTo>
                <a:lnTo>
                  <a:pt x="232" y="46"/>
                </a:lnTo>
                <a:lnTo>
                  <a:pt x="234" y="42"/>
                </a:lnTo>
                <a:lnTo>
                  <a:pt x="234" y="38"/>
                </a:lnTo>
                <a:lnTo>
                  <a:pt x="230" y="34"/>
                </a:lnTo>
                <a:lnTo>
                  <a:pt x="222" y="30"/>
                </a:lnTo>
                <a:lnTo>
                  <a:pt x="216" y="27"/>
                </a:lnTo>
                <a:lnTo>
                  <a:pt x="218" y="23"/>
                </a:lnTo>
                <a:lnTo>
                  <a:pt x="220" y="21"/>
                </a:lnTo>
                <a:lnTo>
                  <a:pt x="220" y="15"/>
                </a:lnTo>
                <a:lnTo>
                  <a:pt x="220" y="11"/>
                </a:lnTo>
                <a:lnTo>
                  <a:pt x="216" y="11"/>
                </a:lnTo>
                <a:lnTo>
                  <a:pt x="216" y="9"/>
                </a:lnTo>
                <a:lnTo>
                  <a:pt x="214" y="7"/>
                </a:lnTo>
                <a:lnTo>
                  <a:pt x="211" y="9"/>
                </a:lnTo>
                <a:lnTo>
                  <a:pt x="207" y="9"/>
                </a:lnTo>
                <a:lnTo>
                  <a:pt x="205" y="7"/>
                </a:lnTo>
                <a:lnTo>
                  <a:pt x="201" y="5"/>
                </a:lnTo>
                <a:lnTo>
                  <a:pt x="199" y="5"/>
                </a:lnTo>
                <a:lnTo>
                  <a:pt x="195" y="5"/>
                </a:lnTo>
                <a:lnTo>
                  <a:pt x="190" y="7"/>
                </a:lnTo>
                <a:lnTo>
                  <a:pt x="188" y="5"/>
                </a:lnTo>
                <a:lnTo>
                  <a:pt x="184" y="11"/>
                </a:lnTo>
                <a:lnTo>
                  <a:pt x="178" y="15"/>
                </a:lnTo>
                <a:lnTo>
                  <a:pt x="172" y="17"/>
                </a:lnTo>
                <a:lnTo>
                  <a:pt x="166" y="17"/>
                </a:lnTo>
                <a:lnTo>
                  <a:pt x="165" y="15"/>
                </a:lnTo>
                <a:lnTo>
                  <a:pt x="161" y="13"/>
                </a:lnTo>
                <a:lnTo>
                  <a:pt x="159" y="17"/>
                </a:lnTo>
                <a:lnTo>
                  <a:pt x="153" y="19"/>
                </a:lnTo>
                <a:lnTo>
                  <a:pt x="147" y="19"/>
                </a:lnTo>
                <a:lnTo>
                  <a:pt x="136" y="15"/>
                </a:lnTo>
                <a:lnTo>
                  <a:pt x="134" y="11"/>
                </a:lnTo>
                <a:lnTo>
                  <a:pt x="132" y="9"/>
                </a:lnTo>
                <a:lnTo>
                  <a:pt x="126" y="11"/>
                </a:lnTo>
                <a:lnTo>
                  <a:pt x="122" y="13"/>
                </a:lnTo>
                <a:lnTo>
                  <a:pt x="120" y="9"/>
                </a:lnTo>
                <a:lnTo>
                  <a:pt x="119" y="5"/>
                </a:lnTo>
                <a:lnTo>
                  <a:pt x="115" y="4"/>
                </a:lnTo>
                <a:lnTo>
                  <a:pt x="111" y="4"/>
                </a:lnTo>
                <a:lnTo>
                  <a:pt x="109" y="0"/>
                </a:lnTo>
                <a:lnTo>
                  <a:pt x="97" y="0"/>
                </a:lnTo>
                <a:lnTo>
                  <a:pt x="84" y="0"/>
                </a:lnTo>
                <a:lnTo>
                  <a:pt x="76" y="4"/>
                </a:lnTo>
                <a:lnTo>
                  <a:pt x="71" y="9"/>
                </a:lnTo>
                <a:lnTo>
                  <a:pt x="67" y="9"/>
                </a:lnTo>
                <a:lnTo>
                  <a:pt x="65" y="9"/>
                </a:lnTo>
                <a:lnTo>
                  <a:pt x="63" y="13"/>
                </a:lnTo>
                <a:lnTo>
                  <a:pt x="61" y="15"/>
                </a:lnTo>
                <a:lnTo>
                  <a:pt x="48" y="15"/>
                </a:lnTo>
                <a:lnTo>
                  <a:pt x="36" y="13"/>
                </a:lnTo>
                <a:lnTo>
                  <a:pt x="34" y="19"/>
                </a:lnTo>
                <a:lnTo>
                  <a:pt x="38" y="19"/>
                </a:lnTo>
                <a:lnTo>
                  <a:pt x="42" y="21"/>
                </a:lnTo>
                <a:lnTo>
                  <a:pt x="38" y="21"/>
                </a:lnTo>
                <a:lnTo>
                  <a:pt x="34" y="21"/>
                </a:lnTo>
                <a:lnTo>
                  <a:pt x="34" y="23"/>
                </a:lnTo>
                <a:lnTo>
                  <a:pt x="36" y="25"/>
                </a:lnTo>
                <a:lnTo>
                  <a:pt x="26" y="25"/>
                </a:lnTo>
                <a:lnTo>
                  <a:pt x="19" y="25"/>
                </a:lnTo>
                <a:lnTo>
                  <a:pt x="19" y="29"/>
                </a:lnTo>
                <a:lnTo>
                  <a:pt x="15" y="27"/>
                </a:lnTo>
                <a:lnTo>
                  <a:pt x="9" y="27"/>
                </a:lnTo>
                <a:lnTo>
                  <a:pt x="21" y="21"/>
                </a:lnTo>
                <a:lnTo>
                  <a:pt x="32" y="17"/>
                </a:lnTo>
                <a:lnTo>
                  <a:pt x="32" y="13"/>
                </a:lnTo>
                <a:lnTo>
                  <a:pt x="26" y="11"/>
                </a:lnTo>
                <a:lnTo>
                  <a:pt x="21" y="7"/>
                </a:lnTo>
                <a:lnTo>
                  <a:pt x="19" y="5"/>
                </a:lnTo>
                <a:lnTo>
                  <a:pt x="19" y="4"/>
                </a:lnTo>
                <a:lnTo>
                  <a:pt x="17" y="4"/>
                </a:lnTo>
                <a:lnTo>
                  <a:pt x="15" y="4"/>
                </a:lnTo>
                <a:lnTo>
                  <a:pt x="11" y="2"/>
                </a:lnTo>
                <a:lnTo>
                  <a:pt x="9" y="4"/>
                </a:lnTo>
                <a:lnTo>
                  <a:pt x="7" y="5"/>
                </a:lnTo>
                <a:lnTo>
                  <a:pt x="13" y="9"/>
                </a:lnTo>
                <a:lnTo>
                  <a:pt x="13" y="11"/>
                </a:lnTo>
                <a:lnTo>
                  <a:pt x="11" y="13"/>
                </a:lnTo>
                <a:lnTo>
                  <a:pt x="7" y="13"/>
                </a:lnTo>
                <a:lnTo>
                  <a:pt x="5" y="15"/>
                </a:lnTo>
                <a:lnTo>
                  <a:pt x="1" y="21"/>
                </a:lnTo>
                <a:lnTo>
                  <a:pt x="0" y="25"/>
                </a:lnTo>
                <a:lnTo>
                  <a:pt x="0" y="27"/>
                </a:lnTo>
                <a:lnTo>
                  <a:pt x="0" y="29"/>
                </a:lnTo>
                <a:lnTo>
                  <a:pt x="1" y="30"/>
                </a:lnTo>
                <a:lnTo>
                  <a:pt x="5" y="29"/>
                </a:lnTo>
                <a:lnTo>
                  <a:pt x="9" y="27"/>
                </a:lnTo>
                <a:lnTo>
                  <a:pt x="5" y="30"/>
                </a:lnTo>
                <a:lnTo>
                  <a:pt x="1" y="36"/>
                </a:lnTo>
                <a:lnTo>
                  <a:pt x="0" y="38"/>
                </a:lnTo>
                <a:lnTo>
                  <a:pt x="0" y="44"/>
                </a:lnTo>
                <a:lnTo>
                  <a:pt x="3" y="44"/>
                </a:lnTo>
                <a:lnTo>
                  <a:pt x="7" y="46"/>
                </a:lnTo>
                <a:lnTo>
                  <a:pt x="7" y="53"/>
                </a:lnTo>
                <a:lnTo>
                  <a:pt x="7" y="59"/>
                </a:lnTo>
                <a:lnTo>
                  <a:pt x="9" y="61"/>
                </a:lnTo>
                <a:lnTo>
                  <a:pt x="11" y="63"/>
                </a:lnTo>
                <a:lnTo>
                  <a:pt x="5" y="63"/>
                </a:lnTo>
                <a:lnTo>
                  <a:pt x="1" y="65"/>
                </a:lnTo>
                <a:lnTo>
                  <a:pt x="3" y="69"/>
                </a:lnTo>
                <a:lnTo>
                  <a:pt x="3" y="71"/>
                </a:lnTo>
                <a:lnTo>
                  <a:pt x="5" y="71"/>
                </a:lnTo>
                <a:lnTo>
                  <a:pt x="9" y="69"/>
                </a:lnTo>
                <a:lnTo>
                  <a:pt x="11" y="78"/>
                </a:lnTo>
                <a:lnTo>
                  <a:pt x="11" y="86"/>
                </a:lnTo>
                <a:lnTo>
                  <a:pt x="15" y="86"/>
                </a:lnTo>
                <a:lnTo>
                  <a:pt x="21" y="86"/>
                </a:lnTo>
                <a:lnTo>
                  <a:pt x="21" y="88"/>
                </a:lnTo>
                <a:lnTo>
                  <a:pt x="21" y="92"/>
                </a:lnTo>
                <a:lnTo>
                  <a:pt x="24" y="92"/>
                </a:lnTo>
                <a:lnTo>
                  <a:pt x="28" y="90"/>
                </a:lnTo>
                <a:lnTo>
                  <a:pt x="34" y="98"/>
                </a:lnTo>
                <a:lnTo>
                  <a:pt x="42" y="105"/>
                </a:lnTo>
                <a:lnTo>
                  <a:pt x="46" y="103"/>
                </a:lnTo>
                <a:lnTo>
                  <a:pt x="49" y="103"/>
                </a:lnTo>
                <a:lnTo>
                  <a:pt x="53" y="98"/>
                </a:lnTo>
                <a:lnTo>
                  <a:pt x="55" y="94"/>
                </a:lnTo>
                <a:lnTo>
                  <a:pt x="57" y="92"/>
                </a:lnTo>
                <a:lnTo>
                  <a:pt x="59" y="92"/>
                </a:lnTo>
                <a:lnTo>
                  <a:pt x="65" y="94"/>
                </a:lnTo>
                <a:lnTo>
                  <a:pt x="71" y="98"/>
                </a:lnTo>
                <a:lnTo>
                  <a:pt x="74" y="101"/>
                </a:lnTo>
                <a:lnTo>
                  <a:pt x="78" y="105"/>
                </a:lnTo>
                <a:lnTo>
                  <a:pt x="86" y="105"/>
                </a:lnTo>
                <a:lnTo>
                  <a:pt x="94" y="101"/>
                </a:lnTo>
                <a:lnTo>
                  <a:pt x="99" y="96"/>
                </a:lnTo>
                <a:lnTo>
                  <a:pt x="103" y="94"/>
                </a:lnTo>
                <a:lnTo>
                  <a:pt x="105" y="96"/>
                </a:lnTo>
                <a:lnTo>
                  <a:pt x="111" y="96"/>
                </a:lnTo>
                <a:lnTo>
                  <a:pt x="113" y="92"/>
                </a:lnTo>
                <a:lnTo>
                  <a:pt x="117" y="88"/>
                </a:lnTo>
                <a:lnTo>
                  <a:pt x="117" y="92"/>
                </a:lnTo>
                <a:lnTo>
                  <a:pt x="119" y="98"/>
                </a:lnTo>
                <a:lnTo>
                  <a:pt x="115" y="100"/>
                </a:lnTo>
                <a:lnTo>
                  <a:pt x="115" y="105"/>
                </a:lnTo>
                <a:lnTo>
                  <a:pt x="117" y="109"/>
                </a:lnTo>
                <a:lnTo>
                  <a:pt x="119" y="107"/>
                </a:lnTo>
                <a:close/>
                <a:moveTo>
                  <a:pt x="214" y="55"/>
                </a:moveTo>
                <a:lnTo>
                  <a:pt x="213" y="61"/>
                </a:lnTo>
                <a:lnTo>
                  <a:pt x="213" y="67"/>
                </a:lnTo>
                <a:lnTo>
                  <a:pt x="207" y="67"/>
                </a:lnTo>
                <a:lnTo>
                  <a:pt x="199" y="67"/>
                </a:lnTo>
                <a:lnTo>
                  <a:pt x="197" y="67"/>
                </a:lnTo>
                <a:lnTo>
                  <a:pt x="197" y="65"/>
                </a:lnTo>
                <a:lnTo>
                  <a:pt x="199" y="63"/>
                </a:lnTo>
                <a:lnTo>
                  <a:pt x="203" y="61"/>
                </a:lnTo>
                <a:lnTo>
                  <a:pt x="211" y="57"/>
                </a:lnTo>
                <a:lnTo>
                  <a:pt x="214" y="55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/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1" name="Freeform 755"/>
          <p:cNvSpPr>
            <a:spLocks/>
          </p:cNvSpPr>
          <p:nvPr/>
        </p:nvSpPr>
        <p:spPr bwMode="gray">
          <a:xfrm>
            <a:off x="3172785" y="3139257"/>
            <a:ext cx="112552" cy="203991"/>
          </a:xfrm>
          <a:custGeom>
            <a:avLst/>
            <a:gdLst>
              <a:gd name="T0" fmla="*/ 77 w 51"/>
              <a:gd name="T1" fmla="*/ 66 h 112"/>
              <a:gd name="T2" fmla="*/ 77 w 51"/>
              <a:gd name="T3" fmla="*/ 64 h 112"/>
              <a:gd name="T4" fmla="*/ 77 w 51"/>
              <a:gd name="T5" fmla="*/ 64 h 112"/>
              <a:gd name="T6" fmla="*/ 75 w 51"/>
              <a:gd name="T7" fmla="*/ 64 h 112"/>
              <a:gd name="T8" fmla="*/ 73 w 51"/>
              <a:gd name="T9" fmla="*/ 66 h 112"/>
              <a:gd name="T10" fmla="*/ 66 w 51"/>
              <a:gd name="T11" fmla="*/ 62 h 112"/>
              <a:gd name="T12" fmla="*/ 63 w 51"/>
              <a:gd name="T13" fmla="*/ 60 h 112"/>
              <a:gd name="T14" fmla="*/ 59 w 51"/>
              <a:gd name="T15" fmla="*/ 56 h 112"/>
              <a:gd name="T16" fmla="*/ 59 w 51"/>
              <a:gd name="T17" fmla="*/ 52 h 112"/>
              <a:gd name="T18" fmla="*/ 63 w 51"/>
              <a:gd name="T19" fmla="*/ 50 h 112"/>
              <a:gd name="T20" fmla="*/ 69 w 51"/>
              <a:gd name="T21" fmla="*/ 48 h 112"/>
              <a:gd name="T22" fmla="*/ 73 w 51"/>
              <a:gd name="T23" fmla="*/ 39 h 112"/>
              <a:gd name="T24" fmla="*/ 75 w 51"/>
              <a:gd name="T25" fmla="*/ 29 h 112"/>
              <a:gd name="T26" fmla="*/ 69 w 51"/>
              <a:gd name="T27" fmla="*/ 29 h 112"/>
              <a:gd name="T28" fmla="*/ 66 w 51"/>
              <a:gd name="T29" fmla="*/ 29 h 112"/>
              <a:gd name="T30" fmla="*/ 66 w 51"/>
              <a:gd name="T31" fmla="*/ 25 h 112"/>
              <a:gd name="T32" fmla="*/ 66 w 51"/>
              <a:gd name="T33" fmla="*/ 21 h 112"/>
              <a:gd name="T34" fmla="*/ 73 w 51"/>
              <a:gd name="T35" fmla="*/ 14 h 112"/>
              <a:gd name="T36" fmla="*/ 80 w 51"/>
              <a:gd name="T37" fmla="*/ 6 h 112"/>
              <a:gd name="T38" fmla="*/ 75 w 51"/>
              <a:gd name="T39" fmla="*/ 6 h 112"/>
              <a:gd name="T40" fmla="*/ 69 w 51"/>
              <a:gd name="T41" fmla="*/ 8 h 112"/>
              <a:gd name="T42" fmla="*/ 63 w 51"/>
              <a:gd name="T43" fmla="*/ 8 h 112"/>
              <a:gd name="T44" fmla="*/ 63 w 51"/>
              <a:gd name="T45" fmla="*/ 6 h 112"/>
              <a:gd name="T46" fmla="*/ 63 w 51"/>
              <a:gd name="T47" fmla="*/ 2 h 112"/>
              <a:gd name="T48" fmla="*/ 57 w 51"/>
              <a:gd name="T49" fmla="*/ 0 h 112"/>
              <a:gd name="T50" fmla="*/ 54 w 51"/>
              <a:gd name="T51" fmla="*/ 0 h 112"/>
              <a:gd name="T52" fmla="*/ 41 w 51"/>
              <a:gd name="T53" fmla="*/ 2 h 112"/>
              <a:gd name="T54" fmla="*/ 33 w 51"/>
              <a:gd name="T55" fmla="*/ 6 h 112"/>
              <a:gd name="T56" fmla="*/ 19 w 51"/>
              <a:gd name="T57" fmla="*/ 6 h 112"/>
              <a:gd name="T58" fmla="*/ 13 w 51"/>
              <a:gd name="T59" fmla="*/ 4 h 112"/>
              <a:gd name="T60" fmla="*/ 13 w 51"/>
              <a:gd name="T61" fmla="*/ 10 h 112"/>
              <a:gd name="T62" fmla="*/ 15 w 51"/>
              <a:gd name="T63" fmla="*/ 16 h 112"/>
              <a:gd name="T64" fmla="*/ 17 w 51"/>
              <a:gd name="T65" fmla="*/ 18 h 112"/>
              <a:gd name="T66" fmla="*/ 15 w 51"/>
              <a:gd name="T67" fmla="*/ 23 h 112"/>
              <a:gd name="T68" fmla="*/ 17 w 51"/>
              <a:gd name="T69" fmla="*/ 29 h 112"/>
              <a:gd name="T70" fmla="*/ 19 w 51"/>
              <a:gd name="T71" fmla="*/ 35 h 112"/>
              <a:gd name="T72" fmla="*/ 17 w 51"/>
              <a:gd name="T73" fmla="*/ 39 h 112"/>
              <a:gd name="T74" fmla="*/ 15 w 51"/>
              <a:gd name="T75" fmla="*/ 42 h 112"/>
              <a:gd name="T76" fmla="*/ 13 w 51"/>
              <a:gd name="T77" fmla="*/ 46 h 112"/>
              <a:gd name="T78" fmla="*/ 3 w 51"/>
              <a:gd name="T79" fmla="*/ 50 h 112"/>
              <a:gd name="T80" fmla="*/ 0 w 51"/>
              <a:gd name="T81" fmla="*/ 50 h 112"/>
              <a:gd name="T82" fmla="*/ 0 w 51"/>
              <a:gd name="T83" fmla="*/ 54 h 112"/>
              <a:gd name="T84" fmla="*/ 0 w 51"/>
              <a:gd name="T85" fmla="*/ 62 h 112"/>
              <a:gd name="T86" fmla="*/ 1 w 51"/>
              <a:gd name="T87" fmla="*/ 67 h 112"/>
              <a:gd name="T88" fmla="*/ 3 w 51"/>
              <a:gd name="T89" fmla="*/ 67 h 112"/>
              <a:gd name="T90" fmla="*/ 13 w 51"/>
              <a:gd name="T91" fmla="*/ 69 h 112"/>
              <a:gd name="T92" fmla="*/ 15 w 51"/>
              <a:gd name="T93" fmla="*/ 75 h 112"/>
              <a:gd name="T94" fmla="*/ 15 w 51"/>
              <a:gd name="T95" fmla="*/ 81 h 112"/>
              <a:gd name="T96" fmla="*/ 26 w 51"/>
              <a:gd name="T97" fmla="*/ 83 h 112"/>
              <a:gd name="T98" fmla="*/ 33 w 51"/>
              <a:gd name="T99" fmla="*/ 112 h 112"/>
              <a:gd name="T100" fmla="*/ 41 w 51"/>
              <a:gd name="T101" fmla="*/ 110 h 112"/>
              <a:gd name="T102" fmla="*/ 44 w 51"/>
              <a:gd name="T103" fmla="*/ 106 h 112"/>
              <a:gd name="T104" fmla="*/ 47 w 51"/>
              <a:gd name="T105" fmla="*/ 102 h 112"/>
              <a:gd name="T106" fmla="*/ 47 w 51"/>
              <a:gd name="T107" fmla="*/ 98 h 112"/>
              <a:gd name="T108" fmla="*/ 47 w 51"/>
              <a:gd name="T109" fmla="*/ 92 h 112"/>
              <a:gd name="T110" fmla="*/ 47 w 51"/>
              <a:gd name="T111" fmla="*/ 89 h 112"/>
              <a:gd name="T112" fmla="*/ 51 w 51"/>
              <a:gd name="T113" fmla="*/ 87 h 112"/>
              <a:gd name="T114" fmla="*/ 57 w 51"/>
              <a:gd name="T115" fmla="*/ 85 h 112"/>
              <a:gd name="T116" fmla="*/ 63 w 51"/>
              <a:gd name="T117" fmla="*/ 83 h 112"/>
              <a:gd name="T118" fmla="*/ 69 w 51"/>
              <a:gd name="T119" fmla="*/ 79 h 112"/>
              <a:gd name="T120" fmla="*/ 75 w 51"/>
              <a:gd name="T121" fmla="*/ 75 h 112"/>
              <a:gd name="T122" fmla="*/ 73 w 51"/>
              <a:gd name="T123" fmla="*/ 71 h 112"/>
              <a:gd name="T124" fmla="*/ 77 w 51"/>
              <a:gd name="T125" fmla="*/ 66 h 11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51" h="112">
                <a:moveTo>
                  <a:pt x="49" y="66"/>
                </a:moveTo>
                <a:lnTo>
                  <a:pt x="49" y="64"/>
                </a:lnTo>
                <a:lnTo>
                  <a:pt x="48" y="64"/>
                </a:lnTo>
                <a:lnTo>
                  <a:pt x="46" y="66"/>
                </a:lnTo>
                <a:lnTo>
                  <a:pt x="42" y="62"/>
                </a:lnTo>
                <a:lnTo>
                  <a:pt x="40" y="60"/>
                </a:lnTo>
                <a:lnTo>
                  <a:pt x="38" y="56"/>
                </a:lnTo>
                <a:lnTo>
                  <a:pt x="38" y="52"/>
                </a:lnTo>
                <a:lnTo>
                  <a:pt x="40" y="50"/>
                </a:lnTo>
                <a:lnTo>
                  <a:pt x="44" y="48"/>
                </a:lnTo>
                <a:lnTo>
                  <a:pt x="46" y="39"/>
                </a:lnTo>
                <a:lnTo>
                  <a:pt x="48" y="29"/>
                </a:lnTo>
                <a:lnTo>
                  <a:pt x="44" y="29"/>
                </a:lnTo>
                <a:lnTo>
                  <a:pt x="42" y="29"/>
                </a:lnTo>
                <a:lnTo>
                  <a:pt x="42" y="25"/>
                </a:lnTo>
                <a:lnTo>
                  <a:pt x="42" y="21"/>
                </a:lnTo>
                <a:lnTo>
                  <a:pt x="46" y="14"/>
                </a:lnTo>
                <a:lnTo>
                  <a:pt x="51" y="6"/>
                </a:lnTo>
                <a:lnTo>
                  <a:pt x="48" y="6"/>
                </a:lnTo>
                <a:lnTo>
                  <a:pt x="44" y="8"/>
                </a:lnTo>
                <a:lnTo>
                  <a:pt x="40" y="8"/>
                </a:lnTo>
                <a:lnTo>
                  <a:pt x="40" y="6"/>
                </a:lnTo>
                <a:lnTo>
                  <a:pt x="40" y="2"/>
                </a:lnTo>
                <a:lnTo>
                  <a:pt x="36" y="0"/>
                </a:lnTo>
                <a:lnTo>
                  <a:pt x="34" y="0"/>
                </a:lnTo>
                <a:lnTo>
                  <a:pt x="26" y="2"/>
                </a:lnTo>
                <a:lnTo>
                  <a:pt x="21" y="6"/>
                </a:lnTo>
                <a:lnTo>
                  <a:pt x="13" y="6"/>
                </a:lnTo>
                <a:lnTo>
                  <a:pt x="7" y="4"/>
                </a:lnTo>
                <a:lnTo>
                  <a:pt x="7" y="10"/>
                </a:lnTo>
                <a:lnTo>
                  <a:pt x="9" y="16"/>
                </a:lnTo>
                <a:lnTo>
                  <a:pt x="11" y="18"/>
                </a:lnTo>
                <a:lnTo>
                  <a:pt x="9" y="23"/>
                </a:lnTo>
                <a:lnTo>
                  <a:pt x="11" y="29"/>
                </a:lnTo>
                <a:lnTo>
                  <a:pt x="13" y="35"/>
                </a:lnTo>
                <a:lnTo>
                  <a:pt x="11" y="39"/>
                </a:lnTo>
                <a:lnTo>
                  <a:pt x="9" y="42"/>
                </a:lnTo>
                <a:lnTo>
                  <a:pt x="7" y="46"/>
                </a:lnTo>
                <a:lnTo>
                  <a:pt x="3" y="50"/>
                </a:lnTo>
                <a:lnTo>
                  <a:pt x="0" y="50"/>
                </a:lnTo>
                <a:lnTo>
                  <a:pt x="0" y="54"/>
                </a:lnTo>
                <a:lnTo>
                  <a:pt x="0" y="62"/>
                </a:lnTo>
                <a:lnTo>
                  <a:pt x="1" y="67"/>
                </a:lnTo>
                <a:lnTo>
                  <a:pt x="3" y="67"/>
                </a:lnTo>
                <a:lnTo>
                  <a:pt x="7" y="69"/>
                </a:lnTo>
                <a:lnTo>
                  <a:pt x="9" y="75"/>
                </a:lnTo>
                <a:lnTo>
                  <a:pt x="9" y="81"/>
                </a:lnTo>
                <a:lnTo>
                  <a:pt x="17" y="83"/>
                </a:lnTo>
                <a:lnTo>
                  <a:pt x="21" y="112"/>
                </a:lnTo>
                <a:lnTo>
                  <a:pt x="26" y="110"/>
                </a:lnTo>
                <a:lnTo>
                  <a:pt x="28" y="106"/>
                </a:lnTo>
                <a:lnTo>
                  <a:pt x="30" y="102"/>
                </a:lnTo>
                <a:lnTo>
                  <a:pt x="30" y="98"/>
                </a:lnTo>
                <a:lnTo>
                  <a:pt x="30" y="92"/>
                </a:lnTo>
                <a:lnTo>
                  <a:pt x="30" y="89"/>
                </a:lnTo>
                <a:lnTo>
                  <a:pt x="32" y="87"/>
                </a:lnTo>
                <a:lnTo>
                  <a:pt x="36" y="85"/>
                </a:lnTo>
                <a:lnTo>
                  <a:pt x="40" y="83"/>
                </a:lnTo>
                <a:lnTo>
                  <a:pt x="44" y="79"/>
                </a:lnTo>
                <a:lnTo>
                  <a:pt x="48" y="75"/>
                </a:lnTo>
                <a:lnTo>
                  <a:pt x="46" y="71"/>
                </a:lnTo>
                <a:lnTo>
                  <a:pt x="49" y="66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2" name="Freeform 756"/>
          <p:cNvSpPr>
            <a:spLocks/>
          </p:cNvSpPr>
          <p:nvPr/>
        </p:nvSpPr>
        <p:spPr bwMode="gray">
          <a:xfrm>
            <a:off x="2964053" y="3887840"/>
            <a:ext cx="57299" cy="174849"/>
          </a:xfrm>
          <a:custGeom>
            <a:avLst/>
            <a:gdLst>
              <a:gd name="T0" fmla="*/ 37 w 26"/>
              <a:gd name="T1" fmla="*/ 86 h 96"/>
              <a:gd name="T2" fmla="*/ 37 w 26"/>
              <a:gd name="T3" fmla="*/ 86 h 96"/>
              <a:gd name="T4" fmla="*/ 37 w 26"/>
              <a:gd name="T5" fmla="*/ 82 h 96"/>
              <a:gd name="T6" fmla="*/ 36 w 26"/>
              <a:gd name="T7" fmla="*/ 81 h 96"/>
              <a:gd name="T8" fmla="*/ 36 w 26"/>
              <a:gd name="T9" fmla="*/ 81 h 96"/>
              <a:gd name="T10" fmla="*/ 36 w 26"/>
              <a:gd name="T11" fmla="*/ 77 h 96"/>
              <a:gd name="T12" fmla="*/ 33 w 26"/>
              <a:gd name="T13" fmla="*/ 71 h 96"/>
              <a:gd name="T14" fmla="*/ 33 w 26"/>
              <a:gd name="T15" fmla="*/ 67 h 96"/>
              <a:gd name="T16" fmla="*/ 36 w 26"/>
              <a:gd name="T17" fmla="*/ 63 h 96"/>
              <a:gd name="T18" fmla="*/ 36 w 26"/>
              <a:gd name="T19" fmla="*/ 57 h 96"/>
              <a:gd name="T20" fmla="*/ 36 w 26"/>
              <a:gd name="T21" fmla="*/ 52 h 96"/>
              <a:gd name="T22" fmla="*/ 36 w 26"/>
              <a:gd name="T23" fmla="*/ 48 h 96"/>
              <a:gd name="T24" fmla="*/ 36 w 26"/>
              <a:gd name="T25" fmla="*/ 40 h 96"/>
              <a:gd name="T26" fmla="*/ 36 w 26"/>
              <a:gd name="T27" fmla="*/ 34 h 96"/>
              <a:gd name="T28" fmla="*/ 36 w 26"/>
              <a:gd name="T29" fmla="*/ 33 h 96"/>
              <a:gd name="T30" fmla="*/ 36 w 26"/>
              <a:gd name="T31" fmla="*/ 31 h 96"/>
              <a:gd name="T32" fmla="*/ 33 w 26"/>
              <a:gd name="T33" fmla="*/ 25 h 96"/>
              <a:gd name="T34" fmla="*/ 36 w 26"/>
              <a:gd name="T35" fmla="*/ 19 h 96"/>
              <a:gd name="T36" fmla="*/ 33 w 26"/>
              <a:gd name="T37" fmla="*/ 17 h 96"/>
              <a:gd name="T38" fmla="*/ 17 w 26"/>
              <a:gd name="T39" fmla="*/ 13 h 96"/>
              <a:gd name="T40" fmla="*/ 19 w 26"/>
              <a:gd name="T41" fmla="*/ 2 h 96"/>
              <a:gd name="T42" fmla="*/ 17 w 26"/>
              <a:gd name="T43" fmla="*/ 2 h 96"/>
              <a:gd name="T44" fmla="*/ 13 w 26"/>
              <a:gd name="T45" fmla="*/ 0 h 96"/>
              <a:gd name="T46" fmla="*/ 3 w 26"/>
              <a:gd name="T47" fmla="*/ 0 h 96"/>
              <a:gd name="T48" fmla="*/ 1 w 26"/>
              <a:gd name="T49" fmla="*/ 0 h 96"/>
              <a:gd name="T50" fmla="*/ 0 w 26"/>
              <a:gd name="T51" fmla="*/ 6 h 96"/>
              <a:gd name="T52" fmla="*/ 1 w 26"/>
              <a:gd name="T53" fmla="*/ 11 h 96"/>
              <a:gd name="T54" fmla="*/ 3 w 26"/>
              <a:gd name="T55" fmla="*/ 13 h 96"/>
              <a:gd name="T56" fmla="*/ 5 w 26"/>
              <a:gd name="T57" fmla="*/ 19 h 96"/>
              <a:gd name="T58" fmla="*/ 5 w 26"/>
              <a:gd name="T59" fmla="*/ 25 h 96"/>
              <a:gd name="T60" fmla="*/ 5 w 26"/>
              <a:gd name="T61" fmla="*/ 31 h 96"/>
              <a:gd name="T62" fmla="*/ 5 w 26"/>
              <a:gd name="T63" fmla="*/ 34 h 96"/>
              <a:gd name="T64" fmla="*/ 13 w 26"/>
              <a:gd name="T65" fmla="*/ 36 h 96"/>
              <a:gd name="T66" fmla="*/ 3 w 26"/>
              <a:gd name="T67" fmla="*/ 40 h 96"/>
              <a:gd name="T68" fmla="*/ 5 w 26"/>
              <a:gd name="T69" fmla="*/ 48 h 96"/>
              <a:gd name="T70" fmla="*/ 15 w 26"/>
              <a:gd name="T71" fmla="*/ 52 h 96"/>
              <a:gd name="T72" fmla="*/ 15 w 26"/>
              <a:gd name="T73" fmla="*/ 56 h 96"/>
              <a:gd name="T74" fmla="*/ 15 w 26"/>
              <a:gd name="T75" fmla="*/ 63 h 96"/>
              <a:gd name="T76" fmla="*/ 13 w 26"/>
              <a:gd name="T77" fmla="*/ 69 h 96"/>
              <a:gd name="T78" fmla="*/ 13 w 26"/>
              <a:gd name="T79" fmla="*/ 71 h 96"/>
              <a:gd name="T80" fmla="*/ 13 w 26"/>
              <a:gd name="T81" fmla="*/ 75 h 96"/>
              <a:gd name="T82" fmla="*/ 13 w 26"/>
              <a:gd name="T83" fmla="*/ 77 h 96"/>
              <a:gd name="T84" fmla="*/ 13 w 26"/>
              <a:gd name="T85" fmla="*/ 79 h 96"/>
              <a:gd name="T86" fmla="*/ 19 w 26"/>
              <a:gd name="T87" fmla="*/ 84 h 96"/>
              <a:gd name="T88" fmla="*/ 22 w 26"/>
              <a:gd name="T89" fmla="*/ 90 h 96"/>
              <a:gd name="T90" fmla="*/ 26 w 26"/>
              <a:gd name="T91" fmla="*/ 92 h 96"/>
              <a:gd name="T92" fmla="*/ 22 w 26"/>
              <a:gd name="T93" fmla="*/ 96 h 96"/>
              <a:gd name="T94" fmla="*/ 22 w 26"/>
              <a:gd name="T95" fmla="*/ 96 h 96"/>
              <a:gd name="T96" fmla="*/ 30 w 26"/>
              <a:gd name="T97" fmla="*/ 96 h 96"/>
              <a:gd name="T98" fmla="*/ 36 w 26"/>
              <a:gd name="T99" fmla="*/ 92 h 96"/>
              <a:gd name="T100" fmla="*/ 40 w 26"/>
              <a:gd name="T101" fmla="*/ 86 h 96"/>
              <a:gd name="T102" fmla="*/ 37 w 26"/>
              <a:gd name="T103" fmla="*/ 86 h 9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26" h="96">
                <a:moveTo>
                  <a:pt x="24" y="86"/>
                </a:moveTo>
                <a:lnTo>
                  <a:pt x="24" y="86"/>
                </a:lnTo>
                <a:lnTo>
                  <a:pt x="24" y="82"/>
                </a:lnTo>
                <a:lnTo>
                  <a:pt x="23" y="81"/>
                </a:lnTo>
                <a:lnTo>
                  <a:pt x="23" y="77"/>
                </a:lnTo>
                <a:lnTo>
                  <a:pt x="21" y="71"/>
                </a:lnTo>
                <a:lnTo>
                  <a:pt x="21" y="67"/>
                </a:lnTo>
                <a:lnTo>
                  <a:pt x="23" y="63"/>
                </a:lnTo>
                <a:lnTo>
                  <a:pt x="23" y="57"/>
                </a:lnTo>
                <a:lnTo>
                  <a:pt x="23" y="52"/>
                </a:lnTo>
                <a:lnTo>
                  <a:pt x="23" y="48"/>
                </a:lnTo>
                <a:lnTo>
                  <a:pt x="23" y="40"/>
                </a:lnTo>
                <a:lnTo>
                  <a:pt x="23" y="34"/>
                </a:lnTo>
                <a:lnTo>
                  <a:pt x="23" y="33"/>
                </a:lnTo>
                <a:lnTo>
                  <a:pt x="23" y="31"/>
                </a:lnTo>
                <a:lnTo>
                  <a:pt x="21" y="25"/>
                </a:lnTo>
                <a:lnTo>
                  <a:pt x="23" y="19"/>
                </a:lnTo>
                <a:lnTo>
                  <a:pt x="21" y="17"/>
                </a:lnTo>
                <a:lnTo>
                  <a:pt x="11" y="13"/>
                </a:lnTo>
                <a:lnTo>
                  <a:pt x="13" y="2"/>
                </a:lnTo>
                <a:lnTo>
                  <a:pt x="11" y="2"/>
                </a:lnTo>
                <a:lnTo>
                  <a:pt x="7" y="0"/>
                </a:lnTo>
                <a:lnTo>
                  <a:pt x="3" y="0"/>
                </a:lnTo>
                <a:lnTo>
                  <a:pt x="1" y="0"/>
                </a:lnTo>
                <a:lnTo>
                  <a:pt x="0" y="6"/>
                </a:lnTo>
                <a:lnTo>
                  <a:pt x="1" y="11"/>
                </a:lnTo>
                <a:lnTo>
                  <a:pt x="3" y="13"/>
                </a:lnTo>
                <a:lnTo>
                  <a:pt x="5" y="19"/>
                </a:lnTo>
                <a:lnTo>
                  <a:pt x="5" y="25"/>
                </a:lnTo>
                <a:lnTo>
                  <a:pt x="5" y="31"/>
                </a:lnTo>
                <a:lnTo>
                  <a:pt x="5" y="34"/>
                </a:lnTo>
                <a:lnTo>
                  <a:pt x="7" y="36"/>
                </a:lnTo>
                <a:lnTo>
                  <a:pt x="3" y="40"/>
                </a:lnTo>
                <a:lnTo>
                  <a:pt x="5" y="48"/>
                </a:lnTo>
                <a:lnTo>
                  <a:pt x="9" y="52"/>
                </a:lnTo>
                <a:lnTo>
                  <a:pt x="9" y="56"/>
                </a:lnTo>
                <a:lnTo>
                  <a:pt x="9" y="63"/>
                </a:lnTo>
                <a:lnTo>
                  <a:pt x="7" y="69"/>
                </a:lnTo>
                <a:lnTo>
                  <a:pt x="7" y="71"/>
                </a:lnTo>
                <a:lnTo>
                  <a:pt x="7" y="75"/>
                </a:lnTo>
                <a:lnTo>
                  <a:pt x="7" y="77"/>
                </a:lnTo>
                <a:lnTo>
                  <a:pt x="7" y="79"/>
                </a:lnTo>
                <a:lnTo>
                  <a:pt x="13" y="84"/>
                </a:lnTo>
                <a:lnTo>
                  <a:pt x="15" y="90"/>
                </a:lnTo>
                <a:lnTo>
                  <a:pt x="17" y="92"/>
                </a:lnTo>
                <a:lnTo>
                  <a:pt x="15" y="96"/>
                </a:lnTo>
                <a:lnTo>
                  <a:pt x="19" y="96"/>
                </a:lnTo>
                <a:lnTo>
                  <a:pt x="23" y="92"/>
                </a:lnTo>
                <a:lnTo>
                  <a:pt x="26" y="86"/>
                </a:lnTo>
                <a:lnTo>
                  <a:pt x="24" y="86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3" name="Freeform 757"/>
          <p:cNvSpPr>
            <a:spLocks/>
          </p:cNvSpPr>
          <p:nvPr/>
        </p:nvSpPr>
        <p:spPr bwMode="gray">
          <a:xfrm>
            <a:off x="5673497" y="3652916"/>
            <a:ext cx="216917" cy="420731"/>
          </a:xfrm>
          <a:custGeom>
            <a:avLst/>
            <a:gdLst>
              <a:gd name="T0" fmla="*/ 23 w 98"/>
              <a:gd name="T1" fmla="*/ 146 h 231"/>
              <a:gd name="T2" fmla="*/ 23 w 98"/>
              <a:gd name="T3" fmla="*/ 148 h 231"/>
              <a:gd name="T4" fmla="*/ 19 w 98"/>
              <a:gd name="T5" fmla="*/ 156 h 231"/>
              <a:gd name="T6" fmla="*/ 16 w 98"/>
              <a:gd name="T7" fmla="*/ 171 h 231"/>
              <a:gd name="T8" fmla="*/ 31 w 98"/>
              <a:gd name="T9" fmla="*/ 194 h 231"/>
              <a:gd name="T10" fmla="*/ 53 w 98"/>
              <a:gd name="T11" fmla="*/ 217 h 231"/>
              <a:gd name="T12" fmla="*/ 57 w 98"/>
              <a:gd name="T13" fmla="*/ 221 h 231"/>
              <a:gd name="T14" fmla="*/ 67 w 98"/>
              <a:gd name="T15" fmla="*/ 231 h 231"/>
              <a:gd name="T16" fmla="*/ 74 w 98"/>
              <a:gd name="T17" fmla="*/ 227 h 231"/>
              <a:gd name="T18" fmla="*/ 83 w 98"/>
              <a:gd name="T19" fmla="*/ 221 h 231"/>
              <a:gd name="T20" fmla="*/ 77 w 98"/>
              <a:gd name="T21" fmla="*/ 210 h 231"/>
              <a:gd name="T22" fmla="*/ 61 w 98"/>
              <a:gd name="T23" fmla="*/ 202 h 231"/>
              <a:gd name="T24" fmla="*/ 53 w 98"/>
              <a:gd name="T25" fmla="*/ 192 h 231"/>
              <a:gd name="T26" fmla="*/ 47 w 98"/>
              <a:gd name="T27" fmla="*/ 185 h 231"/>
              <a:gd name="T28" fmla="*/ 37 w 98"/>
              <a:gd name="T29" fmla="*/ 179 h 231"/>
              <a:gd name="T30" fmla="*/ 34 w 98"/>
              <a:gd name="T31" fmla="*/ 173 h 231"/>
              <a:gd name="T32" fmla="*/ 31 w 98"/>
              <a:gd name="T33" fmla="*/ 162 h 231"/>
              <a:gd name="T34" fmla="*/ 40 w 98"/>
              <a:gd name="T35" fmla="*/ 139 h 231"/>
              <a:gd name="T36" fmla="*/ 43 w 98"/>
              <a:gd name="T37" fmla="*/ 114 h 231"/>
              <a:gd name="T38" fmla="*/ 51 w 98"/>
              <a:gd name="T39" fmla="*/ 110 h 231"/>
              <a:gd name="T40" fmla="*/ 61 w 98"/>
              <a:gd name="T41" fmla="*/ 110 h 231"/>
              <a:gd name="T42" fmla="*/ 64 w 98"/>
              <a:gd name="T43" fmla="*/ 115 h 231"/>
              <a:gd name="T44" fmla="*/ 77 w 98"/>
              <a:gd name="T45" fmla="*/ 119 h 231"/>
              <a:gd name="T46" fmla="*/ 83 w 98"/>
              <a:gd name="T47" fmla="*/ 119 h 231"/>
              <a:gd name="T48" fmla="*/ 90 w 98"/>
              <a:gd name="T49" fmla="*/ 125 h 231"/>
              <a:gd name="T50" fmla="*/ 96 w 98"/>
              <a:gd name="T51" fmla="*/ 131 h 231"/>
              <a:gd name="T52" fmla="*/ 96 w 98"/>
              <a:gd name="T53" fmla="*/ 133 h 231"/>
              <a:gd name="T54" fmla="*/ 97 w 98"/>
              <a:gd name="T55" fmla="*/ 123 h 231"/>
              <a:gd name="T56" fmla="*/ 90 w 98"/>
              <a:gd name="T57" fmla="*/ 106 h 231"/>
              <a:gd name="T58" fmla="*/ 97 w 98"/>
              <a:gd name="T59" fmla="*/ 96 h 231"/>
              <a:gd name="T60" fmla="*/ 114 w 98"/>
              <a:gd name="T61" fmla="*/ 94 h 231"/>
              <a:gd name="T62" fmla="*/ 133 w 98"/>
              <a:gd name="T63" fmla="*/ 91 h 231"/>
              <a:gd name="T64" fmla="*/ 148 w 98"/>
              <a:gd name="T65" fmla="*/ 87 h 231"/>
              <a:gd name="T66" fmla="*/ 157 w 98"/>
              <a:gd name="T67" fmla="*/ 79 h 231"/>
              <a:gd name="T68" fmla="*/ 154 w 98"/>
              <a:gd name="T69" fmla="*/ 69 h 231"/>
              <a:gd name="T70" fmla="*/ 148 w 98"/>
              <a:gd name="T71" fmla="*/ 62 h 231"/>
              <a:gd name="T72" fmla="*/ 138 w 98"/>
              <a:gd name="T73" fmla="*/ 54 h 231"/>
              <a:gd name="T74" fmla="*/ 134 w 98"/>
              <a:gd name="T75" fmla="*/ 41 h 231"/>
              <a:gd name="T76" fmla="*/ 123 w 98"/>
              <a:gd name="T77" fmla="*/ 31 h 231"/>
              <a:gd name="T78" fmla="*/ 111 w 98"/>
              <a:gd name="T79" fmla="*/ 23 h 231"/>
              <a:gd name="T80" fmla="*/ 96 w 98"/>
              <a:gd name="T81" fmla="*/ 25 h 231"/>
              <a:gd name="T82" fmla="*/ 87 w 98"/>
              <a:gd name="T83" fmla="*/ 33 h 231"/>
              <a:gd name="T84" fmla="*/ 77 w 98"/>
              <a:gd name="T85" fmla="*/ 31 h 231"/>
              <a:gd name="T86" fmla="*/ 61 w 98"/>
              <a:gd name="T87" fmla="*/ 29 h 231"/>
              <a:gd name="T88" fmla="*/ 57 w 98"/>
              <a:gd name="T89" fmla="*/ 21 h 231"/>
              <a:gd name="T90" fmla="*/ 67 w 98"/>
              <a:gd name="T91" fmla="*/ 12 h 231"/>
              <a:gd name="T92" fmla="*/ 57 w 98"/>
              <a:gd name="T93" fmla="*/ 8 h 231"/>
              <a:gd name="T94" fmla="*/ 53 w 98"/>
              <a:gd name="T95" fmla="*/ 2 h 231"/>
              <a:gd name="T96" fmla="*/ 37 w 98"/>
              <a:gd name="T97" fmla="*/ 4 h 231"/>
              <a:gd name="T98" fmla="*/ 27 w 98"/>
              <a:gd name="T99" fmla="*/ 0 h 231"/>
              <a:gd name="T100" fmla="*/ 23 w 98"/>
              <a:gd name="T101" fmla="*/ 10 h 231"/>
              <a:gd name="T102" fmla="*/ 14 w 98"/>
              <a:gd name="T103" fmla="*/ 16 h 231"/>
              <a:gd name="T104" fmla="*/ 2 w 98"/>
              <a:gd name="T105" fmla="*/ 21 h 231"/>
              <a:gd name="T106" fmla="*/ 2 w 98"/>
              <a:gd name="T107" fmla="*/ 35 h 231"/>
              <a:gd name="T108" fmla="*/ 2 w 98"/>
              <a:gd name="T109" fmla="*/ 54 h 231"/>
              <a:gd name="T110" fmla="*/ 19 w 98"/>
              <a:gd name="T111" fmla="*/ 66 h 231"/>
              <a:gd name="T112" fmla="*/ 14 w 98"/>
              <a:gd name="T113" fmla="*/ 75 h 231"/>
              <a:gd name="T114" fmla="*/ 19 w 98"/>
              <a:gd name="T115" fmla="*/ 98 h 231"/>
              <a:gd name="T116" fmla="*/ 37 w 98"/>
              <a:gd name="T117" fmla="*/ 115 h 231"/>
              <a:gd name="T118" fmla="*/ 34 w 98"/>
              <a:gd name="T119" fmla="*/ 129 h 231"/>
              <a:gd name="T120" fmla="*/ 27 w 98"/>
              <a:gd name="T121" fmla="*/ 142 h 23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98" h="231">
                <a:moveTo>
                  <a:pt x="15" y="142"/>
                </a:moveTo>
                <a:lnTo>
                  <a:pt x="15" y="146"/>
                </a:lnTo>
                <a:lnTo>
                  <a:pt x="15" y="148"/>
                </a:lnTo>
                <a:lnTo>
                  <a:pt x="13" y="148"/>
                </a:lnTo>
                <a:lnTo>
                  <a:pt x="13" y="156"/>
                </a:lnTo>
                <a:lnTo>
                  <a:pt x="13" y="165"/>
                </a:lnTo>
                <a:lnTo>
                  <a:pt x="10" y="171"/>
                </a:lnTo>
                <a:lnTo>
                  <a:pt x="8" y="179"/>
                </a:lnTo>
                <a:lnTo>
                  <a:pt x="19" y="194"/>
                </a:lnTo>
                <a:lnTo>
                  <a:pt x="31" y="211"/>
                </a:lnTo>
                <a:lnTo>
                  <a:pt x="33" y="217"/>
                </a:lnTo>
                <a:lnTo>
                  <a:pt x="33" y="223"/>
                </a:lnTo>
                <a:lnTo>
                  <a:pt x="36" y="221"/>
                </a:lnTo>
                <a:lnTo>
                  <a:pt x="42" y="225"/>
                </a:lnTo>
                <a:lnTo>
                  <a:pt x="42" y="231"/>
                </a:lnTo>
                <a:lnTo>
                  <a:pt x="46" y="231"/>
                </a:lnTo>
                <a:lnTo>
                  <a:pt x="46" y="227"/>
                </a:lnTo>
                <a:lnTo>
                  <a:pt x="50" y="229"/>
                </a:lnTo>
                <a:lnTo>
                  <a:pt x="52" y="221"/>
                </a:lnTo>
                <a:lnTo>
                  <a:pt x="52" y="217"/>
                </a:lnTo>
                <a:lnTo>
                  <a:pt x="48" y="210"/>
                </a:lnTo>
                <a:lnTo>
                  <a:pt x="44" y="204"/>
                </a:lnTo>
                <a:lnTo>
                  <a:pt x="38" y="202"/>
                </a:lnTo>
                <a:lnTo>
                  <a:pt x="35" y="200"/>
                </a:lnTo>
                <a:lnTo>
                  <a:pt x="33" y="192"/>
                </a:lnTo>
                <a:lnTo>
                  <a:pt x="31" y="185"/>
                </a:lnTo>
                <a:lnTo>
                  <a:pt x="29" y="185"/>
                </a:lnTo>
                <a:lnTo>
                  <a:pt x="25" y="185"/>
                </a:lnTo>
                <a:lnTo>
                  <a:pt x="23" y="179"/>
                </a:lnTo>
                <a:lnTo>
                  <a:pt x="21" y="173"/>
                </a:lnTo>
                <a:lnTo>
                  <a:pt x="19" y="173"/>
                </a:lnTo>
                <a:lnTo>
                  <a:pt x="19" y="162"/>
                </a:lnTo>
                <a:lnTo>
                  <a:pt x="23" y="150"/>
                </a:lnTo>
                <a:lnTo>
                  <a:pt x="25" y="139"/>
                </a:lnTo>
                <a:lnTo>
                  <a:pt x="29" y="129"/>
                </a:lnTo>
                <a:lnTo>
                  <a:pt x="27" y="114"/>
                </a:lnTo>
                <a:lnTo>
                  <a:pt x="27" y="110"/>
                </a:lnTo>
                <a:lnTo>
                  <a:pt x="31" y="110"/>
                </a:lnTo>
                <a:lnTo>
                  <a:pt x="36" y="108"/>
                </a:lnTo>
                <a:lnTo>
                  <a:pt x="38" y="110"/>
                </a:lnTo>
                <a:lnTo>
                  <a:pt x="40" y="110"/>
                </a:lnTo>
                <a:lnTo>
                  <a:pt x="40" y="115"/>
                </a:lnTo>
                <a:lnTo>
                  <a:pt x="42" y="119"/>
                </a:lnTo>
                <a:lnTo>
                  <a:pt x="48" y="119"/>
                </a:lnTo>
                <a:lnTo>
                  <a:pt x="52" y="117"/>
                </a:lnTo>
                <a:lnTo>
                  <a:pt x="52" y="119"/>
                </a:lnTo>
                <a:lnTo>
                  <a:pt x="52" y="123"/>
                </a:lnTo>
                <a:lnTo>
                  <a:pt x="56" y="125"/>
                </a:lnTo>
                <a:lnTo>
                  <a:pt x="60" y="127"/>
                </a:lnTo>
                <a:lnTo>
                  <a:pt x="60" y="131"/>
                </a:lnTo>
                <a:lnTo>
                  <a:pt x="60" y="133"/>
                </a:lnTo>
                <a:lnTo>
                  <a:pt x="61" y="133"/>
                </a:lnTo>
                <a:lnTo>
                  <a:pt x="61" y="123"/>
                </a:lnTo>
                <a:lnTo>
                  <a:pt x="58" y="115"/>
                </a:lnTo>
                <a:lnTo>
                  <a:pt x="56" y="106"/>
                </a:lnTo>
                <a:lnTo>
                  <a:pt x="58" y="98"/>
                </a:lnTo>
                <a:lnTo>
                  <a:pt x="61" y="96"/>
                </a:lnTo>
                <a:lnTo>
                  <a:pt x="67" y="94"/>
                </a:lnTo>
                <a:lnTo>
                  <a:pt x="71" y="94"/>
                </a:lnTo>
                <a:lnTo>
                  <a:pt x="75" y="94"/>
                </a:lnTo>
                <a:lnTo>
                  <a:pt x="83" y="91"/>
                </a:lnTo>
                <a:lnTo>
                  <a:pt x="84" y="87"/>
                </a:lnTo>
                <a:lnTo>
                  <a:pt x="92" y="87"/>
                </a:lnTo>
                <a:lnTo>
                  <a:pt x="96" y="85"/>
                </a:lnTo>
                <a:lnTo>
                  <a:pt x="98" y="79"/>
                </a:lnTo>
                <a:lnTo>
                  <a:pt x="98" y="77"/>
                </a:lnTo>
                <a:lnTo>
                  <a:pt x="96" y="69"/>
                </a:lnTo>
                <a:lnTo>
                  <a:pt x="94" y="66"/>
                </a:lnTo>
                <a:lnTo>
                  <a:pt x="92" y="62"/>
                </a:lnTo>
                <a:lnTo>
                  <a:pt x="88" y="58"/>
                </a:lnTo>
                <a:lnTo>
                  <a:pt x="86" y="54"/>
                </a:lnTo>
                <a:lnTo>
                  <a:pt x="84" y="46"/>
                </a:lnTo>
                <a:lnTo>
                  <a:pt x="84" y="41"/>
                </a:lnTo>
                <a:lnTo>
                  <a:pt x="81" y="31"/>
                </a:lnTo>
                <a:lnTo>
                  <a:pt x="77" y="31"/>
                </a:lnTo>
                <a:lnTo>
                  <a:pt x="71" y="29"/>
                </a:lnTo>
                <a:lnTo>
                  <a:pt x="69" y="23"/>
                </a:lnTo>
                <a:lnTo>
                  <a:pt x="63" y="23"/>
                </a:lnTo>
                <a:lnTo>
                  <a:pt x="60" y="25"/>
                </a:lnTo>
                <a:lnTo>
                  <a:pt x="56" y="27"/>
                </a:lnTo>
                <a:lnTo>
                  <a:pt x="54" y="33"/>
                </a:lnTo>
                <a:lnTo>
                  <a:pt x="50" y="33"/>
                </a:lnTo>
                <a:lnTo>
                  <a:pt x="48" y="31"/>
                </a:lnTo>
                <a:lnTo>
                  <a:pt x="44" y="29"/>
                </a:lnTo>
                <a:lnTo>
                  <a:pt x="38" y="29"/>
                </a:lnTo>
                <a:lnTo>
                  <a:pt x="38" y="23"/>
                </a:lnTo>
                <a:lnTo>
                  <a:pt x="36" y="21"/>
                </a:lnTo>
                <a:lnTo>
                  <a:pt x="36" y="18"/>
                </a:lnTo>
                <a:lnTo>
                  <a:pt x="42" y="12"/>
                </a:lnTo>
                <a:lnTo>
                  <a:pt x="40" y="6"/>
                </a:lnTo>
                <a:lnTo>
                  <a:pt x="36" y="8"/>
                </a:lnTo>
                <a:lnTo>
                  <a:pt x="33" y="6"/>
                </a:lnTo>
                <a:lnTo>
                  <a:pt x="33" y="2"/>
                </a:lnTo>
                <a:lnTo>
                  <a:pt x="33" y="4"/>
                </a:lnTo>
                <a:lnTo>
                  <a:pt x="23" y="4"/>
                </a:lnTo>
                <a:lnTo>
                  <a:pt x="19" y="0"/>
                </a:lnTo>
                <a:lnTo>
                  <a:pt x="17" y="0"/>
                </a:lnTo>
                <a:lnTo>
                  <a:pt x="15" y="6"/>
                </a:lnTo>
                <a:lnTo>
                  <a:pt x="15" y="10"/>
                </a:lnTo>
                <a:lnTo>
                  <a:pt x="12" y="12"/>
                </a:lnTo>
                <a:lnTo>
                  <a:pt x="8" y="16"/>
                </a:lnTo>
                <a:lnTo>
                  <a:pt x="2" y="18"/>
                </a:lnTo>
                <a:lnTo>
                  <a:pt x="2" y="21"/>
                </a:lnTo>
                <a:lnTo>
                  <a:pt x="4" y="29"/>
                </a:lnTo>
                <a:lnTo>
                  <a:pt x="2" y="35"/>
                </a:lnTo>
                <a:lnTo>
                  <a:pt x="0" y="43"/>
                </a:lnTo>
                <a:lnTo>
                  <a:pt x="2" y="54"/>
                </a:lnTo>
                <a:lnTo>
                  <a:pt x="10" y="60"/>
                </a:lnTo>
                <a:lnTo>
                  <a:pt x="13" y="66"/>
                </a:lnTo>
                <a:lnTo>
                  <a:pt x="13" y="73"/>
                </a:lnTo>
                <a:lnTo>
                  <a:pt x="8" y="75"/>
                </a:lnTo>
                <a:lnTo>
                  <a:pt x="10" y="89"/>
                </a:lnTo>
                <a:lnTo>
                  <a:pt x="13" y="98"/>
                </a:lnTo>
                <a:lnTo>
                  <a:pt x="19" y="106"/>
                </a:lnTo>
                <a:lnTo>
                  <a:pt x="23" y="115"/>
                </a:lnTo>
                <a:lnTo>
                  <a:pt x="23" y="123"/>
                </a:lnTo>
                <a:lnTo>
                  <a:pt x="21" y="129"/>
                </a:lnTo>
                <a:lnTo>
                  <a:pt x="17" y="137"/>
                </a:lnTo>
                <a:lnTo>
                  <a:pt x="17" y="142"/>
                </a:lnTo>
                <a:lnTo>
                  <a:pt x="15" y="14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4" name="Freeform 758"/>
          <p:cNvSpPr>
            <a:spLocks noEditPoints="1"/>
          </p:cNvSpPr>
          <p:nvPr/>
        </p:nvSpPr>
        <p:spPr bwMode="gray">
          <a:xfrm>
            <a:off x="3784654" y="4272135"/>
            <a:ext cx="296727" cy="293237"/>
          </a:xfrm>
          <a:custGeom>
            <a:avLst/>
            <a:gdLst>
              <a:gd name="T0" fmla="*/ 175 w 134"/>
              <a:gd name="T1" fmla="*/ 33 h 161"/>
              <a:gd name="T2" fmla="*/ 168 w 134"/>
              <a:gd name="T3" fmla="*/ 25 h 161"/>
              <a:gd name="T4" fmla="*/ 95 w 134"/>
              <a:gd name="T5" fmla="*/ 0 h 161"/>
              <a:gd name="T6" fmla="*/ 87 w 134"/>
              <a:gd name="T7" fmla="*/ 8 h 161"/>
              <a:gd name="T8" fmla="*/ 97 w 134"/>
              <a:gd name="T9" fmla="*/ 15 h 161"/>
              <a:gd name="T10" fmla="*/ 95 w 134"/>
              <a:gd name="T11" fmla="*/ 15 h 161"/>
              <a:gd name="T12" fmla="*/ 87 w 134"/>
              <a:gd name="T13" fmla="*/ 23 h 161"/>
              <a:gd name="T14" fmla="*/ 83 w 134"/>
              <a:gd name="T15" fmla="*/ 19 h 161"/>
              <a:gd name="T16" fmla="*/ 65 w 134"/>
              <a:gd name="T17" fmla="*/ 19 h 161"/>
              <a:gd name="T18" fmla="*/ 57 w 134"/>
              <a:gd name="T19" fmla="*/ 25 h 161"/>
              <a:gd name="T20" fmla="*/ 43 w 134"/>
              <a:gd name="T21" fmla="*/ 19 h 161"/>
              <a:gd name="T22" fmla="*/ 47 w 134"/>
              <a:gd name="T23" fmla="*/ 0 h 161"/>
              <a:gd name="T24" fmla="*/ 31 w 134"/>
              <a:gd name="T25" fmla="*/ 10 h 161"/>
              <a:gd name="T26" fmla="*/ 31 w 134"/>
              <a:gd name="T27" fmla="*/ 19 h 161"/>
              <a:gd name="T28" fmla="*/ 37 w 134"/>
              <a:gd name="T29" fmla="*/ 29 h 161"/>
              <a:gd name="T30" fmla="*/ 34 w 134"/>
              <a:gd name="T31" fmla="*/ 35 h 161"/>
              <a:gd name="T32" fmla="*/ 23 w 134"/>
              <a:gd name="T33" fmla="*/ 46 h 161"/>
              <a:gd name="T34" fmla="*/ 4 w 134"/>
              <a:gd name="T35" fmla="*/ 48 h 161"/>
              <a:gd name="T36" fmla="*/ 0 w 134"/>
              <a:gd name="T37" fmla="*/ 71 h 161"/>
              <a:gd name="T38" fmla="*/ 19 w 134"/>
              <a:gd name="T39" fmla="*/ 86 h 161"/>
              <a:gd name="T40" fmla="*/ 40 w 134"/>
              <a:gd name="T41" fmla="*/ 106 h 161"/>
              <a:gd name="T42" fmla="*/ 51 w 134"/>
              <a:gd name="T43" fmla="*/ 109 h 161"/>
              <a:gd name="T44" fmla="*/ 57 w 134"/>
              <a:gd name="T45" fmla="*/ 117 h 161"/>
              <a:gd name="T46" fmla="*/ 87 w 134"/>
              <a:gd name="T47" fmla="*/ 123 h 161"/>
              <a:gd name="T48" fmla="*/ 95 w 134"/>
              <a:gd name="T49" fmla="*/ 129 h 161"/>
              <a:gd name="T50" fmla="*/ 97 w 134"/>
              <a:gd name="T51" fmla="*/ 152 h 161"/>
              <a:gd name="T52" fmla="*/ 95 w 134"/>
              <a:gd name="T53" fmla="*/ 159 h 161"/>
              <a:gd name="T54" fmla="*/ 117 w 134"/>
              <a:gd name="T55" fmla="*/ 155 h 161"/>
              <a:gd name="T56" fmla="*/ 130 w 134"/>
              <a:gd name="T57" fmla="*/ 161 h 161"/>
              <a:gd name="T58" fmla="*/ 151 w 134"/>
              <a:gd name="T59" fmla="*/ 159 h 161"/>
              <a:gd name="T60" fmla="*/ 168 w 134"/>
              <a:gd name="T61" fmla="*/ 154 h 161"/>
              <a:gd name="T62" fmla="*/ 180 w 134"/>
              <a:gd name="T63" fmla="*/ 152 h 161"/>
              <a:gd name="T64" fmla="*/ 200 w 134"/>
              <a:gd name="T65" fmla="*/ 148 h 161"/>
              <a:gd name="T66" fmla="*/ 215 w 134"/>
              <a:gd name="T67" fmla="*/ 140 h 161"/>
              <a:gd name="T68" fmla="*/ 196 w 134"/>
              <a:gd name="T69" fmla="*/ 121 h 161"/>
              <a:gd name="T70" fmla="*/ 198 w 134"/>
              <a:gd name="T71" fmla="*/ 90 h 161"/>
              <a:gd name="T72" fmla="*/ 182 w 134"/>
              <a:gd name="T73" fmla="*/ 73 h 161"/>
              <a:gd name="T74" fmla="*/ 198 w 134"/>
              <a:gd name="T75" fmla="*/ 42 h 161"/>
              <a:gd name="T76" fmla="*/ 71 w 134"/>
              <a:gd name="T77" fmla="*/ 96 h 161"/>
              <a:gd name="T78" fmla="*/ 71 w 134"/>
              <a:gd name="T79" fmla="*/ 98 h 161"/>
              <a:gd name="T80" fmla="*/ 67 w 134"/>
              <a:gd name="T81" fmla="*/ 92 h 161"/>
              <a:gd name="T82" fmla="*/ 196 w 134"/>
              <a:gd name="T83" fmla="*/ 77 h 161"/>
              <a:gd name="T84" fmla="*/ 108 w 134"/>
              <a:gd name="T85" fmla="*/ 36 h 161"/>
              <a:gd name="T86" fmla="*/ 108 w 134"/>
              <a:gd name="T87" fmla="*/ 40 h 161"/>
              <a:gd name="T88" fmla="*/ 102 w 134"/>
              <a:gd name="T89" fmla="*/ 40 h 161"/>
              <a:gd name="T90" fmla="*/ 74 w 134"/>
              <a:gd name="T91" fmla="*/ 8 h 161"/>
              <a:gd name="T92" fmla="*/ 83 w 134"/>
              <a:gd name="T93" fmla="*/ 8 h 16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134" h="161">
                <a:moveTo>
                  <a:pt x="123" y="42"/>
                </a:moveTo>
                <a:lnTo>
                  <a:pt x="109" y="35"/>
                </a:lnTo>
                <a:lnTo>
                  <a:pt x="109" y="33"/>
                </a:lnTo>
                <a:lnTo>
                  <a:pt x="105" y="33"/>
                </a:lnTo>
                <a:lnTo>
                  <a:pt x="104" y="29"/>
                </a:lnTo>
                <a:lnTo>
                  <a:pt x="104" y="25"/>
                </a:lnTo>
                <a:lnTo>
                  <a:pt x="102" y="21"/>
                </a:lnTo>
                <a:lnTo>
                  <a:pt x="102" y="19"/>
                </a:lnTo>
                <a:lnTo>
                  <a:pt x="59" y="0"/>
                </a:lnTo>
                <a:lnTo>
                  <a:pt x="59" y="6"/>
                </a:lnTo>
                <a:lnTo>
                  <a:pt x="56" y="6"/>
                </a:lnTo>
                <a:lnTo>
                  <a:pt x="54" y="8"/>
                </a:lnTo>
                <a:lnTo>
                  <a:pt x="57" y="12"/>
                </a:lnTo>
                <a:lnTo>
                  <a:pt x="61" y="13"/>
                </a:lnTo>
                <a:lnTo>
                  <a:pt x="61" y="15"/>
                </a:lnTo>
                <a:lnTo>
                  <a:pt x="61" y="17"/>
                </a:lnTo>
                <a:lnTo>
                  <a:pt x="59" y="15"/>
                </a:lnTo>
                <a:lnTo>
                  <a:pt x="56" y="17"/>
                </a:lnTo>
                <a:lnTo>
                  <a:pt x="54" y="17"/>
                </a:lnTo>
                <a:lnTo>
                  <a:pt x="54" y="23"/>
                </a:lnTo>
                <a:lnTo>
                  <a:pt x="54" y="27"/>
                </a:lnTo>
                <a:lnTo>
                  <a:pt x="52" y="25"/>
                </a:lnTo>
                <a:lnTo>
                  <a:pt x="52" y="19"/>
                </a:lnTo>
                <a:lnTo>
                  <a:pt x="46" y="17"/>
                </a:lnTo>
                <a:lnTo>
                  <a:pt x="40" y="15"/>
                </a:lnTo>
                <a:lnTo>
                  <a:pt x="40" y="19"/>
                </a:lnTo>
                <a:lnTo>
                  <a:pt x="36" y="19"/>
                </a:lnTo>
                <a:lnTo>
                  <a:pt x="34" y="19"/>
                </a:lnTo>
                <a:lnTo>
                  <a:pt x="36" y="25"/>
                </a:lnTo>
                <a:lnTo>
                  <a:pt x="33" y="25"/>
                </a:lnTo>
                <a:lnTo>
                  <a:pt x="31" y="25"/>
                </a:lnTo>
                <a:lnTo>
                  <a:pt x="27" y="19"/>
                </a:lnTo>
                <a:lnTo>
                  <a:pt x="27" y="13"/>
                </a:lnTo>
                <a:lnTo>
                  <a:pt x="27" y="8"/>
                </a:lnTo>
                <a:lnTo>
                  <a:pt x="29" y="0"/>
                </a:lnTo>
                <a:lnTo>
                  <a:pt x="17" y="0"/>
                </a:lnTo>
                <a:lnTo>
                  <a:pt x="21" y="8"/>
                </a:lnTo>
                <a:lnTo>
                  <a:pt x="19" y="10"/>
                </a:lnTo>
                <a:lnTo>
                  <a:pt x="19" y="15"/>
                </a:lnTo>
                <a:lnTo>
                  <a:pt x="19" y="19"/>
                </a:lnTo>
                <a:lnTo>
                  <a:pt x="17" y="23"/>
                </a:lnTo>
                <a:lnTo>
                  <a:pt x="21" y="27"/>
                </a:lnTo>
                <a:lnTo>
                  <a:pt x="23" y="29"/>
                </a:lnTo>
                <a:lnTo>
                  <a:pt x="25" y="29"/>
                </a:lnTo>
                <a:lnTo>
                  <a:pt x="23" y="31"/>
                </a:lnTo>
                <a:lnTo>
                  <a:pt x="21" y="35"/>
                </a:lnTo>
                <a:lnTo>
                  <a:pt x="19" y="36"/>
                </a:lnTo>
                <a:lnTo>
                  <a:pt x="17" y="38"/>
                </a:lnTo>
                <a:lnTo>
                  <a:pt x="15" y="46"/>
                </a:lnTo>
                <a:lnTo>
                  <a:pt x="13" y="46"/>
                </a:lnTo>
                <a:lnTo>
                  <a:pt x="10" y="48"/>
                </a:lnTo>
                <a:lnTo>
                  <a:pt x="4" y="48"/>
                </a:lnTo>
                <a:lnTo>
                  <a:pt x="0" y="48"/>
                </a:lnTo>
                <a:lnTo>
                  <a:pt x="0" y="60"/>
                </a:lnTo>
                <a:lnTo>
                  <a:pt x="0" y="71"/>
                </a:lnTo>
                <a:lnTo>
                  <a:pt x="8" y="75"/>
                </a:lnTo>
                <a:lnTo>
                  <a:pt x="13" y="79"/>
                </a:lnTo>
                <a:lnTo>
                  <a:pt x="13" y="86"/>
                </a:lnTo>
                <a:lnTo>
                  <a:pt x="13" y="92"/>
                </a:lnTo>
                <a:lnTo>
                  <a:pt x="19" y="98"/>
                </a:lnTo>
                <a:lnTo>
                  <a:pt x="25" y="106"/>
                </a:lnTo>
                <a:lnTo>
                  <a:pt x="29" y="106"/>
                </a:lnTo>
                <a:lnTo>
                  <a:pt x="31" y="106"/>
                </a:lnTo>
                <a:lnTo>
                  <a:pt x="31" y="109"/>
                </a:lnTo>
                <a:lnTo>
                  <a:pt x="31" y="113"/>
                </a:lnTo>
                <a:lnTo>
                  <a:pt x="34" y="115"/>
                </a:lnTo>
                <a:lnTo>
                  <a:pt x="36" y="117"/>
                </a:lnTo>
                <a:lnTo>
                  <a:pt x="40" y="119"/>
                </a:lnTo>
                <a:lnTo>
                  <a:pt x="46" y="121"/>
                </a:lnTo>
                <a:lnTo>
                  <a:pt x="54" y="123"/>
                </a:lnTo>
                <a:lnTo>
                  <a:pt x="56" y="125"/>
                </a:lnTo>
                <a:lnTo>
                  <a:pt x="57" y="125"/>
                </a:lnTo>
                <a:lnTo>
                  <a:pt x="59" y="129"/>
                </a:lnTo>
                <a:lnTo>
                  <a:pt x="61" y="132"/>
                </a:lnTo>
                <a:lnTo>
                  <a:pt x="61" y="140"/>
                </a:lnTo>
                <a:lnTo>
                  <a:pt x="61" y="152"/>
                </a:lnTo>
                <a:lnTo>
                  <a:pt x="59" y="154"/>
                </a:lnTo>
                <a:lnTo>
                  <a:pt x="59" y="157"/>
                </a:lnTo>
                <a:lnTo>
                  <a:pt x="59" y="159"/>
                </a:lnTo>
                <a:lnTo>
                  <a:pt x="63" y="159"/>
                </a:lnTo>
                <a:lnTo>
                  <a:pt x="69" y="157"/>
                </a:lnTo>
                <a:lnTo>
                  <a:pt x="73" y="155"/>
                </a:lnTo>
                <a:lnTo>
                  <a:pt x="75" y="155"/>
                </a:lnTo>
                <a:lnTo>
                  <a:pt x="77" y="159"/>
                </a:lnTo>
                <a:lnTo>
                  <a:pt x="81" y="161"/>
                </a:lnTo>
                <a:lnTo>
                  <a:pt x="86" y="159"/>
                </a:lnTo>
                <a:lnTo>
                  <a:pt x="90" y="159"/>
                </a:lnTo>
                <a:lnTo>
                  <a:pt x="94" y="159"/>
                </a:lnTo>
                <a:lnTo>
                  <a:pt x="100" y="157"/>
                </a:lnTo>
                <a:lnTo>
                  <a:pt x="102" y="155"/>
                </a:lnTo>
                <a:lnTo>
                  <a:pt x="104" y="154"/>
                </a:lnTo>
                <a:lnTo>
                  <a:pt x="105" y="155"/>
                </a:lnTo>
                <a:lnTo>
                  <a:pt x="109" y="154"/>
                </a:lnTo>
                <a:lnTo>
                  <a:pt x="111" y="152"/>
                </a:lnTo>
                <a:lnTo>
                  <a:pt x="115" y="150"/>
                </a:lnTo>
                <a:lnTo>
                  <a:pt x="121" y="150"/>
                </a:lnTo>
                <a:lnTo>
                  <a:pt x="125" y="148"/>
                </a:lnTo>
                <a:lnTo>
                  <a:pt x="130" y="146"/>
                </a:lnTo>
                <a:lnTo>
                  <a:pt x="132" y="146"/>
                </a:lnTo>
                <a:lnTo>
                  <a:pt x="134" y="140"/>
                </a:lnTo>
                <a:lnTo>
                  <a:pt x="134" y="136"/>
                </a:lnTo>
                <a:lnTo>
                  <a:pt x="127" y="129"/>
                </a:lnTo>
                <a:lnTo>
                  <a:pt x="121" y="121"/>
                </a:lnTo>
                <a:lnTo>
                  <a:pt x="121" y="109"/>
                </a:lnTo>
                <a:lnTo>
                  <a:pt x="121" y="94"/>
                </a:lnTo>
                <a:lnTo>
                  <a:pt x="123" y="90"/>
                </a:lnTo>
                <a:lnTo>
                  <a:pt x="125" y="86"/>
                </a:lnTo>
                <a:lnTo>
                  <a:pt x="119" y="81"/>
                </a:lnTo>
                <a:lnTo>
                  <a:pt x="113" y="73"/>
                </a:lnTo>
                <a:lnTo>
                  <a:pt x="117" y="58"/>
                </a:lnTo>
                <a:lnTo>
                  <a:pt x="123" y="44"/>
                </a:lnTo>
                <a:lnTo>
                  <a:pt x="123" y="42"/>
                </a:lnTo>
                <a:close/>
                <a:moveTo>
                  <a:pt x="42" y="92"/>
                </a:moveTo>
                <a:lnTo>
                  <a:pt x="44" y="94"/>
                </a:lnTo>
                <a:lnTo>
                  <a:pt x="44" y="96"/>
                </a:lnTo>
                <a:lnTo>
                  <a:pt x="46" y="98"/>
                </a:lnTo>
                <a:lnTo>
                  <a:pt x="44" y="98"/>
                </a:lnTo>
                <a:lnTo>
                  <a:pt x="42" y="98"/>
                </a:lnTo>
                <a:lnTo>
                  <a:pt x="40" y="94"/>
                </a:lnTo>
                <a:lnTo>
                  <a:pt x="42" y="92"/>
                </a:lnTo>
                <a:close/>
                <a:moveTo>
                  <a:pt x="119" y="69"/>
                </a:moveTo>
                <a:lnTo>
                  <a:pt x="119" y="73"/>
                </a:lnTo>
                <a:lnTo>
                  <a:pt x="121" y="77"/>
                </a:lnTo>
                <a:lnTo>
                  <a:pt x="123" y="75"/>
                </a:lnTo>
                <a:lnTo>
                  <a:pt x="119" y="69"/>
                </a:lnTo>
                <a:close/>
                <a:moveTo>
                  <a:pt x="67" y="36"/>
                </a:moveTo>
                <a:lnTo>
                  <a:pt x="69" y="36"/>
                </a:lnTo>
                <a:lnTo>
                  <a:pt x="69" y="38"/>
                </a:lnTo>
                <a:lnTo>
                  <a:pt x="67" y="40"/>
                </a:lnTo>
                <a:lnTo>
                  <a:pt x="63" y="40"/>
                </a:lnTo>
                <a:lnTo>
                  <a:pt x="65" y="38"/>
                </a:lnTo>
                <a:lnTo>
                  <a:pt x="67" y="36"/>
                </a:lnTo>
                <a:close/>
                <a:moveTo>
                  <a:pt x="46" y="8"/>
                </a:moveTo>
                <a:lnTo>
                  <a:pt x="48" y="10"/>
                </a:lnTo>
                <a:lnTo>
                  <a:pt x="52" y="12"/>
                </a:lnTo>
                <a:lnTo>
                  <a:pt x="52" y="8"/>
                </a:lnTo>
                <a:lnTo>
                  <a:pt x="48" y="8"/>
                </a:lnTo>
                <a:lnTo>
                  <a:pt x="46" y="8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5" name="Freeform 759"/>
          <p:cNvSpPr>
            <a:spLocks/>
          </p:cNvSpPr>
          <p:nvPr/>
        </p:nvSpPr>
        <p:spPr bwMode="gray">
          <a:xfrm>
            <a:off x="4826268" y="3013623"/>
            <a:ext cx="202594" cy="163921"/>
          </a:xfrm>
          <a:custGeom>
            <a:avLst/>
            <a:gdLst>
              <a:gd name="T0" fmla="*/ 113 w 92"/>
              <a:gd name="T1" fmla="*/ 35 h 90"/>
              <a:gd name="T2" fmla="*/ 113 w 92"/>
              <a:gd name="T3" fmla="*/ 40 h 90"/>
              <a:gd name="T4" fmla="*/ 131 w 92"/>
              <a:gd name="T5" fmla="*/ 40 h 90"/>
              <a:gd name="T6" fmla="*/ 135 w 92"/>
              <a:gd name="T7" fmla="*/ 46 h 90"/>
              <a:gd name="T8" fmla="*/ 137 w 92"/>
              <a:gd name="T9" fmla="*/ 60 h 90"/>
              <a:gd name="T10" fmla="*/ 140 w 92"/>
              <a:gd name="T11" fmla="*/ 67 h 90"/>
              <a:gd name="T12" fmla="*/ 135 w 92"/>
              <a:gd name="T13" fmla="*/ 73 h 90"/>
              <a:gd name="T14" fmla="*/ 108 w 92"/>
              <a:gd name="T15" fmla="*/ 73 h 90"/>
              <a:gd name="T16" fmla="*/ 87 w 92"/>
              <a:gd name="T17" fmla="*/ 79 h 90"/>
              <a:gd name="T18" fmla="*/ 75 w 92"/>
              <a:gd name="T19" fmla="*/ 85 h 90"/>
              <a:gd name="T20" fmla="*/ 57 w 92"/>
              <a:gd name="T21" fmla="*/ 90 h 90"/>
              <a:gd name="T22" fmla="*/ 52 w 92"/>
              <a:gd name="T23" fmla="*/ 77 h 90"/>
              <a:gd name="T24" fmla="*/ 48 w 92"/>
              <a:gd name="T25" fmla="*/ 67 h 90"/>
              <a:gd name="T26" fmla="*/ 39 w 92"/>
              <a:gd name="T27" fmla="*/ 62 h 90"/>
              <a:gd name="T28" fmla="*/ 30 w 92"/>
              <a:gd name="T29" fmla="*/ 67 h 90"/>
              <a:gd name="T30" fmla="*/ 16 w 92"/>
              <a:gd name="T31" fmla="*/ 69 h 90"/>
              <a:gd name="T32" fmla="*/ 6 w 92"/>
              <a:gd name="T33" fmla="*/ 67 h 90"/>
              <a:gd name="T34" fmla="*/ 16 w 92"/>
              <a:gd name="T35" fmla="*/ 62 h 90"/>
              <a:gd name="T36" fmla="*/ 22 w 92"/>
              <a:gd name="T37" fmla="*/ 56 h 90"/>
              <a:gd name="T38" fmla="*/ 18 w 92"/>
              <a:gd name="T39" fmla="*/ 50 h 90"/>
              <a:gd name="T40" fmla="*/ 18 w 92"/>
              <a:gd name="T41" fmla="*/ 42 h 90"/>
              <a:gd name="T42" fmla="*/ 4 w 92"/>
              <a:gd name="T43" fmla="*/ 42 h 90"/>
              <a:gd name="T44" fmla="*/ 0 w 92"/>
              <a:gd name="T45" fmla="*/ 37 h 90"/>
              <a:gd name="T46" fmla="*/ 0 w 92"/>
              <a:gd name="T47" fmla="*/ 33 h 90"/>
              <a:gd name="T48" fmla="*/ 14 w 92"/>
              <a:gd name="T49" fmla="*/ 31 h 90"/>
              <a:gd name="T50" fmla="*/ 18 w 92"/>
              <a:gd name="T51" fmla="*/ 33 h 90"/>
              <a:gd name="T52" fmla="*/ 30 w 92"/>
              <a:gd name="T53" fmla="*/ 25 h 90"/>
              <a:gd name="T54" fmla="*/ 26 w 92"/>
              <a:gd name="T55" fmla="*/ 23 h 90"/>
              <a:gd name="T56" fmla="*/ 36 w 92"/>
              <a:gd name="T57" fmla="*/ 16 h 90"/>
              <a:gd name="T58" fmla="*/ 33 w 92"/>
              <a:gd name="T59" fmla="*/ 12 h 90"/>
              <a:gd name="T60" fmla="*/ 36 w 92"/>
              <a:gd name="T61" fmla="*/ 6 h 90"/>
              <a:gd name="T62" fmla="*/ 42 w 92"/>
              <a:gd name="T63" fmla="*/ 6 h 90"/>
              <a:gd name="T64" fmla="*/ 52 w 92"/>
              <a:gd name="T65" fmla="*/ 8 h 90"/>
              <a:gd name="T66" fmla="*/ 57 w 92"/>
              <a:gd name="T67" fmla="*/ 0 h 90"/>
              <a:gd name="T68" fmla="*/ 65 w 92"/>
              <a:gd name="T69" fmla="*/ 8 h 90"/>
              <a:gd name="T70" fmla="*/ 57 w 92"/>
              <a:gd name="T71" fmla="*/ 14 h 90"/>
              <a:gd name="T72" fmla="*/ 59 w 92"/>
              <a:gd name="T73" fmla="*/ 21 h 90"/>
              <a:gd name="T74" fmla="*/ 42 w 92"/>
              <a:gd name="T75" fmla="*/ 21 h 90"/>
              <a:gd name="T76" fmla="*/ 59 w 92"/>
              <a:gd name="T77" fmla="*/ 27 h 90"/>
              <a:gd name="T78" fmla="*/ 65 w 92"/>
              <a:gd name="T79" fmla="*/ 31 h 90"/>
              <a:gd name="T80" fmla="*/ 77 w 92"/>
              <a:gd name="T81" fmla="*/ 29 h 90"/>
              <a:gd name="T82" fmla="*/ 87 w 92"/>
              <a:gd name="T83" fmla="*/ 31 h 90"/>
              <a:gd name="T84" fmla="*/ 98 w 92"/>
              <a:gd name="T85" fmla="*/ 31 h 90"/>
              <a:gd name="T86" fmla="*/ 113 w 92"/>
              <a:gd name="T87" fmla="*/ 31 h 9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92" h="90">
                <a:moveTo>
                  <a:pt x="73" y="31"/>
                </a:moveTo>
                <a:lnTo>
                  <a:pt x="73" y="35"/>
                </a:lnTo>
                <a:lnTo>
                  <a:pt x="73" y="37"/>
                </a:lnTo>
                <a:lnTo>
                  <a:pt x="73" y="40"/>
                </a:lnTo>
                <a:lnTo>
                  <a:pt x="77" y="44"/>
                </a:lnTo>
                <a:lnTo>
                  <a:pt x="85" y="40"/>
                </a:lnTo>
                <a:lnTo>
                  <a:pt x="86" y="42"/>
                </a:lnTo>
                <a:lnTo>
                  <a:pt x="86" y="46"/>
                </a:lnTo>
                <a:lnTo>
                  <a:pt x="85" y="52"/>
                </a:lnTo>
                <a:lnTo>
                  <a:pt x="88" y="60"/>
                </a:lnTo>
                <a:lnTo>
                  <a:pt x="88" y="65"/>
                </a:lnTo>
                <a:lnTo>
                  <a:pt x="90" y="67"/>
                </a:lnTo>
                <a:lnTo>
                  <a:pt x="92" y="71"/>
                </a:lnTo>
                <a:lnTo>
                  <a:pt x="86" y="73"/>
                </a:lnTo>
                <a:lnTo>
                  <a:pt x="79" y="75"/>
                </a:lnTo>
                <a:lnTo>
                  <a:pt x="69" y="73"/>
                </a:lnTo>
                <a:lnTo>
                  <a:pt x="63" y="73"/>
                </a:lnTo>
                <a:lnTo>
                  <a:pt x="56" y="79"/>
                </a:lnTo>
                <a:lnTo>
                  <a:pt x="52" y="79"/>
                </a:lnTo>
                <a:lnTo>
                  <a:pt x="48" y="85"/>
                </a:lnTo>
                <a:lnTo>
                  <a:pt x="42" y="88"/>
                </a:lnTo>
                <a:lnTo>
                  <a:pt x="37" y="90"/>
                </a:lnTo>
                <a:lnTo>
                  <a:pt x="31" y="85"/>
                </a:lnTo>
                <a:lnTo>
                  <a:pt x="33" y="77"/>
                </a:lnTo>
                <a:lnTo>
                  <a:pt x="35" y="71"/>
                </a:lnTo>
                <a:lnTo>
                  <a:pt x="31" y="67"/>
                </a:lnTo>
                <a:lnTo>
                  <a:pt x="29" y="63"/>
                </a:lnTo>
                <a:lnTo>
                  <a:pt x="25" y="62"/>
                </a:lnTo>
                <a:lnTo>
                  <a:pt x="23" y="65"/>
                </a:lnTo>
                <a:lnTo>
                  <a:pt x="19" y="67"/>
                </a:lnTo>
                <a:lnTo>
                  <a:pt x="14" y="69"/>
                </a:lnTo>
                <a:lnTo>
                  <a:pt x="10" y="69"/>
                </a:lnTo>
                <a:lnTo>
                  <a:pt x="6" y="69"/>
                </a:lnTo>
                <a:lnTo>
                  <a:pt x="6" y="67"/>
                </a:lnTo>
                <a:lnTo>
                  <a:pt x="8" y="63"/>
                </a:lnTo>
                <a:lnTo>
                  <a:pt x="10" y="62"/>
                </a:lnTo>
                <a:lnTo>
                  <a:pt x="14" y="60"/>
                </a:lnTo>
                <a:lnTo>
                  <a:pt x="15" y="56"/>
                </a:lnTo>
                <a:lnTo>
                  <a:pt x="12" y="54"/>
                </a:lnTo>
                <a:lnTo>
                  <a:pt x="12" y="50"/>
                </a:lnTo>
                <a:lnTo>
                  <a:pt x="14" y="44"/>
                </a:lnTo>
                <a:lnTo>
                  <a:pt x="12" y="42"/>
                </a:lnTo>
                <a:lnTo>
                  <a:pt x="8" y="44"/>
                </a:lnTo>
                <a:lnTo>
                  <a:pt x="4" y="42"/>
                </a:lnTo>
                <a:lnTo>
                  <a:pt x="2" y="39"/>
                </a:lnTo>
                <a:lnTo>
                  <a:pt x="0" y="37"/>
                </a:lnTo>
                <a:lnTo>
                  <a:pt x="0" y="35"/>
                </a:lnTo>
                <a:lnTo>
                  <a:pt x="0" y="33"/>
                </a:lnTo>
                <a:lnTo>
                  <a:pt x="2" y="33"/>
                </a:lnTo>
                <a:lnTo>
                  <a:pt x="8" y="31"/>
                </a:lnTo>
                <a:lnTo>
                  <a:pt x="10" y="33"/>
                </a:lnTo>
                <a:lnTo>
                  <a:pt x="12" y="33"/>
                </a:lnTo>
                <a:lnTo>
                  <a:pt x="17" y="29"/>
                </a:lnTo>
                <a:lnTo>
                  <a:pt x="19" y="25"/>
                </a:lnTo>
                <a:lnTo>
                  <a:pt x="17" y="23"/>
                </a:lnTo>
                <a:lnTo>
                  <a:pt x="21" y="17"/>
                </a:lnTo>
                <a:lnTo>
                  <a:pt x="23" y="16"/>
                </a:lnTo>
                <a:lnTo>
                  <a:pt x="23" y="14"/>
                </a:lnTo>
                <a:lnTo>
                  <a:pt x="21" y="12"/>
                </a:lnTo>
                <a:lnTo>
                  <a:pt x="19" y="8"/>
                </a:lnTo>
                <a:lnTo>
                  <a:pt x="23" y="6"/>
                </a:lnTo>
                <a:lnTo>
                  <a:pt x="25" y="6"/>
                </a:lnTo>
                <a:lnTo>
                  <a:pt x="27" y="6"/>
                </a:lnTo>
                <a:lnTo>
                  <a:pt x="31" y="8"/>
                </a:lnTo>
                <a:lnTo>
                  <a:pt x="33" y="8"/>
                </a:lnTo>
                <a:lnTo>
                  <a:pt x="35" y="6"/>
                </a:lnTo>
                <a:lnTo>
                  <a:pt x="37" y="0"/>
                </a:lnTo>
                <a:lnTo>
                  <a:pt x="38" y="0"/>
                </a:lnTo>
                <a:lnTo>
                  <a:pt x="42" y="8"/>
                </a:lnTo>
                <a:lnTo>
                  <a:pt x="37" y="12"/>
                </a:lnTo>
                <a:lnTo>
                  <a:pt x="37" y="14"/>
                </a:lnTo>
                <a:lnTo>
                  <a:pt x="40" y="17"/>
                </a:lnTo>
                <a:lnTo>
                  <a:pt x="38" y="21"/>
                </a:lnTo>
                <a:lnTo>
                  <a:pt x="33" y="19"/>
                </a:lnTo>
                <a:lnTo>
                  <a:pt x="27" y="21"/>
                </a:lnTo>
                <a:lnTo>
                  <a:pt x="29" y="27"/>
                </a:lnTo>
                <a:lnTo>
                  <a:pt x="38" y="27"/>
                </a:lnTo>
                <a:lnTo>
                  <a:pt x="38" y="29"/>
                </a:lnTo>
                <a:lnTo>
                  <a:pt x="42" y="31"/>
                </a:lnTo>
                <a:lnTo>
                  <a:pt x="46" y="29"/>
                </a:lnTo>
                <a:lnTo>
                  <a:pt x="50" y="29"/>
                </a:lnTo>
                <a:lnTo>
                  <a:pt x="54" y="31"/>
                </a:lnTo>
                <a:lnTo>
                  <a:pt x="56" y="31"/>
                </a:lnTo>
                <a:lnTo>
                  <a:pt x="58" y="33"/>
                </a:lnTo>
                <a:lnTo>
                  <a:pt x="63" y="31"/>
                </a:lnTo>
                <a:lnTo>
                  <a:pt x="67" y="29"/>
                </a:lnTo>
                <a:lnTo>
                  <a:pt x="73" y="31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6" name="Freeform 760"/>
          <p:cNvSpPr>
            <a:spLocks/>
          </p:cNvSpPr>
          <p:nvPr/>
        </p:nvSpPr>
        <p:spPr bwMode="gray">
          <a:xfrm>
            <a:off x="6279199" y="3507208"/>
            <a:ext cx="49113" cy="91066"/>
          </a:xfrm>
          <a:custGeom>
            <a:avLst/>
            <a:gdLst>
              <a:gd name="T0" fmla="*/ 27 w 22"/>
              <a:gd name="T1" fmla="*/ 0 h 50"/>
              <a:gd name="T2" fmla="*/ 14 w 22"/>
              <a:gd name="T3" fmla="*/ 13 h 50"/>
              <a:gd name="T4" fmla="*/ 2 w 22"/>
              <a:gd name="T5" fmla="*/ 27 h 50"/>
              <a:gd name="T6" fmla="*/ 0 w 22"/>
              <a:gd name="T7" fmla="*/ 34 h 50"/>
              <a:gd name="T8" fmla="*/ 2 w 22"/>
              <a:gd name="T9" fmla="*/ 40 h 50"/>
              <a:gd name="T10" fmla="*/ 4 w 22"/>
              <a:gd name="T11" fmla="*/ 44 h 50"/>
              <a:gd name="T12" fmla="*/ 12 w 22"/>
              <a:gd name="T13" fmla="*/ 50 h 50"/>
              <a:gd name="T14" fmla="*/ 16 w 22"/>
              <a:gd name="T15" fmla="*/ 50 h 50"/>
              <a:gd name="T16" fmla="*/ 23 w 22"/>
              <a:gd name="T17" fmla="*/ 38 h 50"/>
              <a:gd name="T18" fmla="*/ 31 w 22"/>
              <a:gd name="T19" fmla="*/ 25 h 50"/>
              <a:gd name="T20" fmla="*/ 34 w 22"/>
              <a:gd name="T21" fmla="*/ 11 h 50"/>
              <a:gd name="T22" fmla="*/ 37 w 22"/>
              <a:gd name="T23" fmla="*/ 0 h 50"/>
              <a:gd name="T24" fmla="*/ 34 w 22"/>
              <a:gd name="T25" fmla="*/ 0 h 50"/>
              <a:gd name="T26" fmla="*/ 27 w 22"/>
              <a:gd name="T27" fmla="*/ 0 h 5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2" h="50">
                <a:moveTo>
                  <a:pt x="16" y="0"/>
                </a:moveTo>
                <a:lnTo>
                  <a:pt x="8" y="13"/>
                </a:lnTo>
                <a:lnTo>
                  <a:pt x="2" y="27"/>
                </a:lnTo>
                <a:lnTo>
                  <a:pt x="0" y="34"/>
                </a:lnTo>
                <a:lnTo>
                  <a:pt x="2" y="40"/>
                </a:lnTo>
                <a:lnTo>
                  <a:pt x="4" y="44"/>
                </a:lnTo>
                <a:lnTo>
                  <a:pt x="6" y="50"/>
                </a:lnTo>
                <a:lnTo>
                  <a:pt x="10" y="50"/>
                </a:lnTo>
                <a:lnTo>
                  <a:pt x="14" y="38"/>
                </a:lnTo>
                <a:lnTo>
                  <a:pt x="18" y="25"/>
                </a:lnTo>
                <a:lnTo>
                  <a:pt x="20" y="11"/>
                </a:lnTo>
                <a:lnTo>
                  <a:pt x="22" y="0"/>
                </a:lnTo>
                <a:lnTo>
                  <a:pt x="20" y="0"/>
                </a:lnTo>
                <a:lnTo>
                  <a:pt x="16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7" name="Freeform 761"/>
          <p:cNvSpPr>
            <a:spLocks/>
          </p:cNvSpPr>
          <p:nvPr/>
        </p:nvSpPr>
        <p:spPr bwMode="gray">
          <a:xfrm>
            <a:off x="3958597" y="3131983"/>
            <a:ext cx="182129" cy="158457"/>
          </a:xfrm>
          <a:custGeom>
            <a:avLst/>
            <a:gdLst>
              <a:gd name="T0" fmla="*/ 5 w 82"/>
              <a:gd name="T1" fmla="*/ 50 h 87"/>
              <a:gd name="T2" fmla="*/ 24 w 82"/>
              <a:gd name="T3" fmla="*/ 46 h 87"/>
              <a:gd name="T4" fmla="*/ 24 w 82"/>
              <a:gd name="T5" fmla="*/ 54 h 87"/>
              <a:gd name="T6" fmla="*/ 17 w 82"/>
              <a:gd name="T7" fmla="*/ 64 h 87"/>
              <a:gd name="T8" fmla="*/ 13 w 82"/>
              <a:gd name="T9" fmla="*/ 70 h 87"/>
              <a:gd name="T10" fmla="*/ 3 w 82"/>
              <a:gd name="T11" fmla="*/ 75 h 87"/>
              <a:gd name="T12" fmla="*/ 2 w 82"/>
              <a:gd name="T13" fmla="*/ 77 h 87"/>
              <a:gd name="T14" fmla="*/ 2 w 82"/>
              <a:gd name="T15" fmla="*/ 87 h 87"/>
              <a:gd name="T16" fmla="*/ 3 w 82"/>
              <a:gd name="T17" fmla="*/ 87 h 87"/>
              <a:gd name="T18" fmla="*/ 3 w 82"/>
              <a:gd name="T19" fmla="*/ 87 h 87"/>
              <a:gd name="T20" fmla="*/ 17 w 82"/>
              <a:gd name="T21" fmla="*/ 85 h 87"/>
              <a:gd name="T22" fmla="*/ 34 w 82"/>
              <a:gd name="T23" fmla="*/ 87 h 87"/>
              <a:gd name="T24" fmla="*/ 110 w 82"/>
              <a:gd name="T25" fmla="*/ 52 h 87"/>
              <a:gd name="T26" fmla="*/ 113 w 82"/>
              <a:gd name="T27" fmla="*/ 48 h 87"/>
              <a:gd name="T28" fmla="*/ 119 w 82"/>
              <a:gd name="T29" fmla="*/ 41 h 87"/>
              <a:gd name="T30" fmla="*/ 119 w 82"/>
              <a:gd name="T31" fmla="*/ 35 h 87"/>
              <a:gd name="T32" fmla="*/ 120 w 82"/>
              <a:gd name="T33" fmla="*/ 27 h 87"/>
              <a:gd name="T34" fmla="*/ 119 w 82"/>
              <a:gd name="T35" fmla="*/ 22 h 87"/>
              <a:gd name="T36" fmla="*/ 130 w 82"/>
              <a:gd name="T37" fmla="*/ 14 h 87"/>
              <a:gd name="T38" fmla="*/ 135 w 82"/>
              <a:gd name="T39" fmla="*/ 4 h 87"/>
              <a:gd name="T40" fmla="*/ 130 w 82"/>
              <a:gd name="T41" fmla="*/ 4 h 87"/>
              <a:gd name="T42" fmla="*/ 128 w 82"/>
              <a:gd name="T43" fmla="*/ 0 h 87"/>
              <a:gd name="T44" fmla="*/ 110 w 82"/>
              <a:gd name="T45" fmla="*/ 6 h 87"/>
              <a:gd name="T46" fmla="*/ 84 w 82"/>
              <a:gd name="T47" fmla="*/ 8 h 87"/>
              <a:gd name="T48" fmla="*/ 55 w 82"/>
              <a:gd name="T49" fmla="*/ 14 h 87"/>
              <a:gd name="T50" fmla="*/ 42 w 82"/>
              <a:gd name="T51" fmla="*/ 12 h 87"/>
              <a:gd name="T52" fmla="*/ 34 w 82"/>
              <a:gd name="T53" fmla="*/ 16 h 87"/>
              <a:gd name="T54" fmla="*/ 24 w 82"/>
              <a:gd name="T55" fmla="*/ 16 h 87"/>
              <a:gd name="T56" fmla="*/ 24 w 82"/>
              <a:gd name="T57" fmla="*/ 22 h 87"/>
              <a:gd name="T58" fmla="*/ 17 w 82"/>
              <a:gd name="T59" fmla="*/ 25 h 87"/>
              <a:gd name="T60" fmla="*/ 13 w 82"/>
              <a:gd name="T61" fmla="*/ 31 h 87"/>
              <a:gd name="T62" fmla="*/ 2 w 82"/>
              <a:gd name="T63" fmla="*/ 29 h 87"/>
              <a:gd name="T64" fmla="*/ 0 w 82"/>
              <a:gd name="T65" fmla="*/ 33 h 87"/>
              <a:gd name="T66" fmla="*/ 0 w 82"/>
              <a:gd name="T67" fmla="*/ 45 h 87"/>
              <a:gd name="T68" fmla="*/ 2 w 82"/>
              <a:gd name="T69" fmla="*/ 48 h 87"/>
              <a:gd name="T70" fmla="*/ 3 w 82"/>
              <a:gd name="T71" fmla="*/ 52 h 87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2" h="87">
                <a:moveTo>
                  <a:pt x="3" y="52"/>
                </a:moveTo>
                <a:lnTo>
                  <a:pt x="5" y="50"/>
                </a:lnTo>
                <a:lnTo>
                  <a:pt x="9" y="46"/>
                </a:lnTo>
                <a:lnTo>
                  <a:pt x="15" y="46"/>
                </a:lnTo>
                <a:lnTo>
                  <a:pt x="17" y="48"/>
                </a:lnTo>
                <a:lnTo>
                  <a:pt x="15" y="54"/>
                </a:lnTo>
                <a:lnTo>
                  <a:pt x="11" y="60"/>
                </a:lnTo>
                <a:lnTo>
                  <a:pt x="11" y="64"/>
                </a:lnTo>
                <a:lnTo>
                  <a:pt x="9" y="70"/>
                </a:lnTo>
                <a:lnTo>
                  <a:pt x="7" y="70"/>
                </a:lnTo>
                <a:lnTo>
                  <a:pt x="5" y="71"/>
                </a:lnTo>
                <a:lnTo>
                  <a:pt x="3" y="75"/>
                </a:lnTo>
                <a:lnTo>
                  <a:pt x="2" y="77"/>
                </a:lnTo>
                <a:lnTo>
                  <a:pt x="2" y="81"/>
                </a:lnTo>
                <a:lnTo>
                  <a:pt x="2" y="87"/>
                </a:lnTo>
                <a:lnTo>
                  <a:pt x="3" y="87"/>
                </a:lnTo>
                <a:lnTo>
                  <a:pt x="7" y="85"/>
                </a:lnTo>
                <a:lnTo>
                  <a:pt x="11" y="85"/>
                </a:lnTo>
                <a:lnTo>
                  <a:pt x="17" y="87"/>
                </a:lnTo>
                <a:lnTo>
                  <a:pt x="21" y="87"/>
                </a:lnTo>
                <a:lnTo>
                  <a:pt x="40" y="73"/>
                </a:lnTo>
                <a:lnTo>
                  <a:pt x="67" y="52"/>
                </a:lnTo>
                <a:lnTo>
                  <a:pt x="69" y="48"/>
                </a:lnTo>
                <a:lnTo>
                  <a:pt x="71" y="45"/>
                </a:lnTo>
                <a:lnTo>
                  <a:pt x="73" y="41"/>
                </a:lnTo>
                <a:lnTo>
                  <a:pt x="73" y="39"/>
                </a:lnTo>
                <a:lnTo>
                  <a:pt x="73" y="35"/>
                </a:lnTo>
                <a:lnTo>
                  <a:pt x="73" y="31"/>
                </a:lnTo>
                <a:lnTo>
                  <a:pt x="74" y="27"/>
                </a:lnTo>
                <a:lnTo>
                  <a:pt x="74" y="23"/>
                </a:lnTo>
                <a:lnTo>
                  <a:pt x="73" y="22"/>
                </a:lnTo>
                <a:lnTo>
                  <a:pt x="76" y="16"/>
                </a:lnTo>
                <a:lnTo>
                  <a:pt x="80" y="14"/>
                </a:lnTo>
                <a:lnTo>
                  <a:pt x="82" y="8"/>
                </a:lnTo>
                <a:lnTo>
                  <a:pt x="82" y="4"/>
                </a:lnTo>
                <a:lnTo>
                  <a:pt x="80" y="4"/>
                </a:lnTo>
                <a:lnTo>
                  <a:pt x="78" y="0"/>
                </a:lnTo>
                <a:lnTo>
                  <a:pt x="73" y="2"/>
                </a:lnTo>
                <a:lnTo>
                  <a:pt x="67" y="6"/>
                </a:lnTo>
                <a:lnTo>
                  <a:pt x="59" y="6"/>
                </a:lnTo>
                <a:lnTo>
                  <a:pt x="51" y="8"/>
                </a:lnTo>
                <a:lnTo>
                  <a:pt x="42" y="12"/>
                </a:lnTo>
                <a:lnTo>
                  <a:pt x="34" y="14"/>
                </a:lnTo>
                <a:lnTo>
                  <a:pt x="30" y="14"/>
                </a:lnTo>
                <a:lnTo>
                  <a:pt x="26" y="12"/>
                </a:lnTo>
                <a:lnTo>
                  <a:pt x="23" y="14"/>
                </a:lnTo>
                <a:lnTo>
                  <a:pt x="21" y="16"/>
                </a:lnTo>
                <a:lnTo>
                  <a:pt x="19" y="16"/>
                </a:lnTo>
                <a:lnTo>
                  <a:pt x="15" y="16"/>
                </a:lnTo>
                <a:lnTo>
                  <a:pt x="13" y="18"/>
                </a:lnTo>
                <a:lnTo>
                  <a:pt x="15" y="22"/>
                </a:lnTo>
                <a:lnTo>
                  <a:pt x="15" y="23"/>
                </a:lnTo>
                <a:lnTo>
                  <a:pt x="11" y="25"/>
                </a:lnTo>
                <a:lnTo>
                  <a:pt x="9" y="27"/>
                </a:lnTo>
                <a:lnTo>
                  <a:pt x="7" y="31"/>
                </a:lnTo>
                <a:lnTo>
                  <a:pt x="2" y="31"/>
                </a:lnTo>
                <a:lnTo>
                  <a:pt x="2" y="29"/>
                </a:lnTo>
                <a:lnTo>
                  <a:pt x="0" y="31"/>
                </a:lnTo>
                <a:lnTo>
                  <a:pt x="0" y="33"/>
                </a:lnTo>
                <a:lnTo>
                  <a:pt x="2" y="39"/>
                </a:lnTo>
                <a:lnTo>
                  <a:pt x="0" y="45"/>
                </a:lnTo>
                <a:lnTo>
                  <a:pt x="0" y="48"/>
                </a:lnTo>
                <a:lnTo>
                  <a:pt x="2" y="48"/>
                </a:lnTo>
                <a:lnTo>
                  <a:pt x="3" y="50"/>
                </a:lnTo>
                <a:lnTo>
                  <a:pt x="3" y="5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8" name="Freeform 762"/>
          <p:cNvSpPr>
            <a:spLocks/>
          </p:cNvSpPr>
          <p:nvPr/>
        </p:nvSpPr>
        <p:spPr bwMode="gray">
          <a:xfrm>
            <a:off x="3131853" y="2796846"/>
            <a:ext cx="128924" cy="72853"/>
          </a:xfrm>
          <a:custGeom>
            <a:avLst/>
            <a:gdLst>
              <a:gd name="T0" fmla="*/ 95 w 58"/>
              <a:gd name="T1" fmla="*/ 19 h 40"/>
              <a:gd name="T2" fmla="*/ 95 w 58"/>
              <a:gd name="T3" fmla="*/ 17 h 40"/>
              <a:gd name="T4" fmla="*/ 95 w 58"/>
              <a:gd name="T5" fmla="*/ 16 h 40"/>
              <a:gd name="T6" fmla="*/ 92 w 58"/>
              <a:gd name="T7" fmla="*/ 16 h 40"/>
              <a:gd name="T8" fmla="*/ 92 w 58"/>
              <a:gd name="T9" fmla="*/ 14 h 40"/>
              <a:gd name="T10" fmla="*/ 90 w 58"/>
              <a:gd name="T11" fmla="*/ 12 h 40"/>
              <a:gd name="T12" fmla="*/ 90 w 58"/>
              <a:gd name="T13" fmla="*/ 10 h 40"/>
              <a:gd name="T14" fmla="*/ 72 w 58"/>
              <a:gd name="T15" fmla="*/ 2 h 40"/>
              <a:gd name="T16" fmla="*/ 72 w 58"/>
              <a:gd name="T17" fmla="*/ 2 h 40"/>
              <a:gd name="T18" fmla="*/ 68 w 58"/>
              <a:gd name="T19" fmla="*/ 0 h 40"/>
              <a:gd name="T20" fmla="*/ 60 w 58"/>
              <a:gd name="T21" fmla="*/ 0 h 40"/>
              <a:gd name="T22" fmla="*/ 58 w 58"/>
              <a:gd name="T23" fmla="*/ 2 h 40"/>
              <a:gd name="T24" fmla="*/ 51 w 58"/>
              <a:gd name="T25" fmla="*/ 4 h 40"/>
              <a:gd name="T26" fmla="*/ 49 w 58"/>
              <a:gd name="T27" fmla="*/ 4 h 40"/>
              <a:gd name="T28" fmla="*/ 45 w 58"/>
              <a:gd name="T29" fmla="*/ 6 h 40"/>
              <a:gd name="T30" fmla="*/ 38 w 58"/>
              <a:gd name="T31" fmla="*/ 6 h 40"/>
              <a:gd name="T32" fmla="*/ 35 w 58"/>
              <a:gd name="T33" fmla="*/ 6 h 40"/>
              <a:gd name="T34" fmla="*/ 35 w 58"/>
              <a:gd name="T35" fmla="*/ 8 h 40"/>
              <a:gd name="T36" fmla="*/ 35 w 58"/>
              <a:gd name="T37" fmla="*/ 10 h 40"/>
              <a:gd name="T38" fmla="*/ 32 w 58"/>
              <a:gd name="T39" fmla="*/ 10 h 40"/>
              <a:gd name="T40" fmla="*/ 22 w 58"/>
              <a:gd name="T41" fmla="*/ 14 h 40"/>
              <a:gd name="T42" fmla="*/ 16 w 58"/>
              <a:gd name="T43" fmla="*/ 19 h 40"/>
              <a:gd name="T44" fmla="*/ 12 w 58"/>
              <a:gd name="T45" fmla="*/ 25 h 40"/>
              <a:gd name="T46" fmla="*/ 2 w 58"/>
              <a:gd name="T47" fmla="*/ 29 h 40"/>
              <a:gd name="T48" fmla="*/ 2 w 58"/>
              <a:gd name="T49" fmla="*/ 31 h 40"/>
              <a:gd name="T50" fmla="*/ 0 w 58"/>
              <a:gd name="T51" fmla="*/ 35 h 40"/>
              <a:gd name="T52" fmla="*/ 2 w 58"/>
              <a:gd name="T53" fmla="*/ 35 h 40"/>
              <a:gd name="T54" fmla="*/ 4 w 58"/>
              <a:gd name="T55" fmla="*/ 35 h 40"/>
              <a:gd name="T56" fmla="*/ 14 w 58"/>
              <a:gd name="T57" fmla="*/ 33 h 40"/>
              <a:gd name="T58" fmla="*/ 16 w 58"/>
              <a:gd name="T59" fmla="*/ 35 h 40"/>
              <a:gd name="T60" fmla="*/ 18 w 58"/>
              <a:gd name="T61" fmla="*/ 37 h 40"/>
              <a:gd name="T62" fmla="*/ 30 w 58"/>
              <a:gd name="T63" fmla="*/ 39 h 40"/>
              <a:gd name="T64" fmla="*/ 32 w 58"/>
              <a:gd name="T65" fmla="*/ 40 h 40"/>
              <a:gd name="T66" fmla="*/ 35 w 58"/>
              <a:gd name="T67" fmla="*/ 40 h 40"/>
              <a:gd name="T68" fmla="*/ 41 w 58"/>
              <a:gd name="T69" fmla="*/ 39 h 40"/>
              <a:gd name="T70" fmla="*/ 49 w 58"/>
              <a:gd name="T71" fmla="*/ 35 h 40"/>
              <a:gd name="T72" fmla="*/ 49 w 58"/>
              <a:gd name="T73" fmla="*/ 33 h 40"/>
              <a:gd name="T74" fmla="*/ 49 w 58"/>
              <a:gd name="T75" fmla="*/ 31 h 40"/>
              <a:gd name="T76" fmla="*/ 49 w 58"/>
              <a:gd name="T77" fmla="*/ 31 h 40"/>
              <a:gd name="T78" fmla="*/ 51 w 58"/>
              <a:gd name="T79" fmla="*/ 31 h 40"/>
              <a:gd name="T80" fmla="*/ 54 w 58"/>
              <a:gd name="T81" fmla="*/ 35 h 40"/>
              <a:gd name="T82" fmla="*/ 60 w 58"/>
              <a:gd name="T83" fmla="*/ 35 h 40"/>
              <a:gd name="T84" fmla="*/ 68 w 58"/>
              <a:gd name="T85" fmla="*/ 37 h 40"/>
              <a:gd name="T86" fmla="*/ 71 w 58"/>
              <a:gd name="T87" fmla="*/ 37 h 40"/>
              <a:gd name="T88" fmla="*/ 71 w 58"/>
              <a:gd name="T89" fmla="*/ 37 h 40"/>
              <a:gd name="T90" fmla="*/ 71 w 58"/>
              <a:gd name="T91" fmla="*/ 33 h 40"/>
              <a:gd name="T92" fmla="*/ 72 w 58"/>
              <a:gd name="T93" fmla="*/ 31 h 40"/>
              <a:gd name="T94" fmla="*/ 78 w 58"/>
              <a:gd name="T95" fmla="*/ 29 h 40"/>
              <a:gd name="T96" fmla="*/ 83 w 58"/>
              <a:gd name="T97" fmla="*/ 25 h 40"/>
              <a:gd name="T98" fmla="*/ 90 w 58"/>
              <a:gd name="T99" fmla="*/ 25 h 40"/>
              <a:gd name="T100" fmla="*/ 92 w 58"/>
              <a:gd name="T101" fmla="*/ 27 h 40"/>
              <a:gd name="T102" fmla="*/ 95 w 58"/>
              <a:gd name="T103" fmla="*/ 25 h 40"/>
              <a:gd name="T104" fmla="*/ 92 w 58"/>
              <a:gd name="T105" fmla="*/ 23 h 40"/>
              <a:gd name="T106" fmla="*/ 92 w 58"/>
              <a:gd name="T107" fmla="*/ 21 h 40"/>
              <a:gd name="T108" fmla="*/ 95 w 58"/>
              <a:gd name="T109" fmla="*/ 19 h 40"/>
              <a:gd name="T110" fmla="*/ 95 w 58"/>
              <a:gd name="T111" fmla="*/ 19 h 4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8" h="40">
                <a:moveTo>
                  <a:pt x="58" y="19"/>
                </a:moveTo>
                <a:lnTo>
                  <a:pt x="58" y="17"/>
                </a:lnTo>
                <a:lnTo>
                  <a:pt x="58" y="16"/>
                </a:lnTo>
                <a:lnTo>
                  <a:pt x="56" y="16"/>
                </a:lnTo>
                <a:lnTo>
                  <a:pt x="56" y="14"/>
                </a:lnTo>
                <a:lnTo>
                  <a:pt x="54" y="12"/>
                </a:lnTo>
                <a:lnTo>
                  <a:pt x="54" y="10"/>
                </a:lnTo>
                <a:lnTo>
                  <a:pt x="44" y="2"/>
                </a:lnTo>
                <a:lnTo>
                  <a:pt x="41" y="0"/>
                </a:lnTo>
                <a:lnTo>
                  <a:pt x="37" y="0"/>
                </a:lnTo>
                <a:lnTo>
                  <a:pt x="35" y="2"/>
                </a:lnTo>
                <a:lnTo>
                  <a:pt x="31" y="4"/>
                </a:lnTo>
                <a:lnTo>
                  <a:pt x="29" y="4"/>
                </a:lnTo>
                <a:lnTo>
                  <a:pt x="27" y="6"/>
                </a:lnTo>
                <a:lnTo>
                  <a:pt x="23" y="6"/>
                </a:lnTo>
                <a:lnTo>
                  <a:pt x="21" y="6"/>
                </a:lnTo>
                <a:lnTo>
                  <a:pt x="21" y="8"/>
                </a:lnTo>
                <a:lnTo>
                  <a:pt x="21" y="10"/>
                </a:lnTo>
                <a:lnTo>
                  <a:pt x="19" y="10"/>
                </a:lnTo>
                <a:lnTo>
                  <a:pt x="14" y="14"/>
                </a:lnTo>
                <a:lnTo>
                  <a:pt x="10" y="19"/>
                </a:lnTo>
                <a:lnTo>
                  <a:pt x="6" y="25"/>
                </a:lnTo>
                <a:lnTo>
                  <a:pt x="2" y="29"/>
                </a:lnTo>
                <a:lnTo>
                  <a:pt x="2" y="31"/>
                </a:lnTo>
                <a:lnTo>
                  <a:pt x="0" y="35"/>
                </a:lnTo>
                <a:lnTo>
                  <a:pt x="2" y="35"/>
                </a:lnTo>
                <a:lnTo>
                  <a:pt x="4" y="35"/>
                </a:lnTo>
                <a:lnTo>
                  <a:pt x="8" y="33"/>
                </a:lnTo>
                <a:lnTo>
                  <a:pt x="10" y="35"/>
                </a:lnTo>
                <a:lnTo>
                  <a:pt x="12" y="37"/>
                </a:lnTo>
                <a:lnTo>
                  <a:pt x="18" y="39"/>
                </a:lnTo>
                <a:lnTo>
                  <a:pt x="19" y="40"/>
                </a:lnTo>
                <a:lnTo>
                  <a:pt x="21" y="40"/>
                </a:lnTo>
                <a:lnTo>
                  <a:pt x="25" y="39"/>
                </a:lnTo>
                <a:lnTo>
                  <a:pt x="29" y="35"/>
                </a:lnTo>
                <a:lnTo>
                  <a:pt x="29" y="33"/>
                </a:lnTo>
                <a:lnTo>
                  <a:pt x="29" y="31"/>
                </a:lnTo>
                <a:lnTo>
                  <a:pt x="31" y="31"/>
                </a:lnTo>
                <a:lnTo>
                  <a:pt x="33" y="35"/>
                </a:lnTo>
                <a:lnTo>
                  <a:pt x="37" y="35"/>
                </a:lnTo>
                <a:lnTo>
                  <a:pt x="41" y="37"/>
                </a:lnTo>
                <a:lnTo>
                  <a:pt x="43" y="37"/>
                </a:lnTo>
                <a:lnTo>
                  <a:pt x="43" y="33"/>
                </a:lnTo>
                <a:lnTo>
                  <a:pt x="44" y="31"/>
                </a:lnTo>
                <a:lnTo>
                  <a:pt x="48" y="29"/>
                </a:lnTo>
                <a:lnTo>
                  <a:pt x="50" y="25"/>
                </a:lnTo>
                <a:lnTo>
                  <a:pt x="54" y="25"/>
                </a:lnTo>
                <a:lnTo>
                  <a:pt x="56" y="27"/>
                </a:lnTo>
                <a:lnTo>
                  <a:pt x="58" y="25"/>
                </a:lnTo>
                <a:lnTo>
                  <a:pt x="56" y="23"/>
                </a:lnTo>
                <a:lnTo>
                  <a:pt x="56" y="21"/>
                </a:lnTo>
                <a:lnTo>
                  <a:pt x="58" y="19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9" name="Freeform 763"/>
          <p:cNvSpPr>
            <a:spLocks noEditPoints="1"/>
          </p:cNvSpPr>
          <p:nvPr/>
        </p:nvSpPr>
        <p:spPr bwMode="gray">
          <a:xfrm>
            <a:off x="3289455" y="2004565"/>
            <a:ext cx="341748" cy="548225"/>
          </a:xfrm>
          <a:custGeom>
            <a:avLst/>
            <a:gdLst>
              <a:gd name="T0" fmla="*/ 4 w 154"/>
              <a:gd name="T1" fmla="*/ 234 h 301"/>
              <a:gd name="T2" fmla="*/ 34 w 154"/>
              <a:gd name="T3" fmla="*/ 266 h 301"/>
              <a:gd name="T4" fmla="*/ 22 w 154"/>
              <a:gd name="T5" fmla="*/ 278 h 301"/>
              <a:gd name="T6" fmla="*/ 30 w 154"/>
              <a:gd name="T7" fmla="*/ 287 h 301"/>
              <a:gd name="T8" fmla="*/ 56 w 154"/>
              <a:gd name="T9" fmla="*/ 284 h 301"/>
              <a:gd name="T10" fmla="*/ 75 w 154"/>
              <a:gd name="T11" fmla="*/ 272 h 301"/>
              <a:gd name="T12" fmla="*/ 108 w 154"/>
              <a:gd name="T13" fmla="*/ 266 h 301"/>
              <a:gd name="T14" fmla="*/ 101 w 154"/>
              <a:gd name="T15" fmla="*/ 261 h 301"/>
              <a:gd name="T16" fmla="*/ 110 w 154"/>
              <a:gd name="T17" fmla="*/ 232 h 301"/>
              <a:gd name="T18" fmla="*/ 126 w 154"/>
              <a:gd name="T19" fmla="*/ 222 h 301"/>
              <a:gd name="T20" fmla="*/ 147 w 154"/>
              <a:gd name="T21" fmla="*/ 211 h 301"/>
              <a:gd name="T22" fmla="*/ 156 w 154"/>
              <a:gd name="T23" fmla="*/ 201 h 301"/>
              <a:gd name="T24" fmla="*/ 119 w 154"/>
              <a:gd name="T25" fmla="*/ 184 h 301"/>
              <a:gd name="T26" fmla="*/ 116 w 154"/>
              <a:gd name="T27" fmla="*/ 153 h 301"/>
              <a:gd name="T28" fmla="*/ 121 w 154"/>
              <a:gd name="T29" fmla="*/ 145 h 301"/>
              <a:gd name="T30" fmla="*/ 136 w 154"/>
              <a:gd name="T31" fmla="*/ 134 h 301"/>
              <a:gd name="T32" fmla="*/ 150 w 154"/>
              <a:gd name="T33" fmla="*/ 122 h 301"/>
              <a:gd name="T34" fmla="*/ 192 w 154"/>
              <a:gd name="T35" fmla="*/ 105 h 301"/>
              <a:gd name="T36" fmla="*/ 198 w 154"/>
              <a:gd name="T37" fmla="*/ 84 h 301"/>
              <a:gd name="T38" fmla="*/ 215 w 154"/>
              <a:gd name="T39" fmla="*/ 71 h 301"/>
              <a:gd name="T40" fmla="*/ 226 w 154"/>
              <a:gd name="T41" fmla="*/ 61 h 301"/>
              <a:gd name="T42" fmla="*/ 251 w 154"/>
              <a:gd name="T43" fmla="*/ 65 h 301"/>
              <a:gd name="T44" fmla="*/ 247 w 154"/>
              <a:gd name="T45" fmla="*/ 48 h 301"/>
              <a:gd name="T46" fmla="*/ 245 w 154"/>
              <a:gd name="T47" fmla="*/ 32 h 301"/>
              <a:gd name="T48" fmla="*/ 233 w 154"/>
              <a:gd name="T49" fmla="*/ 19 h 301"/>
              <a:gd name="T50" fmla="*/ 208 w 154"/>
              <a:gd name="T51" fmla="*/ 9 h 301"/>
              <a:gd name="T52" fmla="*/ 179 w 154"/>
              <a:gd name="T53" fmla="*/ 0 h 301"/>
              <a:gd name="T54" fmla="*/ 172 w 154"/>
              <a:gd name="T55" fmla="*/ 19 h 301"/>
              <a:gd name="T56" fmla="*/ 153 w 154"/>
              <a:gd name="T57" fmla="*/ 19 h 301"/>
              <a:gd name="T58" fmla="*/ 138 w 154"/>
              <a:gd name="T59" fmla="*/ 19 h 301"/>
              <a:gd name="T60" fmla="*/ 126 w 154"/>
              <a:gd name="T61" fmla="*/ 34 h 301"/>
              <a:gd name="T62" fmla="*/ 110 w 154"/>
              <a:gd name="T63" fmla="*/ 46 h 301"/>
              <a:gd name="T64" fmla="*/ 94 w 154"/>
              <a:gd name="T65" fmla="*/ 57 h 301"/>
              <a:gd name="T66" fmla="*/ 72 w 154"/>
              <a:gd name="T67" fmla="*/ 80 h 301"/>
              <a:gd name="T68" fmla="*/ 66 w 154"/>
              <a:gd name="T69" fmla="*/ 101 h 301"/>
              <a:gd name="T70" fmla="*/ 34 w 154"/>
              <a:gd name="T71" fmla="*/ 103 h 301"/>
              <a:gd name="T72" fmla="*/ 16 w 154"/>
              <a:gd name="T73" fmla="*/ 122 h 301"/>
              <a:gd name="T74" fmla="*/ 16 w 154"/>
              <a:gd name="T75" fmla="*/ 142 h 301"/>
              <a:gd name="T76" fmla="*/ 16 w 154"/>
              <a:gd name="T77" fmla="*/ 159 h 301"/>
              <a:gd name="T78" fmla="*/ 18 w 154"/>
              <a:gd name="T79" fmla="*/ 174 h 301"/>
              <a:gd name="T80" fmla="*/ 14 w 154"/>
              <a:gd name="T81" fmla="*/ 184 h 301"/>
              <a:gd name="T82" fmla="*/ 16 w 154"/>
              <a:gd name="T83" fmla="*/ 193 h 301"/>
              <a:gd name="T84" fmla="*/ 4 w 154"/>
              <a:gd name="T85" fmla="*/ 201 h 301"/>
              <a:gd name="T86" fmla="*/ 12 w 154"/>
              <a:gd name="T87" fmla="*/ 213 h 301"/>
              <a:gd name="T88" fmla="*/ 0 w 154"/>
              <a:gd name="T89" fmla="*/ 220 h 301"/>
              <a:gd name="T90" fmla="*/ 66 w 154"/>
              <a:gd name="T91" fmla="*/ 230 h 301"/>
              <a:gd name="T92" fmla="*/ 64 w 154"/>
              <a:gd name="T93" fmla="*/ 228 h 301"/>
              <a:gd name="T94" fmla="*/ 66 w 154"/>
              <a:gd name="T95" fmla="*/ 297 h 301"/>
              <a:gd name="T96" fmla="*/ 75 w 154"/>
              <a:gd name="T97" fmla="*/ 301 h 301"/>
              <a:gd name="T98" fmla="*/ 153 w 154"/>
              <a:gd name="T99" fmla="*/ 241 h 301"/>
              <a:gd name="T100" fmla="*/ 138 w 154"/>
              <a:gd name="T101" fmla="*/ 253 h 301"/>
              <a:gd name="T102" fmla="*/ 153 w 154"/>
              <a:gd name="T103" fmla="*/ 241 h 301"/>
              <a:gd name="T104" fmla="*/ 60 w 154"/>
              <a:gd name="T105" fmla="*/ 232 h 301"/>
              <a:gd name="T106" fmla="*/ 129 w 154"/>
              <a:gd name="T107" fmla="*/ 209 h 301"/>
              <a:gd name="T108" fmla="*/ 116 w 154"/>
              <a:gd name="T109" fmla="*/ 207 h 301"/>
              <a:gd name="T110" fmla="*/ 51 w 154"/>
              <a:gd name="T111" fmla="*/ 209 h 301"/>
              <a:gd name="T112" fmla="*/ 40 w 154"/>
              <a:gd name="T113" fmla="*/ 224 h 301"/>
              <a:gd name="T114" fmla="*/ 30 w 154"/>
              <a:gd name="T115" fmla="*/ 214 h 30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154" h="301">
                <a:moveTo>
                  <a:pt x="0" y="222"/>
                </a:moveTo>
                <a:lnTo>
                  <a:pt x="0" y="228"/>
                </a:lnTo>
                <a:lnTo>
                  <a:pt x="0" y="234"/>
                </a:lnTo>
                <a:lnTo>
                  <a:pt x="4" y="234"/>
                </a:lnTo>
                <a:lnTo>
                  <a:pt x="2" y="239"/>
                </a:lnTo>
                <a:lnTo>
                  <a:pt x="2" y="245"/>
                </a:lnTo>
                <a:lnTo>
                  <a:pt x="10" y="255"/>
                </a:lnTo>
                <a:lnTo>
                  <a:pt x="21" y="266"/>
                </a:lnTo>
                <a:lnTo>
                  <a:pt x="19" y="270"/>
                </a:lnTo>
                <a:lnTo>
                  <a:pt x="18" y="274"/>
                </a:lnTo>
                <a:lnTo>
                  <a:pt x="14" y="274"/>
                </a:lnTo>
                <a:lnTo>
                  <a:pt x="14" y="278"/>
                </a:lnTo>
                <a:lnTo>
                  <a:pt x="14" y="282"/>
                </a:lnTo>
                <a:lnTo>
                  <a:pt x="16" y="282"/>
                </a:lnTo>
                <a:lnTo>
                  <a:pt x="18" y="284"/>
                </a:lnTo>
                <a:lnTo>
                  <a:pt x="18" y="287"/>
                </a:lnTo>
                <a:lnTo>
                  <a:pt x="16" y="289"/>
                </a:lnTo>
                <a:lnTo>
                  <a:pt x="25" y="289"/>
                </a:lnTo>
                <a:lnTo>
                  <a:pt x="35" y="289"/>
                </a:lnTo>
                <a:lnTo>
                  <a:pt x="35" y="284"/>
                </a:lnTo>
                <a:lnTo>
                  <a:pt x="35" y="280"/>
                </a:lnTo>
                <a:lnTo>
                  <a:pt x="37" y="276"/>
                </a:lnTo>
                <a:lnTo>
                  <a:pt x="41" y="272"/>
                </a:lnTo>
                <a:lnTo>
                  <a:pt x="46" y="272"/>
                </a:lnTo>
                <a:lnTo>
                  <a:pt x="52" y="274"/>
                </a:lnTo>
                <a:lnTo>
                  <a:pt x="58" y="274"/>
                </a:lnTo>
                <a:lnTo>
                  <a:pt x="64" y="272"/>
                </a:lnTo>
                <a:lnTo>
                  <a:pt x="66" y="266"/>
                </a:lnTo>
                <a:lnTo>
                  <a:pt x="67" y="262"/>
                </a:lnTo>
                <a:lnTo>
                  <a:pt x="66" y="264"/>
                </a:lnTo>
                <a:lnTo>
                  <a:pt x="64" y="266"/>
                </a:lnTo>
                <a:lnTo>
                  <a:pt x="62" y="261"/>
                </a:lnTo>
                <a:lnTo>
                  <a:pt x="64" y="251"/>
                </a:lnTo>
                <a:lnTo>
                  <a:pt x="66" y="247"/>
                </a:lnTo>
                <a:lnTo>
                  <a:pt x="67" y="239"/>
                </a:lnTo>
                <a:lnTo>
                  <a:pt x="67" y="232"/>
                </a:lnTo>
                <a:lnTo>
                  <a:pt x="66" y="228"/>
                </a:lnTo>
                <a:lnTo>
                  <a:pt x="67" y="224"/>
                </a:lnTo>
                <a:lnTo>
                  <a:pt x="69" y="222"/>
                </a:lnTo>
                <a:lnTo>
                  <a:pt x="77" y="222"/>
                </a:lnTo>
                <a:lnTo>
                  <a:pt x="83" y="222"/>
                </a:lnTo>
                <a:lnTo>
                  <a:pt x="89" y="214"/>
                </a:lnTo>
                <a:lnTo>
                  <a:pt x="92" y="214"/>
                </a:lnTo>
                <a:lnTo>
                  <a:pt x="90" y="211"/>
                </a:lnTo>
                <a:lnTo>
                  <a:pt x="89" y="209"/>
                </a:lnTo>
                <a:lnTo>
                  <a:pt x="92" y="207"/>
                </a:lnTo>
                <a:lnTo>
                  <a:pt x="96" y="205"/>
                </a:lnTo>
                <a:lnTo>
                  <a:pt x="96" y="201"/>
                </a:lnTo>
                <a:lnTo>
                  <a:pt x="90" y="193"/>
                </a:lnTo>
                <a:lnTo>
                  <a:pt x="87" y="188"/>
                </a:lnTo>
                <a:lnTo>
                  <a:pt x="81" y="186"/>
                </a:lnTo>
                <a:lnTo>
                  <a:pt x="73" y="184"/>
                </a:lnTo>
                <a:lnTo>
                  <a:pt x="73" y="176"/>
                </a:lnTo>
                <a:lnTo>
                  <a:pt x="73" y="167"/>
                </a:lnTo>
                <a:lnTo>
                  <a:pt x="73" y="159"/>
                </a:lnTo>
                <a:lnTo>
                  <a:pt x="71" y="153"/>
                </a:lnTo>
                <a:lnTo>
                  <a:pt x="75" y="153"/>
                </a:lnTo>
                <a:lnTo>
                  <a:pt x="75" y="149"/>
                </a:lnTo>
                <a:lnTo>
                  <a:pt x="77" y="147"/>
                </a:lnTo>
                <a:lnTo>
                  <a:pt x="75" y="145"/>
                </a:lnTo>
                <a:lnTo>
                  <a:pt x="75" y="142"/>
                </a:lnTo>
                <a:lnTo>
                  <a:pt x="79" y="140"/>
                </a:lnTo>
                <a:lnTo>
                  <a:pt x="83" y="140"/>
                </a:lnTo>
                <a:lnTo>
                  <a:pt x="83" y="134"/>
                </a:lnTo>
                <a:lnTo>
                  <a:pt x="83" y="132"/>
                </a:lnTo>
                <a:lnTo>
                  <a:pt x="87" y="130"/>
                </a:lnTo>
                <a:lnTo>
                  <a:pt x="90" y="130"/>
                </a:lnTo>
                <a:lnTo>
                  <a:pt x="92" y="122"/>
                </a:lnTo>
                <a:lnTo>
                  <a:pt x="94" y="117"/>
                </a:lnTo>
                <a:lnTo>
                  <a:pt x="104" y="113"/>
                </a:lnTo>
                <a:lnTo>
                  <a:pt x="115" y="111"/>
                </a:lnTo>
                <a:lnTo>
                  <a:pt x="117" y="105"/>
                </a:lnTo>
                <a:lnTo>
                  <a:pt x="121" y="101"/>
                </a:lnTo>
                <a:lnTo>
                  <a:pt x="125" y="101"/>
                </a:lnTo>
                <a:lnTo>
                  <a:pt x="125" y="94"/>
                </a:lnTo>
                <a:lnTo>
                  <a:pt x="123" y="84"/>
                </a:lnTo>
                <a:lnTo>
                  <a:pt x="125" y="80"/>
                </a:lnTo>
                <a:lnTo>
                  <a:pt x="129" y="76"/>
                </a:lnTo>
                <a:lnTo>
                  <a:pt x="129" y="72"/>
                </a:lnTo>
                <a:lnTo>
                  <a:pt x="133" y="71"/>
                </a:lnTo>
                <a:lnTo>
                  <a:pt x="137" y="71"/>
                </a:lnTo>
                <a:lnTo>
                  <a:pt x="138" y="67"/>
                </a:lnTo>
                <a:lnTo>
                  <a:pt x="138" y="63"/>
                </a:lnTo>
                <a:lnTo>
                  <a:pt x="138" y="61"/>
                </a:lnTo>
                <a:lnTo>
                  <a:pt x="144" y="61"/>
                </a:lnTo>
                <a:lnTo>
                  <a:pt x="146" y="65"/>
                </a:lnTo>
                <a:lnTo>
                  <a:pt x="150" y="65"/>
                </a:lnTo>
                <a:lnTo>
                  <a:pt x="154" y="65"/>
                </a:lnTo>
                <a:lnTo>
                  <a:pt x="152" y="57"/>
                </a:lnTo>
                <a:lnTo>
                  <a:pt x="150" y="55"/>
                </a:lnTo>
                <a:lnTo>
                  <a:pt x="150" y="51"/>
                </a:lnTo>
                <a:lnTo>
                  <a:pt x="152" y="48"/>
                </a:lnTo>
                <a:lnTo>
                  <a:pt x="152" y="42"/>
                </a:lnTo>
                <a:lnTo>
                  <a:pt x="152" y="38"/>
                </a:lnTo>
                <a:lnTo>
                  <a:pt x="150" y="36"/>
                </a:lnTo>
                <a:lnTo>
                  <a:pt x="150" y="32"/>
                </a:lnTo>
                <a:lnTo>
                  <a:pt x="150" y="28"/>
                </a:lnTo>
                <a:lnTo>
                  <a:pt x="150" y="25"/>
                </a:lnTo>
                <a:lnTo>
                  <a:pt x="148" y="23"/>
                </a:lnTo>
                <a:lnTo>
                  <a:pt x="144" y="19"/>
                </a:lnTo>
                <a:lnTo>
                  <a:pt x="142" y="15"/>
                </a:lnTo>
                <a:lnTo>
                  <a:pt x="138" y="13"/>
                </a:lnTo>
                <a:lnTo>
                  <a:pt x="133" y="11"/>
                </a:lnTo>
                <a:lnTo>
                  <a:pt x="127" y="9"/>
                </a:lnTo>
                <a:lnTo>
                  <a:pt x="125" y="3"/>
                </a:lnTo>
                <a:lnTo>
                  <a:pt x="121" y="1"/>
                </a:lnTo>
                <a:lnTo>
                  <a:pt x="117" y="0"/>
                </a:lnTo>
                <a:lnTo>
                  <a:pt x="110" y="0"/>
                </a:lnTo>
                <a:lnTo>
                  <a:pt x="114" y="3"/>
                </a:lnTo>
                <a:lnTo>
                  <a:pt x="112" y="13"/>
                </a:lnTo>
                <a:lnTo>
                  <a:pt x="110" y="15"/>
                </a:lnTo>
                <a:lnTo>
                  <a:pt x="106" y="19"/>
                </a:lnTo>
                <a:lnTo>
                  <a:pt x="102" y="17"/>
                </a:lnTo>
                <a:lnTo>
                  <a:pt x="98" y="17"/>
                </a:lnTo>
                <a:lnTo>
                  <a:pt x="94" y="17"/>
                </a:lnTo>
                <a:lnTo>
                  <a:pt x="94" y="19"/>
                </a:lnTo>
                <a:lnTo>
                  <a:pt x="92" y="23"/>
                </a:lnTo>
                <a:lnTo>
                  <a:pt x="92" y="26"/>
                </a:lnTo>
                <a:lnTo>
                  <a:pt x="90" y="25"/>
                </a:lnTo>
                <a:lnTo>
                  <a:pt x="85" y="19"/>
                </a:lnTo>
                <a:lnTo>
                  <a:pt x="83" y="21"/>
                </a:lnTo>
                <a:lnTo>
                  <a:pt x="79" y="25"/>
                </a:lnTo>
                <a:lnTo>
                  <a:pt x="77" y="28"/>
                </a:lnTo>
                <a:lnTo>
                  <a:pt x="77" y="34"/>
                </a:lnTo>
                <a:lnTo>
                  <a:pt x="75" y="38"/>
                </a:lnTo>
                <a:lnTo>
                  <a:pt x="73" y="40"/>
                </a:lnTo>
                <a:lnTo>
                  <a:pt x="69" y="42"/>
                </a:lnTo>
                <a:lnTo>
                  <a:pt x="67" y="46"/>
                </a:lnTo>
                <a:lnTo>
                  <a:pt x="66" y="48"/>
                </a:lnTo>
                <a:lnTo>
                  <a:pt x="62" y="48"/>
                </a:lnTo>
                <a:lnTo>
                  <a:pt x="58" y="51"/>
                </a:lnTo>
                <a:lnTo>
                  <a:pt x="58" y="57"/>
                </a:lnTo>
                <a:lnTo>
                  <a:pt x="56" y="67"/>
                </a:lnTo>
                <a:lnTo>
                  <a:pt x="52" y="74"/>
                </a:lnTo>
                <a:lnTo>
                  <a:pt x="46" y="76"/>
                </a:lnTo>
                <a:lnTo>
                  <a:pt x="44" y="80"/>
                </a:lnTo>
                <a:lnTo>
                  <a:pt x="44" y="86"/>
                </a:lnTo>
                <a:lnTo>
                  <a:pt x="44" y="94"/>
                </a:lnTo>
                <a:lnTo>
                  <a:pt x="43" y="99"/>
                </a:lnTo>
                <a:lnTo>
                  <a:pt x="41" y="101"/>
                </a:lnTo>
                <a:lnTo>
                  <a:pt x="37" y="96"/>
                </a:lnTo>
                <a:lnTo>
                  <a:pt x="31" y="94"/>
                </a:lnTo>
                <a:lnTo>
                  <a:pt x="25" y="97"/>
                </a:lnTo>
                <a:lnTo>
                  <a:pt x="21" y="103"/>
                </a:lnTo>
                <a:lnTo>
                  <a:pt x="19" y="107"/>
                </a:lnTo>
                <a:lnTo>
                  <a:pt x="16" y="113"/>
                </a:lnTo>
                <a:lnTo>
                  <a:pt x="12" y="119"/>
                </a:lnTo>
                <a:lnTo>
                  <a:pt x="10" y="122"/>
                </a:lnTo>
                <a:lnTo>
                  <a:pt x="10" y="126"/>
                </a:lnTo>
                <a:lnTo>
                  <a:pt x="10" y="130"/>
                </a:lnTo>
                <a:lnTo>
                  <a:pt x="10" y="136"/>
                </a:lnTo>
                <a:lnTo>
                  <a:pt x="10" y="142"/>
                </a:lnTo>
                <a:lnTo>
                  <a:pt x="10" y="147"/>
                </a:lnTo>
                <a:lnTo>
                  <a:pt x="10" y="153"/>
                </a:lnTo>
                <a:lnTo>
                  <a:pt x="8" y="157"/>
                </a:lnTo>
                <a:lnTo>
                  <a:pt x="10" y="159"/>
                </a:lnTo>
                <a:lnTo>
                  <a:pt x="12" y="161"/>
                </a:lnTo>
                <a:lnTo>
                  <a:pt x="14" y="165"/>
                </a:lnTo>
                <a:lnTo>
                  <a:pt x="14" y="170"/>
                </a:lnTo>
                <a:lnTo>
                  <a:pt x="12" y="174"/>
                </a:lnTo>
                <a:lnTo>
                  <a:pt x="10" y="176"/>
                </a:lnTo>
                <a:lnTo>
                  <a:pt x="8" y="174"/>
                </a:lnTo>
                <a:lnTo>
                  <a:pt x="8" y="178"/>
                </a:lnTo>
                <a:lnTo>
                  <a:pt x="8" y="184"/>
                </a:lnTo>
                <a:lnTo>
                  <a:pt x="6" y="188"/>
                </a:lnTo>
                <a:lnTo>
                  <a:pt x="8" y="190"/>
                </a:lnTo>
                <a:lnTo>
                  <a:pt x="10" y="193"/>
                </a:lnTo>
                <a:lnTo>
                  <a:pt x="10" y="195"/>
                </a:lnTo>
                <a:lnTo>
                  <a:pt x="8" y="197"/>
                </a:lnTo>
                <a:lnTo>
                  <a:pt x="6" y="199"/>
                </a:lnTo>
                <a:lnTo>
                  <a:pt x="4" y="201"/>
                </a:lnTo>
                <a:lnTo>
                  <a:pt x="2" y="203"/>
                </a:lnTo>
                <a:lnTo>
                  <a:pt x="2" y="207"/>
                </a:lnTo>
                <a:lnTo>
                  <a:pt x="4" y="211"/>
                </a:lnTo>
                <a:lnTo>
                  <a:pt x="6" y="213"/>
                </a:lnTo>
                <a:lnTo>
                  <a:pt x="6" y="218"/>
                </a:lnTo>
                <a:lnTo>
                  <a:pt x="4" y="220"/>
                </a:lnTo>
                <a:lnTo>
                  <a:pt x="0" y="220"/>
                </a:lnTo>
                <a:lnTo>
                  <a:pt x="0" y="222"/>
                </a:lnTo>
                <a:close/>
                <a:moveTo>
                  <a:pt x="43" y="220"/>
                </a:moveTo>
                <a:lnTo>
                  <a:pt x="41" y="224"/>
                </a:lnTo>
                <a:lnTo>
                  <a:pt x="41" y="230"/>
                </a:lnTo>
                <a:lnTo>
                  <a:pt x="39" y="230"/>
                </a:lnTo>
                <a:lnTo>
                  <a:pt x="39" y="228"/>
                </a:lnTo>
                <a:lnTo>
                  <a:pt x="41" y="222"/>
                </a:lnTo>
                <a:lnTo>
                  <a:pt x="43" y="220"/>
                </a:lnTo>
                <a:close/>
                <a:moveTo>
                  <a:pt x="41" y="293"/>
                </a:moveTo>
                <a:lnTo>
                  <a:pt x="41" y="297"/>
                </a:lnTo>
                <a:lnTo>
                  <a:pt x="43" y="301"/>
                </a:lnTo>
                <a:lnTo>
                  <a:pt x="44" y="301"/>
                </a:lnTo>
                <a:lnTo>
                  <a:pt x="46" y="301"/>
                </a:lnTo>
                <a:lnTo>
                  <a:pt x="46" y="299"/>
                </a:lnTo>
                <a:lnTo>
                  <a:pt x="43" y="295"/>
                </a:lnTo>
                <a:lnTo>
                  <a:pt x="41" y="293"/>
                </a:lnTo>
                <a:close/>
                <a:moveTo>
                  <a:pt x="94" y="241"/>
                </a:moveTo>
                <a:lnTo>
                  <a:pt x="94" y="245"/>
                </a:lnTo>
                <a:lnTo>
                  <a:pt x="90" y="245"/>
                </a:lnTo>
                <a:lnTo>
                  <a:pt x="89" y="245"/>
                </a:lnTo>
                <a:lnTo>
                  <a:pt x="85" y="253"/>
                </a:lnTo>
                <a:lnTo>
                  <a:pt x="83" y="262"/>
                </a:lnTo>
                <a:lnTo>
                  <a:pt x="89" y="264"/>
                </a:lnTo>
                <a:lnTo>
                  <a:pt x="94" y="251"/>
                </a:lnTo>
                <a:lnTo>
                  <a:pt x="94" y="241"/>
                </a:lnTo>
                <a:close/>
                <a:moveTo>
                  <a:pt x="39" y="232"/>
                </a:moveTo>
                <a:lnTo>
                  <a:pt x="39" y="234"/>
                </a:lnTo>
                <a:lnTo>
                  <a:pt x="37" y="236"/>
                </a:lnTo>
                <a:lnTo>
                  <a:pt x="37" y="232"/>
                </a:lnTo>
                <a:lnTo>
                  <a:pt x="39" y="232"/>
                </a:lnTo>
                <a:close/>
                <a:moveTo>
                  <a:pt x="73" y="205"/>
                </a:moveTo>
                <a:lnTo>
                  <a:pt x="77" y="207"/>
                </a:lnTo>
                <a:lnTo>
                  <a:pt x="79" y="209"/>
                </a:lnTo>
                <a:lnTo>
                  <a:pt x="73" y="209"/>
                </a:lnTo>
                <a:lnTo>
                  <a:pt x="71" y="209"/>
                </a:lnTo>
                <a:lnTo>
                  <a:pt x="71" y="207"/>
                </a:lnTo>
                <a:lnTo>
                  <a:pt x="71" y="205"/>
                </a:lnTo>
                <a:lnTo>
                  <a:pt x="73" y="205"/>
                </a:lnTo>
                <a:close/>
                <a:moveTo>
                  <a:pt x="25" y="205"/>
                </a:moveTo>
                <a:lnTo>
                  <a:pt x="31" y="209"/>
                </a:lnTo>
                <a:lnTo>
                  <a:pt x="33" y="213"/>
                </a:lnTo>
                <a:lnTo>
                  <a:pt x="35" y="214"/>
                </a:lnTo>
                <a:lnTo>
                  <a:pt x="33" y="218"/>
                </a:lnTo>
                <a:lnTo>
                  <a:pt x="25" y="224"/>
                </a:lnTo>
                <a:lnTo>
                  <a:pt x="14" y="228"/>
                </a:lnTo>
                <a:lnTo>
                  <a:pt x="14" y="222"/>
                </a:lnTo>
                <a:lnTo>
                  <a:pt x="14" y="218"/>
                </a:lnTo>
                <a:lnTo>
                  <a:pt x="18" y="214"/>
                </a:lnTo>
                <a:lnTo>
                  <a:pt x="21" y="214"/>
                </a:lnTo>
                <a:lnTo>
                  <a:pt x="23" y="211"/>
                </a:lnTo>
                <a:lnTo>
                  <a:pt x="25" y="205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30" name="Freeform 764"/>
          <p:cNvSpPr>
            <a:spLocks/>
          </p:cNvSpPr>
          <p:nvPr/>
        </p:nvSpPr>
        <p:spPr bwMode="gray">
          <a:xfrm>
            <a:off x="3817394" y="4953318"/>
            <a:ext cx="38882" cy="41891"/>
          </a:xfrm>
          <a:custGeom>
            <a:avLst/>
            <a:gdLst>
              <a:gd name="T0" fmla="*/ 22 w 18"/>
              <a:gd name="T1" fmla="*/ 16 h 23"/>
              <a:gd name="T2" fmla="*/ 22 w 18"/>
              <a:gd name="T3" fmla="*/ 12 h 23"/>
              <a:gd name="T4" fmla="*/ 24 w 18"/>
              <a:gd name="T5" fmla="*/ 6 h 23"/>
              <a:gd name="T6" fmla="*/ 20 w 18"/>
              <a:gd name="T7" fmla="*/ 2 h 23"/>
              <a:gd name="T8" fmla="*/ 18 w 18"/>
              <a:gd name="T9" fmla="*/ 0 h 23"/>
              <a:gd name="T10" fmla="*/ 8 w 18"/>
              <a:gd name="T11" fmla="*/ 2 h 23"/>
              <a:gd name="T12" fmla="*/ 6 w 18"/>
              <a:gd name="T13" fmla="*/ 2 h 23"/>
              <a:gd name="T14" fmla="*/ 4 w 18"/>
              <a:gd name="T15" fmla="*/ 2 h 23"/>
              <a:gd name="T16" fmla="*/ 2 w 18"/>
              <a:gd name="T17" fmla="*/ 2 h 23"/>
              <a:gd name="T18" fmla="*/ 2 w 18"/>
              <a:gd name="T19" fmla="*/ 4 h 23"/>
              <a:gd name="T20" fmla="*/ 0 w 18"/>
              <a:gd name="T21" fmla="*/ 8 h 23"/>
              <a:gd name="T22" fmla="*/ 0 w 18"/>
              <a:gd name="T23" fmla="*/ 12 h 23"/>
              <a:gd name="T24" fmla="*/ 2 w 18"/>
              <a:gd name="T25" fmla="*/ 16 h 23"/>
              <a:gd name="T26" fmla="*/ 4 w 18"/>
              <a:gd name="T27" fmla="*/ 19 h 23"/>
              <a:gd name="T28" fmla="*/ 6 w 18"/>
              <a:gd name="T29" fmla="*/ 19 h 23"/>
              <a:gd name="T30" fmla="*/ 18 w 18"/>
              <a:gd name="T31" fmla="*/ 21 h 23"/>
              <a:gd name="T32" fmla="*/ 22 w 18"/>
              <a:gd name="T33" fmla="*/ 23 h 23"/>
              <a:gd name="T34" fmla="*/ 22 w 18"/>
              <a:gd name="T35" fmla="*/ 16 h 2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18" h="23">
                <a:moveTo>
                  <a:pt x="16" y="16"/>
                </a:moveTo>
                <a:lnTo>
                  <a:pt x="16" y="12"/>
                </a:lnTo>
                <a:lnTo>
                  <a:pt x="18" y="6"/>
                </a:lnTo>
                <a:lnTo>
                  <a:pt x="14" y="2"/>
                </a:lnTo>
                <a:lnTo>
                  <a:pt x="12" y="0"/>
                </a:lnTo>
                <a:lnTo>
                  <a:pt x="8" y="2"/>
                </a:lnTo>
                <a:lnTo>
                  <a:pt x="6" y="2"/>
                </a:lnTo>
                <a:lnTo>
                  <a:pt x="4" y="2"/>
                </a:lnTo>
                <a:lnTo>
                  <a:pt x="2" y="2"/>
                </a:lnTo>
                <a:lnTo>
                  <a:pt x="2" y="4"/>
                </a:lnTo>
                <a:lnTo>
                  <a:pt x="0" y="8"/>
                </a:lnTo>
                <a:lnTo>
                  <a:pt x="0" y="12"/>
                </a:lnTo>
                <a:lnTo>
                  <a:pt x="2" y="16"/>
                </a:lnTo>
                <a:lnTo>
                  <a:pt x="4" y="19"/>
                </a:lnTo>
                <a:lnTo>
                  <a:pt x="6" y="19"/>
                </a:lnTo>
                <a:lnTo>
                  <a:pt x="12" y="21"/>
                </a:lnTo>
                <a:lnTo>
                  <a:pt x="16" y="23"/>
                </a:lnTo>
                <a:lnTo>
                  <a:pt x="16" y="16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31" name="Freeform 765"/>
          <p:cNvSpPr>
            <a:spLocks/>
          </p:cNvSpPr>
          <p:nvPr/>
        </p:nvSpPr>
        <p:spPr bwMode="gray">
          <a:xfrm>
            <a:off x="3565702" y="3552702"/>
            <a:ext cx="482947" cy="562795"/>
          </a:xfrm>
          <a:custGeom>
            <a:avLst/>
            <a:gdLst>
              <a:gd name="T0" fmla="*/ 336 w 217"/>
              <a:gd name="T1" fmla="*/ 67 h 309"/>
              <a:gd name="T2" fmla="*/ 324 w 217"/>
              <a:gd name="T3" fmla="*/ 23 h 309"/>
              <a:gd name="T4" fmla="*/ 319 w 217"/>
              <a:gd name="T5" fmla="*/ 11 h 309"/>
              <a:gd name="T6" fmla="*/ 293 w 217"/>
              <a:gd name="T7" fmla="*/ 0 h 309"/>
              <a:gd name="T8" fmla="*/ 269 w 217"/>
              <a:gd name="T9" fmla="*/ 11 h 309"/>
              <a:gd name="T10" fmla="*/ 251 w 217"/>
              <a:gd name="T11" fmla="*/ 23 h 309"/>
              <a:gd name="T12" fmla="*/ 227 w 217"/>
              <a:gd name="T13" fmla="*/ 17 h 309"/>
              <a:gd name="T14" fmla="*/ 76 w 217"/>
              <a:gd name="T15" fmla="*/ 48 h 309"/>
              <a:gd name="T16" fmla="*/ 54 w 217"/>
              <a:gd name="T17" fmla="*/ 119 h 309"/>
              <a:gd name="T18" fmla="*/ 35 w 217"/>
              <a:gd name="T19" fmla="*/ 117 h 309"/>
              <a:gd name="T20" fmla="*/ 24 w 217"/>
              <a:gd name="T21" fmla="*/ 126 h 309"/>
              <a:gd name="T22" fmla="*/ 18 w 217"/>
              <a:gd name="T23" fmla="*/ 136 h 309"/>
              <a:gd name="T24" fmla="*/ 14 w 217"/>
              <a:gd name="T25" fmla="*/ 149 h 309"/>
              <a:gd name="T26" fmla="*/ 4 w 217"/>
              <a:gd name="T27" fmla="*/ 157 h 309"/>
              <a:gd name="T28" fmla="*/ 0 w 217"/>
              <a:gd name="T29" fmla="*/ 165 h 309"/>
              <a:gd name="T30" fmla="*/ 16 w 217"/>
              <a:gd name="T31" fmla="*/ 165 h 309"/>
              <a:gd name="T32" fmla="*/ 14 w 217"/>
              <a:gd name="T33" fmla="*/ 176 h 309"/>
              <a:gd name="T34" fmla="*/ 16 w 217"/>
              <a:gd name="T35" fmla="*/ 180 h 309"/>
              <a:gd name="T36" fmla="*/ 18 w 217"/>
              <a:gd name="T37" fmla="*/ 190 h 309"/>
              <a:gd name="T38" fmla="*/ 32 w 217"/>
              <a:gd name="T39" fmla="*/ 203 h 309"/>
              <a:gd name="T40" fmla="*/ 32 w 217"/>
              <a:gd name="T41" fmla="*/ 215 h 309"/>
              <a:gd name="T42" fmla="*/ 41 w 217"/>
              <a:gd name="T43" fmla="*/ 220 h 309"/>
              <a:gd name="T44" fmla="*/ 41 w 217"/>
              <a:gd name="T45" fmla="*/ 232 h 309"/>
              <a:gd name="T46" fmla="*/ 58 w 217"/>
              <a:gd name="T47" fmla="*/ 241 h 309"/>
              <a:gd name="T48" fmla="*/ 73 w 217"/>
              <a:gd name="T49" fmla="*/ 247 h 309"/>
              <a:gd name="T50" fmla="*/ 86 w 217"/>
              <a:gd name="T51" fmla="*/ 251 h 309"/>
              <a:gd name="T52" fmla="*/ 105 w 217"/>
              <a:gd name="T53" fmla="*/ 261 h 309"/>
              <a:gd name="T54" fmla="*/ 111 w 217"/>
              <a:gd name="T55" fmla="*/ 274 h 309"/>
              <a:gd name="T56" fmla="*/ 124 w 217"/>
              <a:gd name="T57" fmla="*/ 286 h 309"/>
              <a:gd name="T58" fmla="*/ 134 w 217"/>
              <a:gd name="T59" fmla="*/ 293 h 309"/>
              <a:gd name="T60" fmla="*/ 149 w 217"/>
              <a:gd name="T61" fmla="*/ 291 h 309"/>
              <a:gd name="T62" fmla="*/ 159 w 217"/>
              <a:gd name="T63" fmla="*/ 289 h 309"/>
              <a:gd name="T64" fmla="*/ 171 w 217"/>
              <a:gd name="T65" fmla="*/ 291 h 309"/>
              <a:gd name="T66" fmla="*/ 179 w 217"/>
              <a:gd name="T67" fmla="*/ 303 h 309"/>
              <a:gd name="T68" fmla="*/ 195 w 217"/>
              <a:gd name="T69" fmla="*/ 305 h 309"/>
              <a:gd name="T70" fmla="*/ 222 w 217"/>
              <a:gd name="T71" fmla="*/ 303 h 309"/>
              <a:gd name="T72" fmla="*/ 241 w 217"/>
              <a:gd name="T73" fmla="*/ 301 h 309"/>
              <a:gd name="T74" fmla="*/ 262 w 217"/>
              <a:gd name="T75" fmla="*/ 299 h 309"/>
              <a:gd name="T76" fmla="*/ 276 w 217"/>
              <a:gd name="T77" fmla="*/ 295 h 309"/>
              <a:gd name="T78" fmla="*/ 298 w 217"/>
              <a:gd name="T79" fmla="*/ 297 h 309"/>
              <a:gd name="T80" fmla="*/ 289 w 217"/>
              <a:gd name="T81" fmla="*/ 289 h 309"/>
              <a:gd name="T82" fmla="*/ 276 w 217"/>
              <a:gd name="T83" fmla="*/ 284 h 309"/>
              <a:gd name="T84" fmla="*/ 266 w 217"/>
              <a:gd name="T85" fmla="*/ 266 h 309"/>
              <a:gd name="T86" fmla="*/ 251 w 217"/>
              <a:gd name="T87" fmla="*/ 257 h 309"/>
              <a:gd name="T88" fmla="*/ 231 w 217"/>
              <a:gd name="T89" fmla="*/ 253 h 309"/>
              <a:gd name="T90" fmla="*/ 231 w 217"/>
              <a:gd name="T91" fmla="*/ 243 h 309"/>
              <a:gd name="T92" fmla="*/ 245 w 217"/>
              <a:gd name="T93" fmla="*/ 241 h 309"/>
              <a:gd name="T94" fmla="*/ 251 w 217"/>
              <a:gd name="T95" fmla="*/ 232 h 309"/>
              <a:gd name="T96" fmla="*/ 254 w 217"/>
              <a:gd name="T97" fmla="*/ 213 h 309"/>
              <a:gd name="T98" fmla="*/ 260 w 217"/>
              <a:gd name="T99" fmla="*/ 195 h 309"/>
              <a:gd name="T100" fmla="*/ 276 w 217"/>
              <a:gd name="T101" fmla="*/ 190 h 309"/>
              <a:gd name="T102" fmla="*/ 285 w 217"/>
              <a:gd name="T103" fmla="*/ 180 h 309"/>
              <a:gd name="T104" fmla="*/ 297 w 217"/>
              <a:gd name="T105" fmla="*/ 161 h 309"/>
              <a:gd name="T106" fmla="*/ 314 w 217"/>
              <a:gd name="T107" fmla="*/ 146 h 309"/>
              <a:gd name="T108" fmla="*/ 310 w 217"/>
              <a:gd name="T109" fmla="*/ 128 h 309"/>
              <a:gd name="T110" fmla="*/ 321 w 217"/>
              <a:gd name="T111" fmla="*/ 111 h 309"/>
              <a:gd name="T112" fmla="*/ 321 w 217"/>
              <a:gd name="T113" fmla="*/ 96 h 309"/>
              <a:gd name="T114" fmla="*/ 326 w 217"/>
              <a:gd name="T115" fmla="*/ 88 h 309"/>
              <a:gd name="T116" fmla="*/ 352 w 217"/>
              <a:gd name="T117" fmla="*/ 84 h 30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217" h="309">
                <a:moveTo>
                  <a:pt x="217" y="76"/>
                </a:moveTo>
                <a:lnTo>
                  <a:pt x="213" y="76"/>
                </a:lnTo>
                <a:lnTo>
                  <a:pt x="203" y="67"/>
                </a:lnTo>
                <a:lnTo>
                  <a:pt x="196" y="57"/>
                </a:lnTo>
                <a:lnTo>
                  <a:pt x="196" y="40"/>
                </a:lnTo>
                <a:lnTo>
                  <a:pt x="196" y="23"/>
                </a:lnTo>
                <a:lnTo>
                  <a:pt x="192" y="21"/>
                </a:lnTo>
                <a:lnTo>
                  <a:pt x="192" y="17"/>
                </a:lnTo>
                <a:lnTo>
                  <a:pt x="192" y="11"/>
                </a:lnTo>
                <a:lnTo>
                  <a:pt x="186" y="7"/>
                </a:lnTo>
                <a:lnTo>
                  <a:pt x="179" y="2"/>
                </a:lnTo>
                <a:lnTo>
                  <a:pt x="177" y="0"/>
                </a:lnTo>
                <a:lnTo>
                  <a:pt x="171" y="4"/>
                </a:lnTo>
                <a:lnTo>
                  <a:pt x="165" y="4"/>
                </a:lnTo>
                <a:lnTo>
                  <a:pt x="163" y="11"/>
                </a:lnTo>
                <a:lnTo>
                  <a:pt x="157" y="13"/>
                </a:lnTo>
                <a:lnTo>
                  <a:pt x="157" y="21"/>
                </a:lnTo>
                <a:lnTo>
                  <a:pt x="152" y="23"/>
                </a:lnTo>
                <a:lnTo>
                  <a:pt x="150" y="19"/>
                </a:lnTo>
                <a:lnTo>
                  <a:pt x="138" y="19"/>
                </a:lnTo>
                <a:lnTo>
                  <a:pt x="138" y="17"/>
                </a:lnTo>
                <a:lnTo>
                  <a:pt x="134" y="19"/>
                </a:lnTo>
                <a:lnTo>
                  <a:pt x="46" y="19"/>
                </a:lnTo>
                <a:lnTo>
                  <a:pt x="46" y="48"/>
                </a:lnTo>
                <a:lnTo>
                  <a:pt x="33" y="48"/>
                </a:lnTo>
                <a:lnTo>
                  <a:pt x="33" y="59"/>
                </a:lnTo>
                <a:lnTo>
                  <a:pt x="33" y="119"/>
                </a:lnTo>
                <a:lnTo>
                  <a:pt x="31" y="119"/>
                </a:lnTo>
                <a:lnTo>
                  <a:pt x="25" y="119"/>
                </a:lnTo>
                <a:lnTo>
                  <a:pt x="21" y="117"/>
                </a:lnTo>
                <a:lnTo>
                  <a:pt x="19" y="119"/>
                </a:lnTo>
                <a:lnTo>
                  <a:pt x="15" y="123"/>
                </a:lnTo>
                <a:lnTo>
                  <a:pt x="15" y="126"/>
                </a:lnTo>
                <a:lnTo>
                  <a:pt x="15" y="130"/>
                </a:lnTo>
                <a:lnTo>
                  <a:pt x="13" y="134"/>
                </a:lnTo>
                <a:lnTo>
                  <a:pt x="12" y="136"/>
                </a:lnTo>
                <a:lnTo>
                  <a:pt x="12" y="140"/>
                </a:lnTo>
                <a:lnTo>
                  <a:pt x="12" y="144"/>
                </a:lnTo>
                <a:lnTo>
                  <a:pt x="8" y="149"/>
                </a:lnTo>
                <a:lnTo>
                  <a:pt x="6" y="151"/>
                </a:lnTo>
                <a:lnTo>
                  <a:pt x="6" y="153"/>
                </a:lnTo>
                <a:lnTo>
                  <a:pt x="4" y="157"/>
                </a:lnTo>
                <a:lnTo>
                  <a:pt x="2" y="159"/>
                </a:lnTo>
                <a:lnTo>
                  <a:pt x="0" y="161"/>
                </a:lnTo>
                <a:lnTo>
                  <a:pt x="0" y="165"/>
                </a:lnTo>
                <a:lnTo>
                  <a:pt x="2" y="165"/>
                </a:lnTo>
                <a:lnTo>
                  <a:pt x="6" y="165"/>
                </a:lnTo>
                <a:lnTo>
                  <a:pt x="10" y="165"/>
                </a:lnTo>
                <a:lnTo>
                  <a:pt x="12" y="169"/>
                </a:lnTo>
                <a:lnTo>
                  <a:pt x="10" y="172"/>
                </a:lnTo>
                <a:lnTo>
                  <a:pt x="8" y="176"/>
                </a:lnTo>
                <a:lnTo>
                  <a:pt x="10" y="178"/>
                </a:lnTo>
                <a:lnTo>
                  <a:pt x="10" y="180"/>
                </a:lnTo>
                <a:lnTo>
                  <a:pt x="10" y="184"/>
                </a:lnTo>
                <a:lnTo>
                  <a:pt x="8" y="188"/>
                </a:lnTo>
                <a:lnTo>
                  <a:pt x="12" y="190"/>
                </a:lnTo>
                <a:lnTo>
                  <a:pt x="13" y="194"/>
                </a:lnTo>
                <a:lnTo>
                  <a:pt x="12" y="195"/>
                </a:lnTo>
                <a:lnTo>
                  <a:pt x="19" y="203"/>
                </a:lnTo>
                <a:lnTo>
                  <a:pt x="21" y="205"/>
                </a:lnTo>
                <a:lnTo>
                  <a:pt x="19" y="211"/>
                </a:lnTo>
                <a:lnTo>
                  <a:pt x="19" y="215"/>
                </a:lnTo>
                <a:lnTo>
                  <a:pt x="21" y="217"/>
                </a:lnTo>
                <a:lnTo>
                  <a:pt x="23" y="218"/>
                </a:lnTo>
                <a:lnTo>
                  <a:pt x="25" y="220"/>
                </a:lnTo>
                <a:lnTo>
                  <a:pt x="25" y="222"/>
                </a:lnTo>
                <a:lnTo>
                  <a:pt x="25" y="224"/>
                </a:lnTo>
                <a:lnTo>
                  <a:pt x="25" y="232"/>
                </a:lnTo>
                <a:lnTo>
                  <a:pt x="31" y="236"/>
                </a:lnTo>
                <a:lnTo>
                  <a:pt x="33" y="240"/>
                </a:lnTo>
                <a:lnTo>
                  <a:pt x="35" y="241"/>
                </a:lnTo>
                <a:lnTo>
                  <a:pt x="38" y="241"/>
                </a:lnTo>
                <a:lnTo>
                  <a:pt x="40" y="243"/>
                </a:lnTo>
                <a:lnTo>
                  <a:pt x="44" y="247"/>
                </a:lnTo>
                <a:lnTo>
                  <a:pt x="48" y="249"/>
                </a:lnTo>
                <a:lnTo>
                  <a:pt x="50" y="249"/>
                </a:lnTo>
                <a:lnTo>
                  <a:pt x="52" y="251"/>
                </a:lnTo>
                <a:lnTo>
                  <a:pt x="54" y="255"/>
                </a:lnTo>
                <a:lnTo>
                  <a:pt x="58" y="259"/>
                </a:lnTo>
                <a:lnTo>
                  <a:pt x="63" y="261"/>
                </a:lnTo>
                <a:lnTo>
                  <a:pt x="65" y="266"/>
                </a:lnTo>
                <a:lnTo>
                  <a:pt x="67" y="272"/>
                </a:lnTo>
                <a:lnTo>
                  <a:pt x="67" y="274"/>
                </a:lnTo>
                <a:lnTo>
                  <a:pt x="69" y="278"/>
                </a:lnTo>
                <a:lnTo>
                  <a:pt x="71" y="280"/>
                </a:lnTo>
                <a:lnTo>
                  <a:pt x="75" y="286"/>
                </a:lnTo>
                <a:lnTo>
                  <a:pt x="75" y="289"/>
                </a:lnTo>
                <a:lnTo>
                  <a:pt x="77" y="291"/>
                </a:lnTo>
                <a:lnTo>
                  <a:pt x="81" y="293"/>
                </a:lnTo>
                <a:lnTo>
                  <a:pt x="83" y="289"/>
                </a:lnTo>
                <a:lnTo>
                  <a:pt x="84" y="289"/>
                </a:lnTo>
                <a:lnTo>
                  <a:pt x="90" y="291"/>
                </a:lnTo>
                <a:lnTo>
                  <a:pt x="92" y="293"/>
                </a:lnTo>
                <a:lnTo>
                  <a:pt x="94" y="289"/>
                </a:lnTo>
                <a:lnTo>
                  <a:pt x="96" y="289"/>
                </a:lnTo>
                <a:lnTo>
                  <a:pt x="98" y="289"/>
                </a:lnTo>
                <a:lnTo>
                  <a:pt x="100" y="289"/>
                </a:lnTo>
                <a:lnTo>
                  <a:pt x="102" y="291"/>
                </a:lnTo>
                <a:lnTo>
                  <a:pt x="104" y="297"/>
                </a:lnTo>
                <a:lnTo>
                  <a:pt x="106" y="301"/>
                </a:lnTo>
                <a:lnTo>
                  <a:pt x="109" y="303"/>
                </a:lnTo>
                <a:lnTo>
                  <a:pt x="113" y="305"/>
                </a:lnTo>
                <a:lnTo>
                  <a:pt x="117" y="305"/>
                </a:lnTo>
                <a:lnTo>
                  <a:pt x="119" y="305"/>
                </a:lnTo>
                <a:lnTo>
                  <a:pt x="125" y="309"/>
                </a:lnTo>
                <a:lnTo>
                  <a:pt x="129" y="305"/>
                </a:lnTo>
                <a:lnTo>
                  <a:pt x="134" y="303"/>
                </a:lnTo>
                <a:lnTo>
                  <a:pt x="136" y="303"/>
                </a:lnTo>
                <a:lnTo>
                  <a:pt x="140" y="301"/>
                </a:lnTo>
                <a:lnTo>
                  <a:pt x="146" y="301"/>
                </a:lnTo>
                <a:lnTo>
                  <a:pt x="148" y="305"/>
                </a:lnTo>
                <a:lnTo>
                  <a:pt x="154" y="301"/>
                </a:lnTo>
                <a:lnTo>
                  <a:pt x="159" y="299"/>
                </a:lnTo>
                <a:lnTo>
                  <a:pt x="163" y="295"/>
                </a:lnTo>
                <a:lnTo>
                  <a:pt x="167" y="295"/>
                </a:lnTo>
                <a:lnTo>
                  <a:pt x="173" y="295"/>
                </a:lnTo>
                <a:lnTo>
                  <a:pt x="180" y="301"/>
                </a:lnTo>
                <a:lnTo>
                  <a:pt x="180" y="297"/>
                </a:lnTo>
                <a:lnTo>
                  <a:pt x="180" y="293"/>
                </a:lnTo>
                <a:lnTo>
                  <a:pt x="177" y="289"/>
                </a:lnTo>
                <a:lnTo>
                  <a:pt x="175" y="289"/>
                </a:lnTo>
                <a:lnTo>
                  <a:pt x="169" y="288"/>
                </a:lnTo>
                <a:lnTo>
                  <a:pt x="167" y="284"/>
                </a:lnTo>
                <a:lnTo>
                  <a:pt x="163" y="278"/>
                </a:lnTo>
                <a:lnTo>
                  <a:pt x="161" y="270"/>
                </a:lnTo>
                <a:lnTo>
                  <a:pt x="161" y="266"/>
                </a:lnTo>
                <a:lnTo>
                  <a:pt x="157" y="265"/>
                </a:lnTo>
                <a:lnTo>
                  <a:pt x="155" y="261"/>
                </a:lnTo>
                <a:lnTo>
                  <a:pt x="152" y="257"/>
                </a:lnTo>
                <a:lnTo>
                  <a:pt x="150" y="255"/>
                </a:lnTo>
                <a:lnTo>
                  <a:pt x="146" y="253"/>
                </a:lnTo>
                <a:lnTo>
                  <a:pt x="140" y="253"/>
                </a:lnTo>
                <a:lnTo>
                  <a:pt x="138" y="251"/>
                </a:lnTo>
                <a:lnTo>
                  <a:pt x="138" y="245"/>
                </a:lnTo>
                <a:lnTo>
                  <a:pt x="140" y="243"/>
                </a:lnTo>
                <a:lnTo>
                  <a:pt x="144" y="241"/>
                </a:lnTo>
                <a:lnTo>
                  <a:pt x="148" y="241"/>
                </a:lnTo>
                <a:lnTo>
                  <a:pt x="150" y="240"/>
                </a:lnTo>
                <a:lnTo>
                  <a:pt x="150" y="238"/>
                </a:lnTo>
                <a:lnTo>
                  <a:pt x="152" y="232"/>
                </a:lnTo>
                <a:lnTo>
                  <a:pt x="152" y="226"/>
                </a:lnTo>
                <a:lnTo>
                  <a:pt x="152" y="218"/>
                </a:lnTo>
                <a:lnTo>
                  <a:pt x="154" y="213"/>
                </a:lnTo>
                <a:lnTo>
                  <a:pt x="157" y="203"/>
                </a:lnTo>
                <a:lnTo>
                  <a:pt x="157" y="197"/>
                </a:lnTo>
                <a:lnTo>
                  <a:pt x="157" y="195"/>
                </a:lnTo>
                <a:lnTo>
                  <a:pt x="159" y="194"/>
                </a:lnTo>
                <a:lnTo>
                  <a:pt x="163" y="192"/>
                </a:lnTo>
                <a:lnTo>
                  <a:pt x="167" y="190"/>
                </a:lnTo>
                <a:lnTo>
                  <a:pt x="169" y="188"/>
                </a:lnTo>
                <a:lnTo>
                  <a:pt x="171" y="184"/>
                </a:lnTo>
                <a:lnTo>
                  <a:pt x="173" y="180"/>
                </a:lnTo>
                <a:lnTo>
                  <a:pt x="175" y="174"/>
                </a:lnTo>
                <a:lnTo>
                  <a:pt x="177" y="169"/>
                </a:lnTo>
                <a:lnTo>
                  <a:pt x="179" y="161"/>
                </a:lnTo>
                <a:lnTo>
                  <a:pt x="182" y="157"/>
                </a:lnTo>
                <a:lnTo>
                  <a:pt x="186" y="149"/>
                </a:lnTo>
                <a:lnTo>
                  <a:pt x="190" y="146"/>
                </a:lnTo>
                <a:lnTo>
                  <a:pt x="190" y="140"/>
                </a:lnTo>
                <a:lnTo>
                  <a:pt x="188" y="132"/>
                </a:lnTo>
                <a:lnTo>
                  <a:pt x="188" y="128"/>
                </a:lnTo>
                <a:lnTo>
                  <a:pt x="190" y="121"/>
                </a:lnTo>
                <a:lnTo>
                  <a:pt x="192" y="117"/>
                </a:lnTo>
                <a:lnTo>
                  <a:pt x="194" y="111"/>
                </a:lnTo>
                <a:lnTo>
                  <a:pt x="194" y="105"/>
                </a:lnTo>
                <a:lnTo>
                  <a:pt x="194" y="99"/>
                </a:lnTo>
                <a:lnTo>
                  <a:pt x="194" y="96"/>
                </a:lnTo>
                <a:lnTo>
                  <a:pt x="196" y="94"/>
                </a:lnTo>
                <a:lnTo>
                  <a:pt x="198" y="92"/>
                </a:lnTo>
                <a:lnTo>
                  <a:pt x="198" y="88"/>
                </a:lnTo>
                <a:lnTo>
                  <a:pt x="202" y="84"/>
                </a:lnTo>
                <a:lnTo>
                  <a:pt x="205" y="84"/>
                </a:lnTo>
                <a:lnTo>
                  <a:pt x="213" y="84"/>
                </a:lnTo>
                <a:lnTo>
                  <a:pt x="217" y="78"/>
                </a:lnTo>
                <a:lnTo>
                  <a:pt x="217" y="76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32" name="Freeform 766"/>
          <p:cNvSpPr>
            <a:spLocks/>
          </p:cNvSpPr>
          <p:nvPr/>
        </p:nvSpPr>
        <p:spPr bwMode="gray">
          <a:xfrm>
            <a:off x="5157785" y="3953397"/>
            <a:ext cx="65484" cy="109281"/>
          </a:xfrm>
          <a:custGeom>
            <a:avLst/>
            <a:gdLst>
              <a:gd name="T0" fmla="*/ 12 w 29"/>
              <a:gd name="T1" fmla="*/ 0 h 60"/>
              <a:gd name="T2" fmla="*/ 12 w 29"/>
              <a:gd name="T3" fmla="*/ 2 h 60"/>
              <a:gd name="T4" fmla="*/ 4 w 29"/>
              <a:gd name="T5" fmla="*/ 4 h 60"/>
              <a:gd name="T6" fmla="*/ 4 w 29"/>
              <a:gd name="T7" fmla="*/ 4 h 60"/>
              <a:gd name="T8" fmla="*/ 4 w 29"/>
              <a:gd name="T9" fmla="*/ 8 h 60"/>
              <a:gd name="T10" fmla="*/ 12 w 29"/>
              <a:gd name="T11" fmla="*/ 8 h 60"/>
              <a:gd name="T12" fmla="*/ 12 w 29"/>
              <a:gd name="T13" fmla="*/ 12 h 60"/>
              <a:gd name="T14" fmla="*/ 2 w 29"/>
              <a:gd name="T15" fmla="*/ 20 h 60"/>
              <a:gd name="T16" fmla="*/ 0 w 29"/>
              <a:gd name="T17" fmla="*/ 27 h 60"/>
              <a:gd name="T18" fmla="*/ 2 w 29"/>
              <a:gd name="T19" fmla="*/ 35 h 60"/>
              <a:gd name="T20" fmla="*/ 4 w 29"/>
              <a:gd name="T21" fmla="*/ 43 h 60"/>
              <a:gd name="T22" fmla="*/ 12 w 29"/>
              <a:gd name="T23" fmla="*/ 52 h 60"/>
              <a:gd name="T24" fmla="*/ 13 w 29"/>
              <a:gd name="T25" fmla="*/ 58 h 60"/>
              <a:gd name="T26" fmla="*/ 15 w 29"/>
              <a:gd name="T27" fmla="*/ 60 h 60"/>
              <a:gd name="T28" fmla="*/ 19 w 29"/>
              <a:gd name="T29" fmla="*/ 60 h 60"/>
              <a:gd name="T30" fmla="*/ 28 w 29"/>
              <a:gd name="T31" fmla="*/ 58 h 60"/>
              <a:gd name="T32" fmla="*/ 34 w 29"/>
              <a:gd name="T33" fmla="*/ 56 h 60"/>
              <a:gd name="T34" fmla="*/ 42 w 29"/>
              <a:gd name="T35" fmla="*/ 54 h 60"/>
              <a:gd name="T36" fmla="*/ 49 w 29"/>
              <a:gd name="T37" fmla="*/ 52 h 60"/>
              <a:gd name="T38" fmla="*/ 52 w 29"/>
              <a:gd name="T39" fmla="*/ 46 h 60"/>
              <a:gd name="T40" fmla="*/ 52 w 29"/>
              <a:gd name="T41" fmla="*/ 43 h 60"/>
              <a:gd name="T42" fmla="*/ 52 w 29"/>
              <a:gd name="T43" fmla="*/ 37 h 60"/>
              <a:gd name="T44" fmla="*/ 49 w 29"/>
              <a:gd name="T45" fmla="*/ 31 h 60"/>
              <a:gd name="T46" fmla="*/ 23 w 29"/>
              <a:gd name="T47" fmla="*/ 12 h 60"/>
              <a:gd name="T48" fmla="*/ 12 w 29"/>
              <a:gd name="T49" fmla="*/ 0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9" h="60">
                <a:moveTo>
                  <a:pt x="6" y="0"/>
                </a:moveTo>
                <a:lnTo>
                  <a:pt x="6" y="2"/>
                </a:lnTo>
                <a:lnTo>
                  <a:pt x="4" y="4"/>
                </a:lnTo>
                <a:lnTo>
                  <a:pt x="4" y="8"/>
                </a:lnTo>
                <a:lnTo>
                  <a:pt x="6" y="8"/>
                </a:lnTo>
                <a:lnTo>
                  <a:pt x="6" y="12"/>
                </a:lnTo>
                <a:lnTo>
                  <a:pt x="2" y="20"/>
                </a:lnTo>
                <a:lnTo>
                  <a:pt x="0" y="27"/>
                </a:lnTo>
                <a:lnTo>
                  <a:pt x="2" y="35"/>
                </a:lnTo>
                <a:lnTo>
                  <a:pt x="4" y="43"/>
                </a:lnTo>
                <a:lnTo>
                  <a:pt x="6" y="52"/>
                </a:lnTo>
                <a:lnTo>
                  <a:pt x="7" y="58"/>
                </a:lnTo>
                <a:lnTo>
                  <a:pt x="9" y="60"/>
                </a:lnTo>
                <a:lnTo>
                  <a:pt x="11" y="60"/>
                </a:lnTo>
                <a:lnTo>
                  <a:pt x="15" y="58"/>
                </a:lnTo>
                <a:lnTo>
                  <a:pt x="19" y="56"/>
                </a:lnTo>
                <a:lnTo>
                  <a:pt x="23" y="54"/>
                </a:lnTo>
                <a:lnTo>
                  <a:pt x="27" y="52"/>
                </a:lnTo>
                <a:lnTo>
                  <a:pt x="29" y="46"/>
                </a:lnTo>
                <a:lnTo>
                  <a:pt x="29" y="43"/>
                </a:lnTo>
                <a:lnTo>
                  <a:pt x="29" y="37"/>
                </a:lnTo>
                <a:lnTo>
                  <a:pt x="27" y="31"/>
                </a:lnTo>
                <a:lnTo>
                  <a:pt x="13" y="12"/>
                </a:lnTo>
                <a:lnTo>
                  <a:pt x="6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33" name="Freeform 767"/>
          <p:cNvSpPr>
            <a:spLocks noEditPoints="1"/>
          </p:cNvSpPr>
          <p:nvPr/>
        </p:nvSpPr>
        <p:spPr bwMode="gray">
          <a:xfrm>
            <a:off x="2507735" y="2929803"/>
            <a:ext cx="609824" cy="502690"/>
          </a:xfrm>
          <a:custGeom>
            <a:avLst/>
            <a:gdLst>
              <a:gd name="T0" fmla="*/ 406 w 275"/>
              <a:gd name="T1" fmla="*/ 75 h 276"/>
              <a:gd name="T2" fmla="*/ 406 w 275"/>
              <a:gd name="T3" fmla="*/ 77 h 276"/>
              <a:gd name="T4" fmla="*/ 412 w 275"/>
              <a:gd name="T5" fmla="*/ 71 h 276"/>
              <a:gd name="T6" fmla="*/ 431 w 275"/>
              <a:gd name="T7" fmla="*/ 67 h 276"/>
              <a:gd name="T8" fmla="*/ 443 w 275"/>
              <a:gd name="T9" fmla="*/ 69 h 276"/>
              <a:gd name="T10" fmla="*/ 364 w 275"/>
              <a:gd name="T11" fmla="*/ 79 h 276"/>
              <a:gd name="T12" fmla="*/ 367 w 275"/>
              <a:gd name="T13" fmla="*/ 81 h 276"/>
              <a:gd name="T14" fmla="*/ 364 w 275"/>
              <a:gd name="T15" fmla="*/ 79 h 276"/>
              <a:gd name="T16" fmla="*/ 54 w 275"/>
              <a:gd name="T17" fmla="*/ 271 h 276"/>
              <a:gd name="T18" fmla="*/ 64 w 275"/>
              <a:gd name="T19" fmla="*/ 263 h 276"/>
              <a:gd name="T20" fmla="*/ 2 w 275"/>
              <a:gd name="T21" fmla="*/ 267 h 276"/>
              <a:gd name="T22" fmla="*/ 4 w 275"/>
              <a:gd name="T23" fmla="*/ 271 h 276"/>
              <a:gd name="T24" fmla="*/ 14 w 275"/>
              <a:gd name="T25" fmla="*/ 265 h 276"/>
              <a:gd name="T26" fmla="*/ 26 w 275"/>
              <a:gd name="T27" fmla="*/ 271 h 276"/>
              <a:gd name="T28" fmla="*/ 26 w 275"/>
              <a:gd name="T29" fmla="*/ 275 h 276"/>
              <a:gd name="T30" fmla="*/ 31 w 275"/>
              <a:gd name="T31" fmla="*/ 273 h 276"/>
              <a:gd name="T32" fmla="*/ 310 w 275"/>
              <a:gd name="T33" fmla="*/ 8 h 276"/>
              <a:gd name="T34" fmla="*/ 219 w 275"/>
              <a:gd name="T35" fmla="*/ 4 h 276"/>
              <a:gd name="T36" fmla="*/ 192 w 275"/>
              <a:gd name="T37" fmla="*/ 0 h 276"/>
              <a:gd name="T38" fmla="*/ 166 w 275"/>
              <a:gd name="T39" fmla="*/ 8 h 276"/>
              <a:gd name="T40" fmla="*/ 150 w 275"/>
              <a:gd name="T41" fmla="*/ 14 h 276"/>
              <a:gd name="T42" fmla="*/ 158 w 275"/>
              <a:gd name="T43" fmla="*/ 27 h 276"/>
              <a:gd name="T44" fmla="*/ 177 w 275"/>
              <a:gd name="T45" fmla="*/ 31 h 276"/>
              <a:gd name="T46" fmla="*/ 177 w 275"/>
              <a:gd name="T47" fmla="*/ 33 h 276"/>
              <a:gd name="T48" fmla="*/ 194 w 275"/>
              <a:gd name="T49" fmla="*/ 33 h 276"/>
              <a:gd name="T50" fmla="*/ 200 w 275"/>
              <a:gd name="T51" fmla="*/ 35 h 276"/>
              <a:gd name="T52" fmla="*/ 200 w 275"/>
              <a:gd name="T53" fmla="*/ 40 h 276"/>
              <a:gd name="T54" fmla="*/ 198 w 275"/>
              <a:gd name="T55" fmla="*/ 52 h 276"/>
              <a:gd name="T56" fmla="*/ 198 w 275"/>
              <a:gd name="T57" fmla="*/ 62 h 276"/>
              <a:gd name="T58" fmla="*/ 196 w 275"/>
              <a:gd name="T59" fmla="*/ 73 h 276"/>
              <a:gd name="T60" fmla="*/ 192 w 275"/>
              <a:gd name="T61" fmla="*/ 81 h 276"/>
              <a:gd name="T62" fmla="*/ 196 w 275"/>
              <a:gd name="T63" fmla="*/ 90 h 276"/>
              <a:gd name="T64" fmla="*/ 192 w 275"/>
              <a:gd name="T65" fmla="*/ 102 h 276"/>
              <a:gd name="T66" fmla="*/ 196 w 275"/>
              <a:gd name="T67" fmla="*/ 111 h 276"/>
              <a:gd name="T68" fmla="*/ 217 w 275"/>
              <a:gd name="T69" fmla="*/ 131 h 276"/>
              <a:gd name="T70" fmla="*/ 249 w 275"/>
              <a:gd name="T71" fmla="*/ 123 h 276"/>
              <a:gd name="T72" fmla="*/ 290 w 275"/>
              <a:gd name="T73" fmla="*/ 121 h 276"/>
              <a:gd name="T74" fmla="*/ 310 w 275"/>
              <a:gd name="T75" fmla="*/ 108 h 276"/>
              <a:gd name="T76" fmla="*/ 324 w 275"/>
              <a:gd name="T77" fmla="*/ 96 h 276"/>
              <a:gd name="T78" fmla="*/ 341 w 275"/>
              <a:gd name="T79" fmla="*/ 85 h 276"/>
              <a:gd name="T80" fmla="*/ 337 w 275"/>
              <a:gd name="T81" fmla="*/ 69 h 276"/>
              <a:gd name="T82" fmla="*/ 374 w 275"/>
              <a:gd name="T83" fmla="*/ 44 h 276"/>
              <a:gd name="T84" fmla="*/ 406 w 275"/>
              <a:gd name="T85" fmla="*/ 29 h 276"/>
              <a:gd name="T86" fmla="*/ 392 w 275"/>
              <a:gd name="T87" fmla="*/ 25 h 276"/>
              <a:gd name="T88" fmla="*/ 374 w 275"/>
              <a:gd name="T89" fmla="*/ 27 h 276"/>
              <a:gd name="T90" fmla="*/ 359 w 275"/>
              <a:gd name="T91" fmla="*/ 21 h 276"/>
              <a:gd name="T92" fmla="*/ 337 w 275"/>
              <a:gd name="T93" fmla="*/ 19 h 276"/>
              <a:gd name="T94" fmla="*/ 324 w 275"/>
              <a:gd name="T95" fmla="*/ 15 h 276"/>
              <a:gd name="T96" fmla="*/ 314 w 275"/>
              <a:gd name="T97" fmla="*/ 10 h 27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75" h="276">
                <a:moveTo>
                  <a:pt x="248" y="67"/>
                </a:moveTo>
                <a:lnTo>
                  <a:pt x="250" y="71"/>
                </a:lnTo>
                <a:lnTo>
                  <a:pt x="250" y="75"/>
                </a:lnTo>
                <a:lnTo>
                  <a:pt x="248" y="75"/>
                </a:lnTo>
                <a:lnTo>
                  <a:pt x="248" y="77"/>
                </a:lnTo>
                <a:lnTo>
                  <a:pt x="250" y="77"/>
                </a:lnTo>
                <a:lnTo>
                  <a:pt x="252" y="79"/>
                </a:lnTo>
                <a:lnTo>
                  <a:pt x="253" y="75"/>
                </a:lnTo>
                <a:lnTo>
                  <a:pt x="255" y="71"/>
                </a:lnTo>
                <a:lnTo>
                  <a:pt x="252" y="69"/>
                </a:lnTo>
                <a:lnTo>
                  <a:pt x="248" y="67"/>
                </a:lnTo>
                <a:close/>
                <a:moveTo>
                  <a:pt x="267" y="67"/>
                </a:moveTo>
                <a:lnTo>
                  <a:pt x="271" y="71"/>
                </a:lnTo>
                <a:lnTo>
                  <a:pt x="275" y="71"/>
                </a:lnTo>
                <a:lnTo>
                  <a:pt x="273" y="69"/>
                </a:lnTo>
                <a:lnTo>
                  <a:pt x="271" y="69"/>
                </a:lnTo>
                <a:lnTo>
                  <a:pt x="267" y="67"/>
                </a:lnTo>
                <a:close/>
                <a:moveTo>
                  <a:pt x="225" y="79"/>
                </a:moveTo>
                <a:lnTo>
                  <a:pt x="225" y="81"/>
                </a:lnTo>
                <a:lnTo>
                  <a:pt x="227" y="83"/>
                </a:lnTo>
                <a:lnTo>
                  <a:pt x="227" y="81"/>
                </a:lnTo>
                <a:lnTo>
                  <a:pt x="229" y="81"/>
                </a:lnTo>
                <a:lnTo>
                  <a:pt x="229" y="79"/>
                </a:lnTo>
                <a:lnTo>
                  <a:pt x="225" y="79"/>
                </a:lnTo>
                <a:close/>
                <a:moveTo>
                  <a:pt x="37" y="263"/>
                </a:moveTo>
                <a:lnTo>
                  <a:pt x="35" y="269"/>
                </a:lnTo>
                <a:lnTo>
                  <a:pt x="33" y="271"/>
                </a:lnTo>
                <a:lnTo>
                  <a:pt x="35" y="269"/>
                </a:lnTo>
                <a:lnTo>
                  <a:pt x="39" y="267"/>
                </a:lnTo>
                <a:lnTo>
                  <a:pt x="39" y="263"/>
                </a:lnTo>
                <a:lnTo>
                  <a:pt x="37" y="263"/>
                </a:lnTo>
                <a:close/>
                <a:moveTo>
                  <a:pt x="4" y="265"/>
                </a:moveTo>
                <a:lnTo>
                  <a:pt x="2" y="267"/>
                </a:lnTo>
                <a:lnTo>
                  <a:pt x="0" y="269"/>
                </a:lnTo>
                <a:lnTo>
                  <a:pt x="0" y="271"/>
                </a:lnTo>
                <a:lnTo>
                  <a:pt x="4" y="271"/>
                </a:lnTo>
                <a:lnTo>
                  <a:pt x="4" y="267"/>
                </a:lnTo>
                <a:lnTo>
                  <a:pt x="8" y="267"/>
                </a:lnTo>
                <a:lnTo>
                  <a:pt x="8" y="265"/>
                </a:lnTo>
                <a:lnTo>
                  <a:pt x="6" y="265"/>
                </a:lnTo>
                <a:lnTo>
                  <a:pt x="4" y="265"/>
                </a:lnTo>
                <a:close/>
                <a:moveTo>
                  <a:pt x="16" y="271"/>
                </a:moveTo>
                <a:lnTo>
                  <a:pt x="14" y="273"/>
                </a:lnTo>
                <a:lnTo>
                  <a:pt x="16" y="275"/>
                </a:lnTo>
                <a:lnTo>
                  <a:pt x="17" y="276"/>
                </a:lnTo>
                <a:lnTo>
                  <a:pt x="17" y="275"/>
                </a:lnTo>
                <a:lnTo>
                  <a:pt x="19" y="273"/>
                </a:lnTo>
                <a:lnTo>
                  <a:pt x="19" y="271"/>
                </a:lnTo>
                <a:lnTo>
                  <a:pt x="16" y="271"/>
                </a:lnTo>
                <a:close/>
                <a:moveTo>
                  <a:pt x="192" y="8"/>
                </a:moveTo>
                <a:lnTo>
                  <a:pt x="171" y="6"/>
                </a:lnTo>
                <a:lnTo>
                  <a:pt x="150" y="4"/>
                </a:lnTo>
                <a:lnTo>
                  <a:pt x="136" y="4"/>
                </a:lnTo>
                <a:lnTo>
                  <a:pt x="123" y="4"/>
                </a:lnTo>
                <a:lnTo>
                  <a:pt x="121" y="2"/>
                </a:lnTo>
                <a:lnTo>
                  <a:pt x="117" y="0"/>
                </a:lnTo>
                <a:lnTo>
                  <a:pt x="110" y="4"/>
                </a:lnTo>
                <a:lnTo>
                  <a:pt x="108" y="8"/>
                </a:lnTo>
                <a:lnTo>
                  <a:pt x="102" y="8"/>
                </a:lnTo>
                <a:lnTo>
                  <a:pt x="98" y="8"/>
                </a:lnTo>
                <a:lnTo>
                  <a:pt x="94" y="10"/>
                </a:lnTo>
                <a:lnTo>
                  <a:pt x="92" y="14"/>
                </a:lnTo>
                <a:lnTo>
                  <a:pt x="96" y="21"/>
                </a:lnTo>
                <a:lnTo>
                  <a:pt x="98" y="23"/>
                </a:lnTo>
                <a:lnTo>
                  <a:pt x="98" y="27"/>
                </a:lnTo>
                <a:lnTo>
                  <a:pt x="98" y="33"/>
                </a:lnTo>
                <a:lnTo>
                  <a:pt x="102" y="31"/>
                </a:lnTo>
                <a:lnTo>
                  <a:pt x="108" y="31"/>
                </a:lnTo>
                <a:lnTo>
                  <a:pt x="108" y="33"/>
                </a:lnTo>
                <a:lnTo>
                  <a:pt x="110" y="33"/>
                </a:lnTo>
                <a:lnTo>
                  <a:pt x="115" y="33"/>
                </a:lnTo>
                <a:lnTo>
                  <a:pt x="119" y="33"/>
                </a:lnTo>
                <a:lnTo>
                  <a:pt x="123" y="33"/>
                </a:lnTo>
                <a:lnTo>
                  <a:pt x="123" y="35"/>
                </a:lnTo>
                <a:lnTo>
                  <a:pt x="125" y="35"/>
                </a:lnTo>
                <a:lnTo>
                  <a:pt x="127" y="35"/>
                </a:lnTo>
                <a:lnTo>
                  <a:pt x="127" y="37"/>
                </a:lnTo>
                <a:lnTo>
                  <a:pt x="125" y="40"/>
                </a:lnTo>
                <a:lnTo>
                  <a:pt x="119" y="44"/>
                </a:lnTo>
                <a:lnTo>
                  <a:pt x="119" y="48"/>
                </a:lnTo>
                <a:lnTo>
                  <a:pt x="123" y="52"/>
                </a:lnTo>
                <a:lnTo>
                  <a:pt x="123" y="56"/>
                </a:lnTo>
                <a:lnTo>
                  <a:pt x="125" y="60"/>
                </a:lnTo>
                <a:lnTo>
                  <a:pt x="123" y="62"/>
                </a:lnTo>
                <a:lnTo>
                  <a:pt x="119" y="65"/>
                </a:lnTo>
                <a:lnTo>
                  <a:pt x="119" y="69"/>
                </a:lnTo>
                <a:lnTo>
                  <a:pt x="121" y="73"/>
                </a:lnTo>
                <a:lnTo>
                  <a:pt x="119" y="77"/>
                </a:lnTo>
                <a:lnTo>
                  <a:pt x="119" y="79"/>
                </a:lnTo>
                <a:lnTo>
                  <a:pt x="117" y="81"/>
                </a:lnTo>
                <a:lnTo>
                  <a:pt x="117" y="83"/>
                </a:lnTo>
                <a:lnTo>
                  <a:pt x="119" y="86"/>
                </a:lnTo>
                <a:lnTo>
                  <a:pt x="121" y="90"/>
                </a:lnTo>
                <a:lnTo>
                  <a:pt x="119" y="92"/>
                </a:lnTo>
                <a:lnTo>
                  <a:pt x="117" y="96"/>
                </a:lnTo>
                <a:lnTo>
                  <a:pt x="117" y="102"/>
                </a:lnTo>
                <a:lnTo>
                  <a:pt x="121" y="104"/>
                </a:lnTo>
                <a:lnTo>
                  <a:pt x="121" y="106"/>
                </a:lnTo>
                <a:lnTo>
                  <a:pt x="121" y="111"/>
                </a:lnTo>
                <a:lnTo>
                  <a:pt x="123" y="113"/>
                </a:lnTo>
                <a:lnTo>
                  <a:pt x="129" y="121"/>
                </a:lnTo>
                <a:lnTo>
                  <a:pt x="135" y="131"/>
                </a:lnTo>
                <a:lnTo>
                  <a:pt x="142" y="129"/>
                </a:lnTo>
                <a:lnTo>
                  <a:pt x="152" y="127"/>
                </a:lnTo>
                <a:lnTo>
                  <a:pt x="154" y="123"/>
                </a:lnTo>
                <a:lnTo>
                  <a:pt x="165" y="125"/>
                </a:lnTo>
                <a:lnTo>
                  <a:pt x="179" y="123"/>
                </a:lnTo>
                <a:lnTo>
                  <a:pt x="179" y="121"/>
                </a:lnTo>
                <a:lnTo>
                  <a:pt x="182" y="115"/>
                </a:lnTo>
                <a:lnTo>
                  <a:pt x="186" y="109"/>
                </a:lnTo>
                <a:lnTo>
                  <a:pt x="192" y="108"/>
                </a:lnTo>
                <a:lnTo>
                  <a:pt x="200" y="104"/>
                </a:lnTo>
                <a:lnTo>
                  <a:pt x="200" y="100"/>
                </a:lnTo>
                <a:lnTo>
                  <a:pt x="200" y="96"/>
                </a:lnTo>
                <a:lnTo>
                  <a:pt x="204" y="90"/>
                </a:lnTo>
                <a:lnTo>
                  <a:pt x="209" y="86"/>
                </a:lnTo>
                <a:lnTo>
                  <a:pt x="211" y="85"/>
                </a:lnTo>
                <a:lnTo>
                  <a:pt x="209" y="79"/>
                </a:lnTo>
                <a:lnTo>
                  <a:pt x="207" y="71"/>
                </a:lnTo>
                <a:lnTo>
                  <a:pt x="209" y="69"/>
                </a:lnTo>
                <a:lnTo>
                  <a:pt x="213" y="67"/>
                </a:lnTo>
                <a:lnTo>
                  <a:pt x="221" y="54"/>
                </a:lnTo>
                <a:lnTo>
                  <a:pt x="230" y="44"/>
                </a:lnTo>
                <a:lnTo>
                  <a:pt x="240" y="40"/>
                </a:lnTo>
                <a:lnTo>
                  <a:pt x="250" y="35"/>
                </a:lnTo>
                <a:lnTo>
                  <a:pt x="250" y="29"/>
                </a:lnTo>
                <a:lnTo>
                  <a:pt x="250" y="21"/>
                </a:lnTo>
                <a:lnTo>
                  <a:pt x="244" y="23"/>
                </a:lnTo>
                <a:lnTo>
                  <a:pt x="242" y="25"/>
                </a:lnTo>
                <a:lnTo>
                  <a:pt x="238" y="25"/>
                </a:lnTo>
                <a:lnTo>
                  <a:pt x="234" y="25"/>
                </a:lnTo>
                <a:lnTo>
                  <a:pt x="230" y="27"/>
                </a:lnTo>
                <a:lnTo>
                  <a:pt x="229" y="23"/>
                </a:lnTo>
                <a:lnTo>
                  <a:pt x="227" y="23"/>
                </a:lnTo>
                <a:lnTo>
                  <a:pt x="221" y="21"/>
                </a:lnTo>
                <a:lnTo>
                  <a:pt x="215" y="21"/>
                </a:lnTo>
                <a:lnTo>
                  <a:pt x="211" y="21"/>
                </a:lnTo>
                <a:lnTo>
                  <a:pt x="209" y="19"/>
                </a:lnTo>
                <a:lnTo>
                  <a:pt x="207" y="17"/>
                </a:lnTo>
                <a:lnTo>
                  <a:pt x="204" y="17"/>
                </a:lnTo>
                <a:lnTo>
                  <a:pt x="200" y="15"/>
                </a:lnTo>
                <a:lnTo>
                  <a:pt x="196" y="15"/>
                </a:lnTo>
                <a:lnTo>
                  <a:pt x="196" y="14"/>
                </a:lnTo>
                <a:lnTo>
                  <a:pt x="194" y="10"/>
                </a:lnTo>
                <a:lnTo>
                  <a:pt x="192" y="8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34" name="Freeform 768"/>
          <p:cNvSpPr>
            <a:spLocks noEditPoints="1"/>
          </p:cNvSpPr>
          <p:nvPr/>
        </p:nvSpPr>
        <p:spPr bwMode="gray">
          <a:xfrm>
            <a:off x="6451093" y="3108333"/>
            <a:ext cx="92089" cy="163921"/>
          </a:xfrm>
          <a:custGeom>
            <a:avLst/>
            <a:gdLst>
              <a:gd name="T0" fmla="*/ 14 w 42"/>
              <a:gd name="T1" fmla="*/ 10 h 90"/>
              <a:gd name="T2" fmla="*/ 16 w 42"/>
              <a:gd name="T3" fmla="*/ 15 h 90"/>
              <a:gd name="T4" fmla="*/ 18 w 42"/>
              <a:gd name="T5" fmla="*/ 19 h 90"/>
              <a:gd name="T6" fmla="*/ 16 w 42"/>
              <a:gd name="T7" fmla="*/ 21 h 90"/>
              <a:gd name="T8" fmla="*/ 6 w 42"/>
              <a:gd name="T9" fmla="*/ 25 h 90"/>
              <a:gd name="T10" fmla="*/ 14 w 42"/>
              <a:gd name="T11" fmla="*/ 27 h 90"/>
              <a:gd name="T12" fmla="*/ 18 w 42"/>
              <a:gd name="T13" fmla="*/ 31 h 90"/>
              <a:gd name="T14" fmla="*/ 18 w 42"/>
              <a:gd name="T15" fmla="*/ 33 h 90"/>
              <a:gd name="T16" fmla="*/ 16 w 42"/>
              <a:gd name="T17" fmla="*/ 35 h 90"/>
              <a:gd name="T18" fmla="*/ 16 w 42"/>
              <a:gd name="T19" fmla="*/ 36 h 90"/>
              <a:gd name="T20" fmla="*/ 16 w 42"/>
              <a:gd name="T21" fmla="*/ 40 h 90"/>
              <a:gd name="T22" fmla="*/ 18 w 42"/>
              <a:gd name="T23" fmla="*/ 42 h 90"/>
              <a:gd name="T24" fmla="*/ 18 w 42"/>
              <a:gd name="T25" fmla="*/ 48 h 90"/>
              <a:gd name="T26" fmla="*/ 16 w 42"/>
              <a:gd name="T27" fmla="*/ 50 h 90"/>
              <a:gd name="T28" fmla="*/ 6 w 42"/>
              <a:gd name="T29" fmla="*/ 50 h 90"/>
              <a:gd name="T30" fmla="*/ 6 w 42"/>
              <a:gd name="T31" fmla="*/ 61 h 90"/>
              <a:gd name="T32" fmla="*/ 4 w 42"/>
              <a:gd name="T33" fmla="*/ 71 h 90"/>
              <a:gd name="T34" fmla="*/ 14 w 42"/>
              <a:gd name="T35" fmla="*/ 71 h 90"/>
              <a:gd name="T36" fmla="*/ 16 w 42"/>
              <a:gd name="T37" fmla="*/ 73 h 90"/>
              <a:gd name="T38" fmla="*/ 23 w 42"/>
              <a:gd name="T39" fmla="*/ 67 h 90"/>
              <a:gd name="T40" fmla="*/ 35 w 42"/>
              <a:gd name="T41" fmla="*/ 61 h 90"/>
              <a:gd name="T42" fmla="*/ 50 w 42"/>
              <a:gd name="T43" fmla="*/ 58 h 90"/>
              <a:gd name="T44" fmla="*/ 62 w 42"/>
              <a:gd name="T45" fmla="*/ 54 h 90"/>
              <a:gd name="T46" fmla="*/ 63 w 42"/>
              <a:gd name="T47" fmla="*/ 38 h 90"/>
              <a:gd name="T48" fmla="*/ 63 w 42"/>
              <a:gd name="T49" fmla="*/ 23 h 90"/>
              <a:gd name="T50" fmla="*/ 62 w 42"/>
              <a:gd name="T51" fmla="*/ 21 h 90"/>
              <a:gd name="T52" fmla="*/ 57 w 42"/>
              <a:gd name="T53" fmla="*/ 17 h 90"/>
              <a:gd name="T54" fmla="*/ 57 w 42"/>
              <a:gd name="T55" fmla="*/ 13 h 90"/>
              <a:gd name="T56" fmla="*/ 57 w 42"/>
              <a:gd name="T57" fmla="*/ 11 h 90"/>
              <a:gd name="T58" fmla="*/ 50 w 42"/>
              <a:gd name="T59" fmla="*/ 11 h 90"/>
              <a:gd name="T60" fmla="*/ 50 w 42"/>
              <a:gd name="T61" fmla="*/ 8 h 90"/>
              <a:gd name="T62" fmla="*/ 50 w 42"/>
              <a:gd name="T63" fmla="*/ 4 h 90"/>
              <a:gd name="T64" fmla="*/ 47 w 42"/>
              <a:gd name="T65" fmla="*/ 4 h 90"/>
              <a:gd name="T66" fmla="*/ 44 w 42"/>
              <a:gd name="T67" fmla="*/ 2 h 90"/>
              <a:gd name="T68" fmla="*/ 41 w 42"/>
              <a:gd name="T69" fmla="*/ 4 h 90"/>
              <a:gd name="T70" fmla="*/ 35 w 42"/>
              <a:gd name="T71" fmla="*/ 4 h 90"/>
              <a:gd name="T72" fmla="*/ 29 w 42"/>
              <a:gd name="T73" fmla="*/ 2 h 90"/>
              <a:gd name="T74" fmla="*/ 25 w 42"/>
              <a:gd name="T75" fmla="*/ 0 h 90"/>
              <a:gd name="T76" fmla="*/ 20 w 42"/>
              <a:gd name="T77" fmla="*/ 2 h 90"/>
              <a:gd name="T78" fmla="*/ 6 w 42"/>
              <a:gd name="T79" fmla="*/ 10 h 90"/>
              <a:gd name="T80" fmla="*/ 14 w 42"/>
              <a:gd name="T81" fmla="*/ 10 h 90"/>
              <a:gd name="T82" fmla="*/ 4 w 42"/>
              <a:gd name="T83" fmla="*/ 84 h 90"/>
              <a:gd name="T84" fmla="*/ 2 w 42"/>
              <a:gd name="T85" fmla="*/ 86 h 90"/>
              <a:gd name="T86" fmla="*/ 2 w 42"/>
              <a:gd name="T87" fmla="*/ 88 h 90"/>
              <a:gd name="T88" fmla="*/ 0 w 42"/>
              <a:gd name="T89" fmla="*/ 90 h 90"/>
              <a:gd name="T90" fmla="*/ 4 w 42"/>
              <a:gd name="T91" fmla="*/ 90 h 90"/>
              <a:gd name="T92" fmla="*/ 6 w 42"/>
              <a:gd name="T93" fmla="*/ 88 h 90"/>
              <a:gd name="T94" fmla="*/ 14 w 42"/>
              <a:gd name="T95" fmla="*/ 86 h 90"/>
              <a:gd name="T96" fmla="*/ 14 w 42"/>
              <a:gd name="T97" fmla="*/ 84 h 90"/>
              <a:gd name="T98" fmla="*/ 4 w 42"/>
              <a:gd name="T99" fmla="*/ 84 h 90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42" h="90">
                <a:moveTo>
                  <a:pt x="8" y="10"/>
                </a:moveTo>
                <a:lnTo>
                  <a:pt x="10" y="15"/>
                </a:lnTo>
                <a:lnTo>
                  <a:pt x="12" y="19"/>
                </a:lnTo>
                <a:lnTo>
                  <a:pt x="10" y="21"/>
                </a:lnTo>
                <a:lnTo>
                  <a:pt x="6" y="25"/>
                </a:lnTo>
                <a:lnTo>
                  <a:pt x="8" y="27"/>
                </a:lnTo>
                <a:lnTo>
                  <a:pt x="12" y="31"/>
                </a:lnTo>
                <a:lnTo>
                  <a:pt x="12" y="33"/>
                </a:lnTo>
                <a:lnTo>
                  <a:pt x="10" y="35"/>
                </a:lnTo>
                <a:lnTo>
                  <a:pt x="10" y="36"/>
                </a:lnTo>
                <a:lnTo>
                  <a:pt x="10" y="40"/>
                </a:lnTo>
                <a:lnTo>
                  <a:pt x="12" y="42"/>
                </a:lnTo>
                <a:lnTo>
                  <a:pt x="12" y="48"/>
                </a:lnTo>
                <a:lnTo>
                  <a:pt x="10" y="50"/>
                </a:lnTo>
                <a:lnTo>
                  <a:pt x="6" y="50"/>
                </a:lnTo>
                <a:lnTo>
                  <a:pt x="6" y="61"/>
                </a:lnTo>
                <a:lnTo>
                  <a:pt x="4" y="71"/>
                </a:lnTo>
                <a:lnTo>
                  <a:pt x="8" y="71"/>
                </a:lnTo>
                <a:lnTo>
                  <a:pt x="10" y="73"/>
                </a:lnTo>
                <a:lnTo>
                  <a:pt x="16" y="67"/>
                </a:lnTo>
                <a:lnTo>
                  <a:pt x="23" y="61"/>
                </a:lnTo>
                <a:lnTo>
                  <a:pt x="33" y="58"/>
                </a:lnTo>
                <a:lnTo>
                  <a:pt x="41" y="54"/>
                </a:lnTo>
                <a:lnTo>
                  <a:pt x="42" y="38"/>
                </a:lnTo>
                <a:lnTo>
                  <a:pt x="42" y="23"/>
                </a:lnTo>
                <a:lnTo>
                  <a:pt x="41" y="21"/>
                </a:lnTo>
                <a:lnTo>
                  <a:pt x="37" y="17"/>
                </a:lnTo>
                <a:lnTo>
                  <a:pt x="37" y="13"/>
                </a:lnTo>
                <a:lnTo>
                  <a:pt x="37" y="11"/>
                </a:lnTo>
                <a:lnTo>
                  <a:pt x="33" y="11"/>
                </a:lnTo>
                <a:lnTo>
                  <a:pt x="33" y="8"/>
                </a:lnTo>
                <a:lnTo>
                  <a:pt x="33" y="4"/>
                </a:lnTo>
                <a:lnTo>
                  <a:pt x="31" y="4"/>
                </a:lnTo>
                <a:lnTo>
                  <a:pt x="29" y="2"/>
                </a:lnTo>
                <a:lnTo>
                  <a:pt x="27" y="4"/>
                </a:lnTo>
                <a:lnTo>
                  <a:pt x="23" y="4"/>
                </a:lnTo>
                <a:lnTo>
                  <a:pt x="19" y="2"/>
                </a:lnTo>
                <a:lnTo>
                  <a:pt x="17" y="0"/>
                </a:lnTo>
                <a:lnTo>
                  <a:pt x="14" y="2"/>
                </a:lnTo>
                <a:lnTo>
                  <a:pt x="6" y="10"/>
                </a:lnTo>
                <a:lnTo>
                  <a:pt x="8" y="10"/>
                </a:lnTo>
                <a:close/>
                <a:moveTo>
                  <a:pt x="4" y="84"/>
                </a:moveTo>
                <a:lnTo>
                  <a:pt x="2" y="86"/>
                </a:lnTo>
                <a:lnTo>
                  <a:pt x="2" y="88"/>
                </a:lnTo>
                <a:lnTo>
                  <a:pt x="0" y="90"/>
                </a:lnTo>
                <a:lnTo>
                  <a:pt x="4" y="90"/>
                </a:lnTo>
                <a:lnTo>
                  <a:pt x="6" y="88"/>
                </a:lnTo>
                <a:lnTo>
                  <a:pt x="8" y="86"/>
                </a:lnTo>
                <a:lnTo>
                  <a:pt x="8" y="84"/>
                </a:lnTo>
                <a:lnTo>
                  <a:pt x="4" y="84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35" name="Freeform 769"/>
          <p:cNvSpPr>
            <a:spLocks noEditPoints="1"/>
          </p:cNvSpPr>
          <p:nvPr/>
        </p:nvSpPr>
        <p:spPr bwMode="gray">
          <a:xfrm>
            <a:off x="3418350" y="4853142"/>
            <a:ext cx="450206" cy="369733"/>
          </a:xfrm>
          <a:custGeom>
            <a:avLst/>
            <a:gdLst>
              <a:gd name="T0" fmla="*/ 325 w 203"/>
              <a:gd name="T1" fmla="*/ 96 h 203"/>
              <a:gd name="T2" fmla="*/ 318 w 203"/>
              <a:gd name="T3" fmla="*/ 99 h 203"/>
              <a:gd name="T4" fmla="*/ 310 w 203"/>
              <a:gd name="T5" fmla="*/ 111 h 203"/>
              <a:gd name="T6" fmla="*/ 284 w 203"/>
              <a:gd name="T7" fmla="*/ 136 h 203"/>
              <a:gd name="T8" fmla="*/ 280 w 203"/>
              <a:gd name="T9" fmla="*/ 142 h 203"/>
              <a:gd name="T10" fmla="*/ 250 w 203"/>
              <a:gd name="T11" fmla="*/ 159 h 203"/>
              <a:gd name="T12" fmla="*/ 208 w 203"/>
              <a:gd name="T13" fmla="*/ 186 h 203"/>
              <a:gd name="T14" fmla="*/ 192 w 203"/>
              <a:gd name="T15" fmla="*/ 190 h 203"/>
              <a:gd name="T16" fmla="*/ 168 w 203"/>
              <a:gd name="T17" fmla="*/ 191 h 203"/>
              <a:gd name="T18" fmla="*/ 118 w 203"/>
              <a:gd name="T19" fmla="*/ 191 h 203"/>
              <a:gd name="T20" fmla="*/ 100 w 203"/>
              <a:gd name="T21" fmla="*/ 197 h 203"/>
              <a:gd name="T22" fmla="*/ 55 w 203"/>
              <a:gd name="T23" fmla="*/ 203 h 203"/>
              <a:gd name="T24" fmla="*/ 43 w 203"/>
              <a:gd name="T25" fmla="*/ 199 h 203"/>
              <a:gd name="T26" fmla="*/ 34 w 203"/>
              <a:gd name="T27" fmla="*/ 197 h 203"/>
              <a:gd name="T28" fmla="*/ 20 w 203"/>
              <a:gd name="T29" fmla="*/ 174 h 203"/>
              <a:gd name="T30" fmla="*/ 31 w 203"/>
              <a:gd name="T31" fmla="*/ 149 h 203"/>
              <a:gd name="T32" fmla="*/ 15 w 203"/>
              <a:gd name="T33" fmla="*/ 134 h 203"/>
              <a:gd name="T34" fmla="*/ 4 w 203"/>
              <a:gd name="T35" fmla="*/ 111 h 203"/>
              <a:gd name="T36" fmla="*/ 14 w 203"/>
              <a:gd name="T37" fmla="*/ 99 h 203"/>
              <a:gd name="T38" fmla="*/ 20 w 203"/>
              <a:gd name="T39" fmla="*/ 99 h 203"/>
              <a:gd name="T40" fmla="*/ 34 w 203"/>
              <a:gd name="T41" fmla="*/ 107 h 203"/>
              <a:gd name="T42" fmla="*/ 51 w 203"/>
              <a:gd name="T43" fmla="*/ 105 h 203"/>
              <a:gd name="T44" fmla="*/ 65 w 203"/>
              <a:gd name="T45" fmla="*/ 99 h 203"/>
              <a:gd name="T46" fmla="*/ 81 w 203"/>
              <a:gd name="T47" fmla="*/ 59 h 203"/>
              <a:gd name="T48" fmla="*/ 81 w 203"/>
              <a:gd name="T49" fmla="*/ 73 h 203"/>
              <a:gd name="T50" fmla="*/ 88 w 203"/>
              <a:gd name="T51" fmla="*/ 76 h 203"/>
              <a:gd name="T52" fmla="*/ 109 w 203"/>
              <a:gd name="T53" fmla="*/ 73 h 203"/>
              <a:gd name="T54" fmla="*/ 137 w 203"/>
              <a:gd name="T55" fmla="*/ 59 h 203"/>
              <a:gd name="T56" fmla="*/ 139 w 203"/>
              <a:gd name="T57" fmla="*/ 55 h 203"/>
              <a:gd name="T58" fmla="*/ 153 w 203"/>
              <a:gd name="T59" fmla="*/ 55 h 203"/>
              <a:gd name="T60" fmla="*/ 173 w 203"/>
              <a:gd name="T61" fmla="*/ 55 h 203"/>
              <a:gd name="T62" fmla="*/ 192 w 203"/>
              <a:gd name="T63" fmla="*/ 57 h 203"/>
              <a:gd name="T64" fmla="*/ 196 w 203"/>
              <a:gd name="T65" fmla="*/ 36 h 203"/>
              <a:gd name="T66" fmla="*/ 211 w 203"/>
              <a:gd name="T67" fmla="*/ 23 h 203"/>
              <a:gd name="T68" fmla="*/ 235 w 203"/>
              <a:gd name="T69" fmla="*/ 11 h 203"/>
              <a:gd name="T70" fmla="*/ 254 w 203"/>
              <a:gd name="T71" fmla="*/ 5 h 203"/>
              <a:gd name="T72" fmla="*/ 270 w 203"/>
              <a:gd name="T73" fmla="*/ 2 h 203"/>
              <a:gd name="T74" fmla="*/ 289 w 203"/>
              <a:gd name="T75" fmla="*/ 0 h 203"/>
              <a:gd name="T76" fmla="*/ 306 w 203"/>
              <a:gd name="T77" fmla="*/ 3 h 203"/>
              <a:gd name="T78" fmla="*/ 308 w 203"/>
              <a:gd name="T79" fmla="*/ 17 h 203"/>
              <a:gd name="T80" fmla="*/ 308 w 203"/>
              <a:gd name="T81" fmla="*/ 38 h 203"/>
              <a:gd name="T82" fmla="*/ 308 w 203"/>
              <a:gd name="T83" fmla="*/ 51 h 203"/>
              <a:gd name="T84" fmla="*/ 306 w 203"/>
              <a:gd name="T85" fmla="*/ 57 h 203"/>
              <a:gd name="T86" fmla="*/ 294 w 203"/>
              <a:gd name="T87" fmla="*/ 57 h 203"/>
              <a:gd name="T88" fmla="*/ 292 w 203"/>
              <a:gd name="T89" fmla="*/ 67 h 203"/>
              <a:gd name="T90" fmla="*/ 302 w 203"/>
              <a:gd name="T91" fmla="*/ 74 h 203"/>
              <a:gd name="T92" fmla="*/ 318 w 203"/>
              <a:gd name="T93" fmla="*/ 71 h 203"/>
              <a:gd name="T94" fmla="*/ 233 w 203"/>
              <a:gd name="T95" fmla="*/ 130 h 203"/>
              <a:gd name="T96" fmla="*/ 244 w 203"/>
              <a:gd name="T97" fmla="*/ 126 h 203"/>
              <a:gd name="T98" fmla="*/ 250 w 203"/>
              <a:gd name="T99" fmla="*/ 120 h 203"/>
              <a:gd name="T100" fmla="*/ 244 w 203"/>
              <a:gd name="T101" fmla="*/ 113 h 203"/>
              <a:gd name="T102" fmla="*/ 228 w 203"/>
              <a:gd name="T103" fmla="*/ 117 h 203"/>
              <a:gd name="T104" fmla="*/ 213 w 203"/>
              <a:gd name="T105" fmla="*/ 120 h 203"/>
              <a:gd name="T106" fmla="*/ 216 w 203"/>
              <a:gd name="T107" fmla="*/ 128 h 203"/>
              <a:gd name="T108" fmla="*/ 230 w 203"/>
              <a:gd name="T109" fmla="*/ 132 h 203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03" h="203">
                <a:moveTo>
                  <a:pt x="203" y="71"/>
                </a:moveTo>
                <a:lnTo>
                  <a:pt x="201" y="86"/>
                </a:lnTo>
                <a:lnTo>
                  <a:pt x="201" y="96"/>
                </a:lnTo>
                <a:lnTo>
                  <a:pt x="198" y="96"/>
                </a:lnTo>
                <a:lnTo>
                  <a:pt x="196" y="96"/>
                </a:lnTo>
                <a:lnTo>
                  <a:pt x="196" y="99"/>
                </a:lnTo>
                <a:lnTo>
                  <a:pt x="196" y="101"/>
                </a:lnTo>
                <a:lnTo>
                  <a:pt x="199" y="105"/>
                </a:lnTo>
                <a:lnTo>
                  <a:pt x="192" y="111"/>
                </a:lnTo>
                <a:lnTo>
                  <a:pt x="184" y="115"/>
                </a:lnTo>
                <a:lnTo>
                  <a:pt x="178" y="124"/>
                </a:lnTo>
                <a:lnTo>
                  <a:pt x="175" y="136"/>
                </a:lnTo>
                <a:lnTo>
                  <a:pt x="173" y="136"/>
                </a:lnTo>
                <a:lnTo>
                  <a:pt x="173" y="140"/>
                </a:lnTo>
                <a:lnTo>
                  <a:pt x="173" y="142"/>
                </a:lnTo>
                <a:lnTo>
                  <a:pt x="167" y="145"/>
                </a:lnTo>
                <a:lnTo>
                  <a:pt x="163" y="149"/>
                </a:lnTo>
                <a:lnTo>
                  <a:pt x="155" y="159"/>
                </a:lnTo>
                <a:lnTo>
                  <a:pt x="146" y="170"/>
                </a:lnTo>
                <a:lnTo>
                  <a:pt x="136" y="180"/>
                </a:lnTo>
                <a:lnTo>
                  <a:pt x="127" y="186"/>
                </a:lnTo>
                <a:lnTo>
                  <a:pt x="121" y="186"/>
                </a:lnTo>
                <a:lnTo>
                  <a:pt x="117" y="186"/>
                </a:lnTo>
                <a:lnTo>
                  <a:pt x="117" y="190"/>
                </a:lnTo>
                <a:lnTo>
                  <a:pt x="111" y="190"/>
                </a:lnTo>
                <a:lnTo>
                  <a:pt x="105" y="190"/>
                </a:lnTo>
                <a:lnTo>
                  <a:pt x="104" y="191"/>
                </a:lnTo>
                <a:lnTo>
                  <a:pt x="104" y="193"/>
                </a:lnTo>
                <a:lnTo>
                  <a:pt x="88" y="191"/>
                </a:lnTo>
                <a:lnTo>
                  <a:pt x="73" y="191"/>
                </a:lnTo>
                <a:lnTo>
                  <a:pt x="69" y="195"/>
                </a:lnTo>
                <a:lnTo>
                  <a:pt x="67" y="197"/>
                </a:lnTo>
                <a:lnTo>
                  <a:pt x="61" y="197"/>
                </a:lnTo>
                <a:lnTo>
                  <a:pt x="54" y="195"/>
                </a:lnTo>
                <a:lnTo>
                  <a:pt x="46" y="201"/>
                </a:lnTo>
                <a:lnTo>
                  <a:pt x="34" y="203"/>
                </a:lnTo>
                <a:lnTo>
                  <a:pt x="32" y="199"/>
                </a:lnTo>
                <a:lnTo>
                  <a:pt x="29" y="199"/>
                </a:lnTo>
                <a:lnTo>
                  <a:pt x="27" y="199"/>
                </a:lnTo>
                <a:lnTo>
                  <a:pt x="27" y="195"/>
                </a:lnTo>
                <a:lnTo>
                  <a:pt x="21" y="199"/>
                </a:lnTo>
                <a:lnTo>
                  <a:pt x="21" y="197"/>
                </a:lnTo>
                <a:lnTo>
                  <a:pt x="17" y="186"/>
                </a:lnTo>
                <a:lnTo>
                  <a:pt x="17" y="176"/>
                </a:lnTo>
                <a:lnTo>
                  <a:pt x="13" y="174"/>
                </a:lnTo>
                <a:lnTo>
                  <a:pt x="17" y="168"/>
                </a:lnTo>
                <a:lnTo>
                  <a:pt x="21" y="163"/>
                </a:lnTo>
                <a:lnTo>
                  <a:pt x="19" y="149"/>
                </a:lnTo>
                <a:lnTo>
                  <a:pt x="15" y="138"/>
                </a:lnTo>
                <a:lnTo>
                  <a:pt x="11" y="136"/>
                </a:lnTo>
                <a:lnTo>
                  <a:pt x="9" y="134"/>
                </a:lnTo>
                <a:lnTo>
                  <a:pt x="8" y="122"/>
                </a:lnTo>
                <a:lnTo>
                  <a:pt x="8" y="115"/>
                </a:lnTo>
                <a:lnTo>
                  <a:pt x="4" y="111"/>
                </a:lnTo>
                <a:lnTo>
                  <a:pt x="0" y="107"/>
                </a:lnTo>
                <a:lnTo>
                  <a:pt x="4" y="105"/>
                </a:lnTo>
                <a:lnTo>
                  <a:pt x="8" y="99"/>
                </a:lnTo>
                <a:lnTo>
                  <a:pt x="9" y="97"/>
                </a:lnTo>
                <a:lnTo>
                  <a:pt x="13" y="97"/>
                </a:lnTo>
                <a:lnTo>
                  <a:pt x="13" y="99"/>
                </a:lnTo>
                <a:lnTo>
                  <a:pt x="13" y="103"/>
                </a:lnTo>
                <a:lnTo>
                  <a:pt x="17" y="105"/>
                </a:lnTo>
                <a:lnTo>
                  <a:pt x="21" y="107"/>
                </a:lnTo>
                <a:lnTo>
                  <a:pt x="25" y="107"/>
                </a:lnTo>
                <a:lnTo>
                  <a:pt x="27" y="107"/>
                </a:lnTo>
                <a:lnTo>
                  <a:pt x="31" y="105"/>
                </a:lnTo>
                <a:lnTo>
                  <a:pt x="32" y="101"/>
                </a:lnTo>
                <a:lnTo>
                  <a:pt x="38" y="99"/>
                </a:lnTo>
                <a:lnTo>
                  <a:pt x="40" y="99"/>
                </a:lnTo>
                <a:lnTo>
                  <a:pt x="42" y="49"/>
                </a:lnTo>
                <a:lnTo>
                  <a:pt x="44" y="51"/>
                </a:lnTo>
                <a:lnTo>
                  <a:pt x="50" y="59"/>
                </a:lnTo>
                <a:lnTo>
                  <a:pt x="52" y="65"/>
                </a:lnTo>
                <a:lnTo>
                  <a:pt x="52" y="69"/>
                </a:lnTo>
                <a:lnTo>
                  <a:pt x="50" y="73"/>
                </a:lnTo>
                <a:lnTo>
                  <a:pt x="50" y="74"/>
                </a:lnTo>
                <a:lnTo>
                  <a:pt x="52" y="76"/>
                </a:lnTo>
                <a:lnTo>
                  <a:pt x="54" y="76"/>
                </a:lnTo>
                <a:lnTo>
                  <a:pt x="57" y="76"/>
                </a:lnTo>
                <a:lnTo>
                  <a:pt x="59" y="74"/>
                </a:lnTo>
                <a:lnTo>
                  <a:pt x="67" y="73"/>
                </a:lnTo>
                <a:lnTo>
                  <a:pt x="71" y="69"/>
                </a:lnTo>
                <a:lnTo>
                  <a:pt x="79" y="65"/>
                </a:lnTo>
                <a:lnTo>
                  <a:pt x="84" y="59"/>
                </a:lnTo>
                <a:lnTo>
                  <a:pt x="84" y="57"/>
                </a:lnTo>
                <a:lnTo>
                  <a:pt x="84" y="55"/>
                </a:lnTo>
                <a:lnTo>
                  <a:pt x="86" y="55"/>
                </a:lnTo>
                <a:lnTo>
                  <a:pt x="88" y="51"/>
                </a:lnTo>
                <a:lnTo>
                  <a:pt x="92" y="53"/>
                </a:lnTo>
                <a:lnTo>
                  <a:pt x="94" y="55"/>
                </a:lnTo>
                <a:lnTo>
                  <a:pt x="98" y="55"/>
                </a:lnTo>
                <a:lnTo>
                  <a:pt x="102" y="55"/>
                </a:lnTo>
                <a:lnTo>
                  <a:pt x="107" y="55"/>
                </a:lnTo>
                <a:lnTo>
                  <a:pt x="111" y="57"/>
                </a:lnTo>
                <a:lnTo>
                  <a:pt x="115" y="57"/>
                </a:lnTo>
                <a:lnTo>
                  <a:pt x="117" y="57"/>
                </a:lnTo>
                <a:lnTo>
                  <a:pt x="117" y="46"/>
                </a:lnTo>
                <a:lnTo>
                  <a:pt x="119" y="38"/>
                </a:lnTo>
                <a:lnTo>
                  <a:pt x="121" y="36"/>
                </a:lnTo>
                <a:lnTo>
                  <a:pt x="125" y="36"/>
                </a:lnTo>
                <a:lnTo>
                  <a:pt x="127" y="30"/>
                </a:lnTo>
                <a:lnTo>
                  <a:pt x="130" y="23"/>
                </a:lnTo>
                <a:lnTo>
                  <a:pt x="134" y="17"/>
                </a:lnTo>
                <a:lnTo>
                  <a:pt x="140" y="13"/>
                </a:lnTo>
                <a:lnTo>
                  <a:pt x="146" y="11"/>
                </a:lnTo>
                <a:lnTo>
                  <a:pt x="151" y="9"/>
                </a:lnTo>
                <a:lnTo>
                  <a:pt x="153" y="7"/>
                </a:lnTo>
                <a:lnTo>
                  <a:pt x="157" y="5"/>
                </a:lnTo>
                <a:lnTo>
                  <a:pt x="163" y="3"/>
                </a:lnTo>
                <a:lnTo>
                  <a:pt x="165" y="0"/>
                </a:lnTo>
                <a:lnTo>
                  <a:pt x="167" y="2"/>
                </a:lnTo>
                <a:lnTo>
                  <a:pt x="171" y="2"/>
                </a:lnTo>
                <a:lnTo>
                  <a:pt x="175" y="0"/>
                </a:lnTo>
                <a:lnTo>
                  <a:pt x="178" y="0"/>
                </a:lnTo>
                <a:lnTo>
                  <a:pt x="178" y="2"/>
                </a:lnTo>
                <a:lnTo>
                  <a:pt x="182" y="2"/>
                </a:lnTo>
                <a:lnTo>
                  <a:pt x="188" y="3"/>
                </a:lnTo>
                <a:lnTo>
                  <a:pt x="190" y="3"/>
                </a:lnTo>
                <a:lnTo>
                  <a:pt x="190" y="9"/>
                </a:lnTo>
                <a:lnTo>
                  <a:pt x="190" y="17"/>
                </a:lnTo>
                <a:lnTo>
                  <a:pt x="188" y="23"/>
                </a:lnTo>
                <a:lnTo>
                  <a:pt x="190" y="30"/>
                </a:lnTo>
                <a:lnTo>
                  <a:pt x="190" y="38"/>
                </a:lnTo>
                <a:lnTo>
                  <a:pt x="190" y="44"/>
                </a:lnTo>
                <a:lnTo>
                  <a:pt x="188" y="48"/>
                </a:lnTo>
                <a:lnTo>
                  <a:pt x="190" y="51"/>
                </a:lnTo>
                <a:lnTo>
                  <a:pt x="192" y="53"/>
                </a:lnTo>
                <a:lnTo>
                  <a:pt x="192" y="55"/>
                </a:lnTo>
                <a:lnTo>
                  <a:pt x="188" y="57"/>
                </a:lnTo>
                <a:lnTo>
                  <a:pt x="186" y="57"/>
                </a:lnTo>
                <a:lnTo>
                  <a:pt x="184" y="57"/>
                </a:lnTo>
                <a:lnTo>
                  <a:pt x="182" y="57"/>
                </a:lnTo>
                <a:lnTo>
                  <a:pt x="182" y="59"/>
                </a:lnTo>
                <a:lnTo>
                  <a:pt x="180" y="63"/>
                </a:lnTo>
                <a:lnTo>
                  <a:pt x="180" y="67"/>
                </a:lnTo>
                <a:lnTo>
                  <a:pt x="182" y="71"/>
                </a:lnTo>
                <a:lnTo>
                  <a:pt x="184" y="74"/>
                </a:lnTo>
                <a:lnTo>
                  <a:pt x="186" y="74"/>
                </a:lnTo>
                <a:lnTo>
                  <a:pt x="192" y="76"/>
                </a:lnTo>
                <a:lnTo>
                  <a:pt x="196" y="78"/>
                </a:lnTo>
                <a:lnTo>
                  <a:pt x="196" y="71"/>
                </a:lnTo>
                <a:lnTo>
                  <a:pt x="203" y="71"/>
                </a:lnTo>
                <a:close/>
                <a:moveTo>
                  <a:pt x="144" y="130"/>
                </a:moveTo>
                <a:lnTo>
                  <a:pt x="144" y="130"/>
                </a:lnTo>
                <a:lnTo>
                  <a:pt x="146" y="128"/>
                </a:lnTo>
                <a:lnTo>
                  <a:pt x="148" y="126"/>
                </a:lnTo>
                <a:lnTo>
                  <a:pt x="150" y="126"/>
                </a:lnTo>
                <a:lnTo>
                  <a:pt x="153" y="124"/>
                </a:lnTo>
                <a:lnTo>
                  <a:pt x="155" y="124"/>
                </a:lnTo>
                <a:lnTo>
                  <a:pt x="155" y="120"/>
                </a:lnTo>
                <a:lnTo>
                  <a:pt x="153" y="119"/>
                </a:lnTo>
                <a:lnTo>
                  <a:pt x="151" y="117"/>
                </a:lnTo>
                <a:lnTo>
                  <a:pt x="150" y="113"/>
                </a:lnTo>
                <a:lnTo>
                  <a:pt x="148" y="111"/>
                </a:lnTo>
                <a:lnTo>
                  <a:pt x="144" y="113"/>
                </a:lnTo>
                <a:lnTo>
                  <a:pt x="140" y="117"/>
                </a:lnTo>
                <a:lnTo>
                  <a:pt x="136" y="119"/>
                </a:lnTo>
                <a:lnTo>
                  <a:pt x="134" y="119"/>
                </a:lnTo>
                <a:lnTo>
                  <a:pt x="132" y="120"/>
                </a:lnTo>
                <a:lnTo>
                  <a:pt x="132" y="122"/>
                </a:lnTo>
                <a:lnTo>
                  <a:pt x="134" y="124"/>
                </a:lnTo>
                <a:lnTo>
                  <a:pt x="134" y="128"/>
                </a:lnTo>
                <a:lnTo>
                  <a:pt x="136" y="132"/>
                </a:lnTo>
                <a:lnTo>
                  <a:pt x="138" y="132"/>
                </a:lnTo>
                <a:lnTo>
                  <a:pt x="142" y="132"/>
                </a:lnTo>
                <a:lnTo>
                  <a:pt x="144" y="13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/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36" name="Freeform 770"/>
          <p:cNvSpPr>
            <a:spLocks/>
          </p:cNvSpPr>
          <p:nvPr/>
        </p:nvSpPr>
        <p:spPr bwMode="gray">
          <a:xfrm>
            <a:off x="4116165" y="3873292"/>
            <a:ext cx="270123" cy="367911"/>
          </a:xfrm>
          <a:custGeom>
            <a:avLst/>
            <a:gdLst>
              <a:gd name="T0" fmla="*/ 27 w 122"/>
              <a:gd name="T1" fmla="*/ 23 h 202"/>
              <a:gd name="T2" fmla="*/ 23 w 122"/>
              <a:gd name="T3" fmla="*/ 31 h 202"/>
              <a:gd name="T4" fmla="*/ 34 w 122"/>
              <a:gd name="T5" fmla="*/ 39 h 202"/>
              <a:gd name="T6" fmla="*/ 41 w 122"/>
              <a:gd name="T7" fmla="*/ 46 h 202"/>
              <a:gd name="T8" fmla="*/ 80 w 122"/>
              <a:gd name="T9" fmla="*/ 58 h 202"/>
              <a:gd name="T10" fmla="*/ 134 w 122"/>
              <a:gd name="T11" fmla="*/ 64 h 202"/>
              <a:gd name="T12" fmla="*/ 55 w 122"/>
              <a:gd name="T13" fmla="*/ 115 h 202"/>
              <a:gd name="T14" fmla="*/ 27 w 122"/>
              <a:gd name="T15" fmla="*/ 119 h 202"/>
              <a:gd name="T16" fmla="*/ 13 w 122"/>
              <a:gd name="T17" fmla="*/ 138 h 202"/>
              <a:gd name="T18" fmla="*/ 2 w 122"/>
              <a:gd name="T19" fmla="*/ 194 h 202"/>
              <a:gd name="T20" fmla="*/ 13 w 122"/>
              <a:gd name="T21" fmla="*/ 200 h 202"/>
              <a:gd name="T22" fmla="*/ 19 w 122"/>
              <a:gd name="T23" fmla="*/ 196 h 202"/>
              <a:gd name="T24" fmla="*/ 37 w 122"/>
              <a:gd name="T25" fmla="*/ 179 h 202"/>
              <a:gd name="T26" fmla="*/ 48 w 122"/>
              <a:gd name="T27" fmla="*/ 177 h 202"/>
              <a:gd name="T28" fmla="*/ 61 w 122"/>
              <a:gd name="T29" fmla="*/ 167 h 202"/>
              <a:gd name="T30" fmla="*/ 71 w 122"/>
              <a:gd name="T31" fmla="*/ 167 h 202"/>
              <a:gd name="T32" fmla="*/ 91 w 122"/>
              <a:gd name="T33" fmla="*/ 154 h 202"/>
              <a:gd name="T34" fmla="*/ 95 w 122"/>
              <a:gd name="T35" fmla="*/ 146 h 202"/>
              <a:gd name="T36" fmla="*/ 111 w 122"/>
              <a:gd name="T37" fmla="*/ 142 h 202"/>
              <a:gd name="T38" fmla="*/ 111 w 122"/>
              <a:gd name="T39" fmla="*/ 135 h 202"/>
              <a:gd name="T40" fmla="*/ 124 w 122"/>
              <a:gd name="T41" fmla="*/ 129 h 202"/>
              <a:gd name="T42" fmla="*/ 129 w 122"/>
              <a:gd name="T43" fmla="*/ 119 h 202"/>
              <a:gd name="T44" fmla="*/ 138 w 122"/>
              <a:gd name="T45" fmla="*/ 113 h 202"/>
              <a:gd name="T46" fmla="*/ 148 w 122"/>
              <a:gd name="T47" fmla="*/ 92 h 202"/>
              <a:gd name="T48" fmla="*/ 156 w 122"/>
              <a:gd name="T49" fmla="*/ 81 h 202"/>
              <a:gd name="T50" fmla="*/ 172 w 122"/>
              <a:gd name="T51" fmla="*/ 58 h 202"/>
              <a:gd name="T52" fmla="*/ 182 w 122"/>
              <a:gd name="T53" fmla="*/ 46 h 202"/>
              <a:gd name="T54" fmla="*/ 187 w 122"/>
              <a:gd name="T55" fmla="*/ 41 h 202"/>
              <a:gd name="T56" fmla="*/ 187 w 122"/>
              <a:gd name="T57" fmla="*/ 29 h 202"/>
              <a:gd name="T58" fmla="*/ 196 w 122"/>
              <a:gd name="T59" fmla="*/ 16 h 202"/>
              <a:gd name="T60" fmla="*/ 196 w 122"/>
              <a:gd name="T61" fmla="*/ 0 h 202"/>
              <a:gd name="T62" fmla="*/ 180 w 122"/>
              <a:gd name="T63" fmla="*/ 4 h 202"/>
              <a:gd name="T64" fmla="*/ 144 w 122"/>
              <a:gd name="T65" fmla="*/ 10 h 202"/>
              <a:gd name="T66" fmla="*/ 117 w 122"/>
              <a:gd name="T67" fmla="*/ 16 h 202"/>
              <a:gd name="T68" fmla="*/ 91 w 122"/>
              <a:gd name="T69" fmla="*/ 18 h 202"/>
              <a:gd name="T70" fmla="*/ 67 w 122"/>
              <a:gd name="T71" fmla="*/ 19 h 202"/>
              <a:gd name="T72" fmla="*/ 52 w 122"/>
              <a:gd name="T73" fmla="*/ 18 h 20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22" h="202">
                <a:moveTo>
                  <a:pt x="28" y="10"/>
                </a:moveTo>
                <a:lnTo>
                  <a:pt x="17" y="23"/>
                </a:lnTo>
                <a:lnTo>
                  <a:pt x="13" y="29"/>
                </a:lnTo>
                <a:lnTo>
                  <a:pt x="15" y="31"/>
                </a:lnTo>
                <a:lnTo>
                  <a:pt x="19" y="35"/>
                </a:lnTo>
                <a:lnTo>
                  <a:pt x="21" y="39"/>
                </a:lnTo>
                <a:lnTo>
                  <a:pt x="23" y="42"/>
                </a:lnTo>
                <a:lnTo>
                  <a:pt x="26" y="46"/>
                </a:lnTo>
                <a:lnTo>
                  <a:pt x="32" y="48"/>
                </a:lnTo>
                <a:lnTo>
                  <a:pt x="50" y="58"/>
                </a:lnTo>
                <a:lnTo>
                  <a:pt x="65" y="65"/>
                </a:lnTo>
                <a:lnTo>
                  <a:pt x="84" y="64"/>
                </a:lnTo>
                <a:lnTo>
                  <a:pt x="50" y="113"/>
                </a:lnTo>
                <a:lnTo>
                  <a:pt x="34" y="115"/>
                </a:lnTo>
                <a:lnTo>
                  <a:pt x="28" y="119"/>
                </a:lnTo>
                <a:lnTo>
                  <a:pt x="17" y="119"/>
                </a:lnTo>
                <a:lnTo>
                  <a:pt x="15" y="121"/>
                </a:lnTo>
                <a:lnTo>
                  <a:pt x="7" y="138"/>
                </a:lnTo>
                <a:lnTo>
                  <a:pt x="0" y="142"/>
                </a:lnTo>
                <a:lnTo>
                  <a:pt x="2" y="194"/>
                </a:lnTo>
                <a:lnTo>
                  <a:pt x="7" y="202"/>
                </a:lnTo>
                <a:lnTo>
                  <a:pt x="7" y="200"/>
                </a:lnTo>
                <a:lnTo>
                  <a:pt x="9" y="196"/>
                </a:lnTo>
                <a:lnTo>
                  <a:pt x="13" y="196"/>
                </a:lnTo>
                <a:lnTo>
                  <a:pt x="17" y="188"/>
                </a:lnTo>
                <a:lnTo>
                  <a:pt x="23" y="179"/>
                </a:lnTo>
                <a:lnTo>
                  <a:pt x="26" y="177"/>
                </a:lnTo>
                <a:lnTo>
                  <a:pt x="30" y="177"/>
                </a:lnTo>
                <a:lnTo>
                  <a:pt x="34" y="171"/>
                </a:lnTo>
                <a:lnTo>
                  <a:pt x="38" y="167"/>
                </a:lnTo>
                <a:lnTo>
                  <a:pt x="40" y="167"/>
                </a:lnTo>
                <a:lnTo>
                  <a:pt x="44" y="167"/>
                </a:lnTo>
                <a:lnTo>
                  <a:pt x="51" y="161"/>
                </a:lnTo>
                <a:lnTo>
                  <a:pt x="57" y="154"/>
                </a:lnTo>
                <a:lnTo>
                  <a:pt x="57" y="150"/>
                </a:lnTo>
                <a:lnTo>
                  <a:pt x="59" y="146"/>
                </a:lnTo>
                <a:lnTo>
                  <a:pt x="63" y="144"/>
                </a:lnTo>
                <a:lnTo>
                  <a:pt x="69" y="142"/>
                </a:lnTo>
                <a:lnTo>
                  <a:pt x="69" y="138"/>
                </a:lnTo>
                <a:lnTo>
                  <a:pt x="69" y="135"/>
                </a:lnTo>
                <a:lnTo>
                  <a:pt x="73" y="133"/>
                </a:lnTo>
                <a:lnTo>
                  <a:pt x="78" y="129"/>
                </a:lnTo>
                <a:lnTo>
                  <a:pt x="80" y="125"/>
                </a:lnTo>
                <a:lnTo>
                  <a:pt x="80" y="119"/>
                </a:lnTo>
                <a:lnTo>
                  <a:pt x="82" y="115"/>
                </a:lnTo>
                <a:lnTo>
                  <a:pt x="86" y="113"/>
                </a:lnTo>
                <a:lnTo>
                  <a:pt x="88" y="104"/>
                </a:lnTo>
                <a:lnTo>
                  <a:pt x="92" y="92"/>
                </a:lnTo>
                <a:lnTo>
                  <a:pt x="96" y="92"/>
                </a:lnTo>
                <a:lnTo>
                  <a:pt x="97" y="81"/>
                </a:lnTo>
                <a:lnTo>
                  <a:pt x="101" y="67"/>
                </a:lnTo>
                <a:lnTo>
                  <a:pt x="107" y="58"/>
                </a:lnTo>
                <a:lnTo>
                  <a:pt x="113" y="50"/>
                </a:lnTo>
                <a:lnTo>
                  <a:pt x="113" y="46"/>
                </a:lnTo>
                <a:lnTo>
                  <a:pt x="113" y="42"/>
                </a:lnTo>
                <a:lnTo>
                  <a:pt x="117" y="41"/>
                </a:lnTo>
                <a:lnTo>
                  <a:pt x="117" y="35"/>
                </a:lnTo>
                <a:lnTo>
                  <a:pt x="117" y="29"/>
                </a:lnTo>
                <a:lnTo>
                  <a:pt x="121" y="25"/>
                </a:lnTo>
                <a:lnTo>
                  <a:pt x="121" y="16"/>
                </a:lnTo>
                <a:lnTo>
                  <a:pt x="122" y="6"/>
                </a:lnTo>
                <a:lnTo>
                  <a:pt x="121" y="0"/>
                </a:lnTo>
                <a:lnTo>
                  <a:pt x="117" y="0"/>
                </a:lnTo>
                <a:lnTo>
                  <a:pt x="111" y="4"/>
                </a:lnTo>
                <a:lnTo>
                  <a:pt x="105" y="8"/>
                </a:lnTo>
                <a:lnTo>
                  <a:pt x="90" y="10"/>
                </a:lnTo>
                <a:lnTo>
                  <a:pt x="76" y="12"/>
                </a:lnTo>
                <a:lnTo>
                  <a:pt x="73" y="16"/>
                </a:lnTo>
                <a:lnTo>
                  <a:pt x="67" y="19"/>
                </a:lnTo>
                <a:lnTo>
                  <a:pt x="57" y="18"/>
                </a:lnTo>
                <a:lnTo>
                  <a:pt x="46" y="18"/>
                </a:lnTo>
                <a:lnTo>
                  <a:pt x="42" y="19"/>
                </a:lnTo>
                <a:lnTo>
                  <a:pt x="38" y="21"/>
                </a:lnTo>
                <a:lnTo>
                  <a:pt x="32" y="18"/>
                </a:lnTo>
                <a:lnTo>
                  <a:pt x="28" y="1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37" name="Freeform 771"/>
          <p:cNvSpPr>
            <a:spLocks noEditPoints="1"/>
          </p:cNvSpPr>
          <p:nvPr/>
        </p:nvSpPr>
        <p:spPr bwMode="gray">
          <a:xfrm>
            <a:off x="7273744" y="4423311"/>
            <a:ext cx="157573" cy="114745"/>
          </a:xfrm>
          <a:custGeom>
            <a:avLst/>
            <a:gdLst>
              <a:gd name="T0" fmla="*/ 100 w 71"/>
              <a:gd name="T1" fmla="*/ 57 h 63"/>
              <a:gd name="T2" fmla="*/ 105 w 71"/>
              <a:gd name="T3" fmla="*/ 61 h 63"/>
              <a:gd name="T4" fmla="*/ 112 w 71"/>
              <a:gd name="T5" fmla="*/ 63 h 63"/>
              <a:gd name="T6" fmla="*/ 116 w 71"/>
              <a:gd name="T7" fmla="*/ 63 h 63"/>
              <a:gd name="T8" fmla="*/ 116 w 71"/>
              <a:gd name="T9" fmla="*/ 61 h 63"/>
              <a:gd name="T10" fmla="*/ 112 w 71"/>
              <a:gd name="T11" fmla="*/ 59 h 63"/>
              <a:gd name="T12" fmla="*/ 110 w 71"/>
              <a:gd name="T13" fmla="*/ 57 h 63"/>
              <a:gd name="T14" fmla="*/ 105 w 71"/>
              <a:gd name="T15" fmla="*/ 57 h 63"/>
              <a:gd name="T16" fmla="*/ 100 w 71"/>
              <a:gd name="T17" fmla="*/ 57 h 63"/>
              <a:gd name="T18" fmla="*/ 61 w 71"/>
              <a:gd name="T19" fmla="*/ 42 h 63"/>
              <a:gd name="T20" fmla="*/ 65 w 71"/>
              <a:gd name="T21" fmla="*/ 46 h 63"/>
              <a:gd name="T22" fmla="*/ 72 w 71"/>
              <a:gd name="T23" fmla="*/ 49 h 63"/>
              <a:gd name="T24" fmla="*/ 81 w 71"/>
              <a:gd name="T25" fmla="*/ 49 h 63"/>
              <a:gd name="T26" fmla="*/ 86 w 71"/>
              <a:gd name="T27" fmla="*/ 48 h 63"/>
              <a:gd name="T28" fmla="*/ 82 w 71"/>
              <a:gd name="T29" fmla="*/ 44 h 63"/>
              <a:gd name="T30" fmla="*/ 78 w 71"/>
              <a:gd name="T31" fmla="*/ 42 h 63"/>
              <a:gd name="T32" fmla="*/ 72 w 71"/>
              <a:gd name="T33" fmla="*/ 42 h 63"/>
              <a:gd name="T34" fmla="*/ 61 w 71"/>
              <a:gd name="T35" fmla="*/ 42 h 63"/>
              <a:gd name="T36" fmla="*/ 82 w 71"/>
              <a:gd name="T37" fmla="*/ 28 h 63"/>
              <a:gd name="T38" fmla="*/ 86 w 71"/>
              <a:gd name="T39" fmla="*/ 34 h 63"/>
              <a:gd name="T40" fmla="*/ 89 w 71"/>
              <a:gd name="T41" fmla="*/ 40 h 63"/>
              <a:gd name="T42" fmla="*/ 95 w 71"/>
              <a:gd name="T43" fmla="*/ 42 h 63"/>
              <a:gd name="T44" fmla="*/ 100 w 71"/>
              <a:gd name="T45" fmla="*/ 44 h 63"/>
              <a:gd name="T46" fmla="*/ 100 w 71"/>
              <a:gd name="T47" fmla="*/ 42 h 63"/>
              <a:gd name="T48" fmla="*/ 100 w 71"/>
              <a:gd name="T49" fmla="*/ 38 h 63"/>
              <a:gd name="T50" fmla="*/ 95 w 71"/>
              <a:gd name="T51" fmla="*/ 34 h 63"/>
              <a:gd name="T52" fmla="*/ 89 w 71"/>
              <a:gd name="T53" fmla="*/ 28 h 63"/>
              <a:gd name="T54" fmla="*/ 82 w 71"/>
              <a:gd name="T55" fmla="*/ 28 h 63"/>
              <a:gd name="T56" fmla="*/ 17 w 71"/>
              <a:gd name="T57" fmla="*/ 19 h 63"/>
              <a:gd name="T58" fmla="*/ 15 w 71"/>
              <a:gd name="T59" fmla="*/ 24 h 63"/>
              <a:gd name="T60" fmla="*/ 20 w 71"/>
              <a:gd name="T61" fmla="*/ 26 h 63"/>
              <a:gd name="T62" fmla="*/ 24 w 71"/>
              <a:gd name="T63" fmla="*/ 28 h 63"/>
              <a:gd name="T64" fmla="*/ 24 w 71"/>
              <a:gd name="T65" fmla="*/ 28 h 63"/>
              <a:gd name="T66" fmla="*/ 24 w 71"/>
              <a:gd name="T67" fmla="*/ 24 h 63"/>
              <a:gd name="T68" fmla="*/ 24 w 71"/>
              <a:gd name="T69" fmla="*/ 23 h 63"/>
              <a:gd name="T70" fmla="*/ 24 w 71"/>
              <a:gd name="T71" fmla="*/ 19 h 63"/>
              <a:gd name="T72" fmla="*/ 17 w 71"/>
              <a:gd name="T73" fmla="*/ 19 h 63"/>
              <a:gd name="T74" fmla="*/ 40 w 71"/>
              <a:gd name="T75" fmla="*/ 13 h 63"/>
              <a:gd name="T76" fmla="*/ 55 w 71"/>
              <a:gd name="T77" fmla="*/ 24 h 63"/>
              <a:gd name="T78" fmla="*/ 61 w 71"/>
              <a:gd name="T79" fmla="*/ 24 h 63"/>
              <a:gd name="T80" fmla="*/ 65 w 71"/>
              <a:gd name="T81" fmla="*/ 24 h 63"/>
              <a:gd name="T82" fmla="*/ 55 w 71"/>
              <a:gd name="T83" fmla="*/ 15 h 63"/>
              <a:gd name="T84" fmla="*/ 50 w 71"/>
              <a:gd name="T85" fmla="*/ 15 h 63"/>
              <a:gd name="T86" fmla="*/ 40 w 71"/>
              <a:gd name="T87" fmla="*/ 13 h 63"/>
              <a:gd name="T88" fmla="*/ 0 w 71"/>
              <a:gd name="T89" fmla="*/ 0 h 63"/>
              <a:gd name="T90" fmla="*/ 2 w 71"/>
              <a:gd name="T91" fmla="*/ 3 h 63"/>
              <a:gd name="T92" fmla="*/ 2 w 71"/>
              <a:gd name="T93" fmla="*/ 7 h 63"/>
              <a:gd name="T94" fmla="*/ 15 w 71"/>
              <a:gd name="T95" fmla="*/ 11 h 63"/>
              <a:gd name="T96" fmla="*/ 17 w 71"/>
              <a:gd name="T97" fmla="*/ 9 h 63"/>
              <a:gd name="T98" fmla="*/ 5 w 71"/>
              <a:gd name="T99" fmla="*/ 5 h 63"/>
              <a:gd name="T100" fmla="*/ 0 w 71"/>
              <a:gd name="T101" fmla="*/ 0 h 63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71" h="63">
                <a:moveTo>
                  <a:pt x="61" y="57"/>
                </a:moveTo>
                <a:lnTo>
                  <a:pt x="65" y="61"/>
                </a:lnTo>
                <a:lnTo>
                  <a:pt x="69" y="63"/>
                </a:lnTo>
                <a:lnTo>
                  <a:pt x="71" y="63"/>
                </a:lnTo>
                <a:lnTo>
                  <a:pt x="71" y="61"/>
                </a:lnTo>
                <a:lnTo>
                  <a:pt x="69" y="59"/>
                </a:lnTo>
                <a:lnTo>
                  <a:pt x="67" y="57"/>
                </a:lnTo>
                <a:lnTo>
                  <a:pt x="65" y="57"/>
                </a:lnTo>
                <a:lnTo>
                  <a:pt x="61" y="57"/>
                </a:lnTo>
                <a:close/>
                <a:moveTo>
                  <a:pt x="38" y="42"/>
                </a:moveTo>
                <a:lnTo>
                  <a:pt x="40" y="46"/>
                </a:lnTo>
                <a:lnTo>
                  <a:pt x="44" y="49"/>
                </a:lnTo>
                <a:lnTo>
                  <a:pt x="50" y="49"/>
                </a:lnTo>
                <a:lnTo>
                  <a:pt x="53" y="48"/>
                </a:lnTo>
                <a:lnTo>
                  <a:pt x="51" y="44"/>
                </a:lnTo>
                <a:lnTo>
                  <a:pt x="48" y="42"/>
                </a:lnTo>
                <a:lnTo>
                  <a:pt x="44" y="42"/>
                </a:lnTo>
                <a:lnTo>
                  <a:pt x="38" y="42"/>
                </a:lnTo>
                <a:close/>
                <a:moveTo>
                  <a:pt x="51" y="28"/>
                </a:moveTo>
                <a:lnTo>
                  <a:pt x="53" y="34"/>
                </a:lnTo>
                <a:lnTo>
                  <a:pt x="55" y="40"/>
                </a:lnTo>
                <a:lnTo>
                  <a:pt x="59" y="42"/>
                </a:lnTo>
                <a:lnTo>
                  <a:pt x="61" y="44"/>
                </a:lnTo>
                <a:lnTo>
                  <a:pt x="61" y="42"/>
                </a:lnTo>
                <a:lnTo>
                  <a:pt x="61" y="38"/>
                </a:lnTo>
                <a:lnTo>
                  <a:pt x="59" y="34"/>
                </a:lnTo>
                <a:lnTo>
                  <a:pt x="55" y="28"/>
                </a:lnTo>
                <a:lnTo>
                  <a:pt x="51" y="28"/>
                </a:lnTo>
                <a:close/>
                <a:moveTo>
                  <a:pt x="11" y="19"/>
                </a:moveTo>
                <a:lnTo>
                  <a:pt x="9" y="24"/>
                </a:lnTo>
                <a:lnTo>
                  <a:pt x="13" y="26"/>
                </a:lnTo>
                <a:lnTo>
                  <a:pt x="15" y="28"/>
                </a:lnTo>
                <a:lnTo>
                  <a:pt x="15" y="24"/>
                </a:lnTo>
                <a:lnTo>
                  <a:pt x="15" y="23"/>
                </a:lnTo>
                <a:lnTo>
                  <a:pt x="15" y="19"/>
                </a:lnTo>
                <a:lnTo>
                  <a:pt x="11" y="19"/>
                </a:lnTo>
                <a:close/>
                <a:moveTo>
                  <a:pt x="25" y="13"/>
                </a:moveTo>
                <a:lnTo>
                  <a:pt x="34" y="24"/>
                </a:lnTo>
                <a:lnTo>
                  <a:pt x="38" y="24"/>
                </a:lnTo>
                <a:lnTo>
                  <a:pt x="40" y="24"/>
                </a:lnTo>
                <a:lnTo>
                  <a:pt x="34" y="15"/>
                </a:lnTo>
                <a:lnTo>
                  <a:pt x="30" y="15"/>
                </a:lnTo>
                <a:lnTo>
                  <a:pt x="25" y="13"/>
                </a:lnTo>
                <a:close/>
                <a:moveTo>
                  <a:pt x="0" y="0"/>
                </a:moveTo>
                <a:lnTo>
                  <a:pt x="2" y="3"/>
                </a:lnTo>
                <a:lnTo>
                  <a:pt x="2" y="7"/>
                </a:lnTo>
                <a:lnTo>
                  <a:pt x="9" y="11"/>
                </a:lnTo>
                <a:lnTo>
                  <a:pt x="11" y="9"/>
                </a:lnTo>
                <a:lnTo>
                  <a:pt x="5" y="5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38" name="Freeform 772"/>
          <p:cNvSpPr>
            <a:spLocks/>
          </p:cNvSpPr>
          <p:nvPr/>
        </p:nvSpPr>
        <p:spPr bwMode="gray">
          <a:xfrm>
            <a:off x="3332430" y="2815090"/>
            <a:ext cx="94134" cy="69210"/>
          </a:xfrm>
          <a:custGeom>
            <a:avLst/>
            <a:gdLst>
              <a:gd name="T0" fmla="*/ 6 w 43"/>
              <a:gd name="T1" fmla="*/ 32 h 38"/>
              <a:gd name="T2" fmla="*/ 4 w 43"/>
              <a:gd name="T3" fmla="*/ 36 h 38"/>
              <a:gd name="T4" fmla="*/ 4 w 43"/>
              <a:gd name="T5" fmla="*/ 38 h 38"/>
              <a:gd name="T6" fmla="*/ 18 w 43"/>
              <a:gd name="T7" fmla="*/ 38 h 38"/>
              <a:gd name="T8" fmla="*/ 30 w 43"/>
              <a:gd name="T9" fmla="*/ 34 h 38"/>
              <a:gd name="T10" fmla="*/ 30 w 43"/>
              <a:gd name="T11" fmla="*/ 30 h 38"/>
              <a:gd name="T12" fmla="*/ 30 w 43"/>
              <a:gd name="T13" fmla="*/ 27 h 38"/>
              <a:gd name="T14" fmla="*/ 34 w 43"/>
              <a:gd name="T15" fmla="*/ 27 h 38"/>
              <a:gd name="T16" fmla="*/ 37 w 43"/>
              <a:gd name="T17" fmla="*/ 30 h 38"/>
              <a:gd name="T18" fmla="*/ 43 w 43"/>
              <a:gd name="T19" fmla="*/ 25 h 38"/>
              <a:gd name="T20" fmla="*/ 46 w 43"/>
              <a:gd name="T21" fmla="*/ 19 h 38"/>
              <a:gd name="T22" fmla="*/ 46 w 43"/>
              <a:gd name="T23" fmla="*/ 15 h 38"/>
              <a:gd name="T24" fmla="*/ 52 w 43"/>
              <a:gd name="T25" fmla="*/ 15 h 38"/>
              <a:gd name="T26" fmla="*/ 56 w 43"/>
              <a:gd name="T27" fmla="*/ 15 h 38"/>
              <a:gd name="T28" fmla="*/ 59 w 43"/>
              <a:gd name="T29" fmla="*/ 13 h 38"/>
              <a:gd name="T30" fmla="*/ 61 w 43"/>
              <a:gd name="T31" fmla="*/ 9 h 38"/>
              <a:gd name="T32" fmla="*/ 64 w 43"/>
              <a:gd name="T33" fmla="*/ 9 h 38"/>
              <a:gd name="T34" fmla="*/ 64 w 43"/>
              <a:gd name="T35" fmla="*/ 7 h 38"/>
              <a:gd name="T36" fmla="*/ 64 w 43"/>
              <a:gd name="T37" fmla="*/ 4 h 38"/>
              <a:gd name="T38" fmla="*/ 64 w 43"/>
              <a:gd name="T39" fmla="*/ 2 h 38"/>
              <a:gd name="T40" fmla="*/ 61 w 43"/>
              <a:gd name="T41" fmla="*/ 0 h 38"/>
              <a:gd name="T42" fmla="*/ 59 w 43"/>
              <a:gd name="T43" fmla="*/ 0 h 38"/>
              <a:gd name="T44" fmla="*/ 56 w 43"/>
              <a:gd name="T45" fmla="*/ 2 h 38"/>
              <a:gd name="T46" fmla="*/ 46 w 43"/>
              <a:gd name="T47" fmla="*/ 2 h 38"/>
              <a:gd name="T48" fmla="*/ 40 w 43"/>
              <a:gd name="T49" fmla="*/ 2 h 38"/>
              <a:gd name="T50" fmla="*/ 36 w 43"/>
              <a:gd name="T51" fmla="*/ 2 h 38"/>
              <a:gd name="T52" fmla="*/ 34 w 43"/>
              <a:gd name="T53" fmla="*/ 4 h 38"/>
              <a:gd name="T54" fmla="*/ 26 w 43"/>
              <a:gd name="T55" fmla="*/ 7 h 38"/>
              <a:gd name="T56" fmla="*/ 18 w 43"/>
              <a:gd name="T57" fmla="*/ 7 h 38"/>
              <a:gd name="T58" fmla="*/ 16 w 43"/>
              <a:gd name="T59" fmla="*/ 6 h 38"/>
              <a:gd name="T60" fmla="*/ 14 w 43"/>
              <a:gd name="T61" fmla="*/ 6 h 38"/>
              <a:gd name="T62" fmla="*/ 14 w 43"/>
              <a:gd name="T63" fmla="*/ 7 h 38"/>
              <a:gd name="T64" fmla="*/ 14 w 43"/>
              <a:gd name="T65" fmla="*/ 9 h 38"/>
              <a:gd name="T66" fmla="*/ 6 w 43"/>
              <a:gd name="T67" fmla="*/ 11 h 38"/>
              <a:gd name="T68" fmla="*/ 2 w 43"/>
              <a:gd name="T69" fmla="*/ 11 h 38"/>
              <a:gd name="T70" fmla="*/ 0 w 43"/>
              <a:gd name="T71" fmla="*/ 15 h 38"/>
              <a:gd name="T72" fmla="*/ 2 w 43"/>
              <a:gd name="T73" fmla="*/ 19 h 38"/>
              <a:gd name="T74" fmla="*/ 4 w 43"/>
              <a:gd name="T75" fmla="*/ 19 h 38"/>
              <a:gd name="T76" fmla="*/ 4 w 43"/>
              <a:gd name="T77" fmla="*/ 21 h 38"/>
              <a:gd name="T78" fmla="*/ 4 w 43"/>
              <a:gd name="T79" fmla="*/ 21 h 38"/>
              <a:gd name="T80" fmla="*/ 4 w 43"/>
              <a:gd name="T81" fmla="*/ 23 h 38"/>
              <a:gd name="T82" fmla="*/ 4 w 43"/>
              <a:gd name="T83" fmla="*/ 29 h 38"/>
              <a:gd name="T84" fmla="*/ 4 w 43"/>
              <a:gd name="T85" fmla="*/ 32 h 38"/>
              <a:gd name="T86" fmla="*/ 6 w 43"/>
              <a:gd name="T87" fmla="*/ 32 h 3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43" h="38">
                <a:moveTo>
                  <a:pt x="6" y="32"/>
                </a:moveTo>
                <a:lnTo>
                  <a:pt x="4" y="36"/>
                </a:lnTo>
                <a:lnTo>
                  <a:pt x="4" y="38"/>
                </a:lnTo>
                <a:lnTo>
                  <a:pt x="12" y="38"/>
                </a:lnTo>
                <a:lnTo>
                  <a:pt x="20" y="34"/>
                </a:lnTo>
                <a:lnTo>
                  <a:pt x="20" y="30"/>
                </a:lnTo>
                <a:lnTo>
                  <a:pt x="20" y="27"/>
                </a:lnTo>
                <a:lnTo>
                  <a:pt x="22" y="27"/>
                </a:lnTo>
                <a:lnTo>
                  <a:pt x="25" y="30"/>
                </a:lnTo>
                <a:lnTo>
                  <a:pt x="29" y="25"/>
                </a:lnTo>
                <a:lnTo>
                  <a:pt x="31" y="19"/>
                </a:lnTo>
                <a:lnTo>
                  <a:pt x="31" y="15"/>
                </a:lnTo>
                <a:lnTo>
                  <a:pt x="35" y="15"/>
                </a:lnTo>
                <a:lnTo>
                  <a:pt x="37" y="15"/>
                </a:lnTo>
                <a:lnTo>
                  <a:pt x="39" y="13"/>
                </a:lnTo>
                <a:lnTo>
                  <a:pt x="41" y="9"/>
                </a:lnTo>
                <a:lnTo>
                  <a:pt x="43" y="9"/>
                </a:lnTo>
                <a:lnTo>
                  <a:pt x="43" y="7"/>
                </a:lnTo>
                <a:lnTo>
                  <a:pt x="43" y="4"/>
                </a:lnTo>
                <a:lnTo>
                  <a:pt x="43" y="2"/>
                </a:lnTo>
                <a:lnTo>
                  <a:pt x="41" y="0"/>
                </a:lnTo>
                <a:lnTo>
                  <a:pt x="39" y="0"/>
                </a:lnTo>
                <a:lnTo>
                  <a:pt x="37" y="2"/>
                </a:lnTo>
                <a:lnTo>
                  <a:pt x="31" y="2"/>
                </a:lnTo>
                <a:lnTo>
                  <a:pt x="27" y="2"/>
                </a:lnTo>
                <a:lnTo>
                  <a:pt x="24" y="2"/>
                </a:lnTo>
                <a:lnTo>
                  <a:pt x="22" y="4"/>
                </a:lnTo>
                <a:lnTo>
                  <a:pt x="18" y="7"/>
                </a:lnTo>
                <a:lnTo>
                  <a:pt x="12" y="7"/>
                </a:lnTo>
                <a:lnTo>
                  <a:pt x="10" y="6"/>
                </a:lnTo>
                <a:lnTo>
                  <a:pt x="8" y="6"/>
                </a:lnTo>
                <a:lnTo>
                  <a:pt x="8" y="7"/>
                </a:lnTo>
                <a:lnTo>
                  <a:pt x="8" y="9"/>
                </a:lnTo>
                <a:lnTo>
                  <a:pt x="6" y="11"/>
                </a:lnTo>
                <a:lnTo>
                  <a:pt x="2" y="11"/>
                </a:lnTo>
                <a:lnTo>
                  <a:pt x="0" y="15"/>
                </a:lnTo>
                <a:lnTo>
                  <a:pt x="2" y="19"/>
                </a:lnTo>
                <a:lnTo>
                  <a:pt x="4" y="19"/>
                </a:lnTo>
                <a:lnTo>
                  <a:pt x="4" y="21"/>
                </a:lnTo>
                <a:lnTo>
                  <a:pt x="4" y="23"/>
                </a:lnTo>
                <a:lnTo>
                  <a:pt x="4" y="29"/>
                </a:lnTo>
                <a:lnTo>
                  <a:pt x="4" y="32"/>
                </a:lnTo>
                <a:lnTo>
                  <a:pt x="6" y="3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39" name="Freeform 773"/>
          <p:cNvSpPr>
            <a:spLocks/>
          </p:cNvSpPr>
          <p:nvPr/>
        </p:nvSpPr>
        <p:spPr bwMode="gray">
          <a:xfrm>
            <a:off x="3436796" y="2727635"/>
            <a:ext cx="194408" cy="65568"/>
          </a:xfrm>
          <a:custGeom>
            <a:avLst/>
            <a:gdLst>
              <a:gd name="T0" fmla="*/ 140 w 88"/>
              <a:gd name="T1" fmla="*/ 21 h 36"/>
              <a:gd name="T2" fmla="*/ 133 w 88"/>
              <a:gd name="T3" fmla="*/ 23 h 36"/>
              <a:gd name="T4" fmla="*/ 131 w 88"/>
              <a:gd name="T5" fmla="*/ 29 h 36"/>
              <a:gd name="T6" fmla="*/ 126 w 88"/>
              <a:gd name="T7" fmla="*/ 29 h 36"/>
              <a:gd name="T8" fmla="*/ 121 w 88"/>
              <a:gd name="T9" fmla="*/ 27 h 36"/>
              <a:gd name="T10" fmla="*/ 114 w 88"/>
              <a:gd name="T11" fmla="*/ 25 h 36"/>
              <a:gd name="T12" fmla="*/ 106 w 88"/>
              <a:gd name="T13" fmla="*/ 25 h 36"/>
              <a:gd name="T14" fmla="*/ 97 w 88"/>
              <a:gd name="T15" fmla="*/ 25 h 36"/>
              <a:gd name="T16" fmla="*/ 86 w 88"/>
              <a:gd name="T17" fmla="*/ 27 h 36"/>
              <a:gd name="T18" fmla="*/ 80 w 88"/>
              <a:gd name="T19" fmla="*/ 29 h 36"/>
              <a:gd name="T20" fmla="*/ 80 w 88"/>
              <a:gd name="T21" fmla="*/ 31 h 36"/>
              <a:gd name="T22" fmla="*/ 78 w 88"/>
              <a:gd name="T23" fmla="*/ 31 h 36"/>
              <a:gd name="T24" fmla="*/ 73 w 88"/>
              <a:gd name="T25" fmla="*/ 29 h 36"/>
              <a:gd name="T26" fmla="*/ 67 w 88"/>
              <a:gd name="T27" fmla="*/ 29 h 36"/>
              <a:gd name="T28" fmla="*/ 57 w 88"/>
              <a:gd name="T29" fmla="*/ 31 h 36"/>
              <a:gd name="T30" fmla="*/ 48 w 88"/>
              <a:gd name="T31" fmla="*/ 31 h 36"/>
              <a:gd name="T32" fmla="*/ 44 w 88"/>
              <a:gd name="T33" fmla="*/ 31 h 36"/>
              <a:gd name="T34" fmla="*/ 48 w 88"/>
              <a:gd name="T35" fmla="*/ 36 h 36"/>
              <a:gd name="T36" fmla="*/ 48 w 88"/>
              <a:gd name="T37" fmla="*/ 36 h 36"/>
              <a:gd name="T38" fmla="*/ 38 w 88"/>
              <a:gd name="T39" fmla="*/ 36 h 36"/>
              <a:gd name="T40" fmla="*/ 27 w 88"/>
              <a:gd name="T41" fmla="*/ 34 h 36"/>
              <a:gd name="T42" fmla="*/ 19 w 88"/>
              <a:gd name="T43" fmla="*/ 34 h 36"/>
              <a:gd name="T44" fmla="*/ 13 w 88"/>
              <a:gd name="T45" fmla="*/ 32 h 36"/>
              <a:gd name="T46" fmla="*/ 3 w 88"/>
              <a:gd name="T47" fmla="*/ 31 h 36"/>
              <a:gd name="T48" fmla="*/ 1 w 88"/>
              <a:gd name="T49" fmla="*/ 25 h 36"/>
              <a:gd name="T50" fmla="*/ 0 w 88"/>
              <a:gd name="T51" fmla="*/ 23 h 36"/>
              <a:gd name="T52" fmla="*/ 0 w 88"/>
              <a:gd name="T53" fmla="*/ 21 h 36"/>
              <a:gd name="T54" fmla="*/ 0 w 88"/>
              <a:gd name="T55" fmla="*/ 19 h 36"/>
              <a:gd name="T56" fmla="*/ 1 w 88"/>
              <a:gd name="T57" fmla="*/ 17 h 36"/>
              <a:gd name="T58" fmla="*/ 3 w 88"/>
              <a:gd name="T59" fmla="*/ 15 h 36"/>
              <a:gd name="T60" fmla="*/ 13 w 88"/>
              <a:gd name="T61" fmla="*/ 11 h 36"/>
              <a:gd name="T62" fmla="*/ 15 w 88"/>
              <a:gd name="T63" fmla="*/ 9 h 36"/>
              <a:gd name="T64" fmla="*/ 15 w 88"/>
              <a:gd name="T65" fmla="*/ 6 h 36"/>
              <a:gd name="T66" fmla="*/ 23 w 88"/>
              <a:gd name="T67" fmla="*/ 4 h 36"/>
              <a:gd name="T68" fmla="*/ 27 w 88"/>
              <a:gd name="T69" fmla="*/ 4 h 36"/>
              <a:gd name="T70" fmla="*/ 27 w 88"/>
              <a:gd name="T71" fmla="*/ 4 h 36"/>
              <a:gd name="T72" fmla="*/ 36 w 88"/>
              <a:gd name="T73" fmla="*/ 4 h 36"/>
              <a:gd name="T74" fmla="*/ 41 w 88"/>
              <a:gd name="T75" fmla="*/ 4 h 36"/>
              <a:gd name="T76" fmla="*/ 44 w 88"/>
              <a:gd name="T77" fmla="*/ 4 h 36"/>
              <a:gd name="T78" fmla="*/ 52 w 88"/>
              <a:gd name="T79" fmla="*/ 6 h 36"/>
              <a:gd name="T80" fmla="*/ 57 w 88"/>
              <a:gd name="T81" fmla="*/ 7 h 36"/>
              <a:gd name="T82" fmla="*/ 63 w 88"/>
              <a:gd name="T83" fmla="*/ 9 h 36"/>
              <a:gd name="T84" fmla="*/ 67 w 88"/>
              <a:gd name="T85" fmla="*/ 9 h 36"/>
              <a:gd name="T86" fmla="*/ 70 w 88"/>
              <a:gd name="T87" fmla="*/ 9 h 36"/>
              <a:gd name="T88" fmla="*/ 73 w 88"/>
              <a:gd name="T89" fmla="*/ 7 h 36"/>
              <a:gd name="T90" fmla="*/ 76 w 88"/>
              <a:gd name="T91" fmla="*/ 6 h 36"/>
              <a:gd name="T92" fmla="*/ 84 w 88"/>
              <a:gd name="T93" fmla="*/ 4 h 36"/>
              <a:gd name="T94" fmla="*/ 93 w 88"/>
              <a:gd name="T95" fmla="*/ 0 h 36"/>
              <a:gd name="T96" fmla="*/ 104 w 88"/>
              <a:gd name="T97" fmla="*/ 0 h 36"/>
              <a:gd name="T98" fmla="*/ 108 w 88"/>
              <a:gd name="T99" fmla="*/ 2 h 36"/>
              <a:gd name="T100" fmla="*/ 114 w 88"/>
              <a:gd name="T101" fmla="*/ 4 h 36"/>
              <a:gd name="T102" fmla="*/ 121 w 88"/>
              <a:gd name="T103" fmla="*/ 6 h 36"/>
              <a:gd name="T104" fmla="*/ 126 w 88"/>
              <a:gd name="T105" fmla="*/ 9 h 36"/>
              <a:gd name="T106" fmla="*/ 131 w 88"/>
              <a:gd name="T107" fmla="*/ 11 h 36"/>
              <a:gd name="T108" fmla="*/ 131 w 88"/>
              <a:gd name="T109" fmla="*/ 15 h 36"/>
              <a:gd name="T110" fmla="*/ 136 w 88"/>
              <a:gd name="T111" fmla="*/ 19 h 36"/>
              <a:gd name="T112" fmla="*/ 140 w 88"/>
              <a:gd name="T113" fmla="*/ 21 h 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88" h="36">
                <a:moveTo>
                  <a:pt x="88" y="21"/>
                </a:moveTo>
                <a:lnTo>
                  <a:pt x="84" y="23"/>
                </a:lnTo>
                <a:lnTo>
                  <a:pt x="82" y="29"/>
                </a:lnTo>
                <a:lnTo>
                  <a:pt x="80" y="29"/>
                </a:lnTo>
                <a:lnTo>
                  <a:pt x="76" y="27"/>
                </a:lnTo>
                <a:lnTo>
                  <a:pt x="72" y="25"/>
                </a:lnTo>
                <a:lnTo>
                  <a:pt x="67" y="25"/>
                </a:lnTo>
                <a:lnTo>
                  <a:pt x="61" y="25"/>
                </a:lnTo>
                <a:lnTo>
                  <a:pt x="55" y="27"/>
                </a:lnTo>
                <a:lnTo>
                  <a:pt x="51" y="29"/>
                </a:lnTo>
                <a:lnTo>
                  <a:pt x="51" y="31"/>
                </a:lnTo>
                <a:lnTo>
                  <a:pt x="49" y="31"/>
                </a:lnTo>
                <a:lnTo>
                  <a:pt x="46" y="29"/>
                </a:lnTo>
                <a:lnTo>
                  <a:pt x="42" y="29"/>
                </a:lnTo>
                <a:lnTo>
                  <a:pt x="36" y="31"/>
                </a:lnTo>
                <a:lnTo>
                  <a:pt x="30" y="31"/>
                </a:lnTo>
                <a:lnTo>
                  <a:pt x="28" y="31"/>
                </a:lnTo>
                <a:lnTo>
                  <a:pt x="30" y="36"/>
                </a:lnTo>
                <a:lnTo>
                  <a:pt x="24" y="36"/>
                </a:lnTo>
                <a:lnTo>
                  <a:pt x="17" y="34"/>
                </a:lnTo>
                <a:lnTo>
                  <a:pt x="13" y="34"/>
                </a:lnTo>
                <a:lnTo>
                  <a:pt x="7" y="32"/>
                </a:lnTo>
                <a:lnTo>
                  <a:pt x="3" y="31"/>
                </a:lnTo>
                <a:lnTo>
                  <a:pt x="1" y="25"/>
                </a:lnTo>
                <a:lnTo>
                  <a:pt x="0" y="23"/>
                </a:lnTo>
                <a:lnTo>
                  <a:pt x="0" y="21"/>
                </a:lnTo>
                <a:lnTo>
                  <a:pt x="0" y="19"/>
                </a:lnTo>
                <a:lnTo>
                  <a:pt x="1" y="17"/>
                </a:lnTo>
                <a:lnTo>
                  <a:pt x="3" y="15"/>
                </a:lnTo>
                <a:lnTo>
                  <a:pt x="7" y="11"/>
                </a:lnTo>
                <a:lnTo>
                  <a:pt x="9" y="9"/>
                </a:lnTo>
                <a:lnTo>
                  <a:pt x="9" y="6"/>
                </a:lnTo>
                <a:lnTo>
                  <a:pt x="15" y="4"/>
                </a:lnTo>
                <a:lnTo>
                  <a:pt x="17" y="4"/>
                </a:lnTo>
                <a:lnTo>
                  <a:pt x="23" y="4"/>
                </a:lnTo>
                <a:lnTo>
                  <a:pt x="26" y="4"/>
                </a:lnTo>
                <a:lnTo>
                  <a:pt x="28" y="4"/>
                </a:lnTo>
                <a:lnTo>
                  <a:pt x="32" y="6"/>
                </a:lnTo>
                <a:lnTo>
                  <a:pt x="36" y="7"/>
                </a:lnTo>
                <a:lnTo>
                  <a:pt x="40" y="9"/>
                </a:lnTo>
                <a:lnTo>
                  <a:pt x="42" y="9"/>
                </a:lnTo>
                <a:lnTo>
                  <a:pt x="44" y="9"/>
                </a:lnTo>
                <a:lnTo>
                  <a:pt x="46" y="7"/>
                </a:lnTo>
                <a:lnTo>
                  <a:pt x="48" y="6"/>
                </a:lnTo>
                <a:lnTo>
                  <a:pt x="53" y="4"/>
                </a:lnTo>
                <a:lnTo>
                  <a:pt x="59" y="0"/>
                </a:lnTo>
                <a:lnTo>
                  <a:pt x="65" y="0"/>
                </a:lnTo>
                <a:lnTo>
                  <a:pt x="69" y="2"/>
                </a:lnTo>
                <a:lnTo>
                  <a:pt x="72" y="4"/>
                </a:lnTo>
                <a:lnTo>
                  <a:pt x="76" y="6"/>
                </a:lnTo>
                <a:lnTo>
                  <a:pt x="80" y="9"/>
                </a:lnTo>
                <a:lnTo>
                  <a:pt x="82" y="11"/>
                </a:lnTo>
                <a:lnTo>
                  <a:pt x="82" y="15"/>
                </a:lnTo>
                <a:lnTo>
                  <a:pt x="86" y="19"/>
                </a:lnTo>
                <a:lnTo>
                  <a:pt x="88" y="21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40" name="Freeform 775"/>
          <p:cNvSpPr>
            <a:spLocks/>
          </p:cNvSpPr>
          <p:nvPr/>
        </p:nvSpPr>
        <p:spPr bwMode="gray">
          <a:xfrm>
            <a:off x="2593652" y="3929738"/>
            <a:ext cx="92089" cy="101995"/>
          </a:xfrm>
          <a:custGeom>
            <a:avLst/>
            <a:gdLst>
              <a:gd name="T0" fmla="*/ 0 w 42"/>
              <a:gd name="T1" fmla="*/ 21 h 56"/>
              <a:gd name="T2" fmla="*/ 1 w 42"/>
              <a:gd name="T3" fmla="*/ 27 h 56"/>
              <a:gd name="T4" fmla="*/ 1 w 42"/>
              <a:gd name="T5" fmla="*/ 33 h 56"/>
              <a:gd name="T6" fmla="*/ 3 w 42"/>
              <a:gd name="T7" fmla="*/ 38 h 56"/>
              <a:gd name="T8" fmla="*/ 13 w 42"/>
              <a:gd name="T9" fmla="*/ 42 h 56"/>
              <a:gd name="T10" fmla="*/ 13 w 42"/>
              <a:gd name="T11" fmla="*/ 44 h 56"/>
              <a:gd name="T12" fmla="*/ 5 w 42"/>
              <a:gd name="T13" fmla="*/ 46 h 56"/>
              <a:gd name="T14" fmla="*/ 13 w 42"/>
              <a:gd name="T15" fmla="*/ 46 h 56"/>
              <a:gd name="T16" fmla="*/ 13 w 42"/>
              <a:gd name="T17" fmla="*/ 44 h 56"/>
              <a:gd name="T18" fmla="*/ 17 w 42"/>
              <a:gd name="T19" fmla="*/ 50 h 56"/>
              <a:gd name="T20" fmla="*/ 25 w 42"/>
              <a:gd name="T21" fmla="*/ 56 h 56"/>
              <a:gd name="T22" fmla="*/ 29 w 42"/>
              <a:gd name="T23" fmla="*/ 56 h 56"/>
              <a:gd name="T24" fmla="*/ 35 w 42"/>
              <a:gd name="T25" fmla="*/ 56 h 56"/>
              <a:gd name="T26" fmla="*/ 35 w 42"/>
              <a:gd name="T27" fmla="*/ 56 h 56"/>
              <a:gd name="T28" fmla="*/ 38 w 42"/>
              <a:gd name="T29" fmla="*/ 52 h 56"/>
              <a:gd name="T30" fmla="*/ 42 w 42"/>
              <a:gd name="T31" fmla="*/ 46 h 56"/>
              <a:gd name="T32" fmla="*/ 48 w 42"/>
              <a:gd name="T33" fmla="*/ 40 h 56"/>
              <a:gd name="T34" fmla="*/ 51 w 42"/>
              <a:gd name="T35" fmla="*/ 36 h 56"/>
              <a:gd name="T36" fmla="*/ 55 w 42"/>
              <a:gd name="T37" fmla="*/ 34 h 56"/>
              <a:gd name="T38" fmla="*/ 61 w 42"/>
              <a:gd name="T39" fmla="*/ 33 h 56"/>
              <a:gd name="T40" fmla="*/ 63 w 42"/>
              <a:gd name="T41" fmla="*/ 29 h 56"/>
              <a:gd name="T42" fmla="*/ 63 w 42"/>
              <a:gd name="T43" fmla="*/ 27 h 56"/>
              <a:gd name="T44" fmla="*/ 55 w 42"/>
              <a:gd name="T45" fmla="*/ 29 h 56"/>
              <a:gd name="T46" fmla="*/ 58 w 42"/>
              <a:gd name="T47" fmla="*/ 25 h 56"/>
              <a:gd name="T48" fmla="*/ 58 w 42"/>
              <a:gd name="T49" fmla="*/ 21 h 56"/>
              <a:gd name="T50" fmla="*/ 58 w 42"/>
              <a:gd name="T51" fmla="*/ 17 h 56"/>
              <a:gd name="T52" fmla="*/ 55 w 42"/>
              <a:gd name="T53" fmla="*/ 15 h 56"/>
              <a:gd name="T54" fmla="*/ 51 w 42"/>
              <a:gd name="T55" fmla="*/ 11 h 56"/>
              <a:gd name="T56" fmla="*/ 48 w 42"/>
              <a:gd name="T57" fmla="*/ 10 h 56"/>
              <a:gd name="T58" fmla="*/ 45 w 42"/>
              <a:gd name="T59" fmla="*/ 4 h 56"/>
              <a:gd name="T60" fmla="*/ 42 w 42"/>
              <a:gd name="T61" fmla="*/ 2 h 56"/>
              <a:gd name="T62" fmla="*/ 38 w 42"/>
              <a:gd name="T63" fmla="*/ 2 h 56"/>
              <a:gd name="T64" fmla="*/ 33 w 42"/>
              <a:gd name="T65" fmla="*/ 2 h 56"/>
              <a:gd name="T66" fmla="*/ 25 w 42"/>
              <a:gd name="T67" fmla="*/ 0 h 56"/>
              <a:gd name="T68" fmla="*/ 21 w 42"/>
              <a:gd name="T69" fmla="*/ 0 h 56"/>
              <a:gd name="T70" fmla="*/ 19 w 42"/>
              <a:gd name="T71" fmla="*/ 0 h 56"/>
              <a:gd name="T72" fmla="*/ 17 w 42"/>
              <a:gd name="T73" fmla="*/ 4 h 56"/>
              <a:gd name="T74" fmla="*/ 17 w 42"/>
              <a:gd name="T75" fmla="*/ 10 h 56"/>
              <a:gd name="T76" fmla="*/ 13 w 42"/>
              <a:gd name="T77" fmla="*/ 13 h 56"/>
              <a:gd name="T78" fmla="*/ 5 w 42"/>
              <a:gd name="T79" fmla="*/ 15 h 56"/>
              <a:gd name="T80" fmla="*/ 3 w 42"/>
              <a:gd name="T81" fmla="*/ 17 h 56"/>
              <a:gd name="T82" fmla="*/ 1 w 42"/>
              <a:gd name="T83" fmla="*/ 19 h 56"/>
              <a:gd name="T84" fmla="*/ 0 w 42"/>
              <a:gd name="T85" fmla="*/ 21 h 5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42" h="56">
                <a:moveTo>
                  <a:pt x="0" y="21"/>
                </a:moveTo>
                <a:lnTo>
                  <a:pt x="1" y="27"/>
                </a:lnTo>
                <a:lnTo>
                  <a:pt x="1" y="33"/>
                </a:lnTo>
                <a:lnTo>
                  <a:pt x="3" y="38"/>
                </a:lnTo>
                <a:lnTo>
                  <a:pt x="7" y="42"/>
                </a:lnTo>
                <a:lnTo>
                  <a:pt x="7" y="44"/>
                </a:lnTo>
                <a:lnTo>
                  <a:pt x="5" y="46"/>
                </a:lnTo>
                <a:lnTo>
                  <a:pt x="7" y="46"/>
                </a:lnTo>
                <a:lnTo>
                  <a:pt x="7" y="44"/>
                </a:lnTo>
                <a:lnTo>
                  <a:pt x="11" y="50"/>
                </a:lnTo>
                <a:lnTo>
                  <a:pt x="17" y="56"/>
                </a:lnTo>
                <a:lnTo>
                  <a:pt x="19" y="56"/>
                </a:lnTo>
                <a:lnTo>
                  <a:pt x="23" y="56"/>
                </a:lnTo>
                <a:lnTo>
                  <a:pt x="25" y="52"/>
                </a:lnTo>
                <a:lnTo>
                  <a:pt x="28" y="46"/>
                </a:lnTo>
                <a:lnTo>
                  <a:pt x="32" y="40"/>
                </a:lnTo>
                <a:lnTo>
                  <a:pt x="34" y="36"/>
                </a:lnTo>
                <a:lnTo>
                  <a:pt x="36" y="34"/>
                </a:lnTo>
                <a:lnTo>
                  <a:pt x="40" y="33"/>
                </a:lnTo>
                <a:lnTo>
                  <a:pt x="42" y="29"/>
                </a:lnTo>
                <a:lnTo>
                  <a:pt x="42" y="27"/>
                </a:lnTo>
                <a:lnTo>
                  <a:pt x="36" y="29"/>
                </a:lnTo>
                <a:lnTo>
                  <a:pt x="38" y="25"/>
                </a:lnTo>
                <a:lnTo>
                  <a:pt x="38" y="21"/>
                </a:lnTo>
                <a:lnTo>
                  <a:pt x="38" y="17"/>
                </a:lnTo>
                <a:lnTo>
                  <a:pt x="36" y="15"/>
                </a:lnTo>
                <a:lnTo>
                  <a:pt x="34" y="11"/>
                </a:lnTo>
                <a:lnTo>
                  <a:pt x="32" y="10"/>
                </a:lnTo>
                <a:lnTo>
                  <a:pt x="30" y="4"/>
                </a:lnTo>
                <a:lnTo>
                  <a:pt x="28" y="2"/>
                </a:lnTo>
                <a:lnTo>
                  <a:pt x="25" y="2"/>
                </a:lnTo>
                <a:lnTo>
                  <a:pt x="21" y="2"/>
                </a:lnTo>
                <a:lnTo>
                  <a:pt x="17" y="0"/>
                </a:lnTo>
                <a:lnTo>
                  <a:pt x="15" y="0"/>
                </a:lnTo>
                <a:lnTo>
                  <a:pt x="13" y="0"/>
                </a:lnTo>
                <a:lnTo>
                  <a:pt x="11" y="4"/>
                </a:lnTo>
                <a:lnTo>
                  <a:pt x="11" y="10"/>
                </a:lnTo>
                <a:lnTo>
                  <a:pt x="7" y="13"/>
                </a:lnTo>
                <a:lnTo>
                  <a:pt x="5" y="15"/>
                </a:lnTo>
                <a:lnTo>
                  <a:pt x="3" y="17"/>
                </a:lnTo>
                <a:lnTo>
                  <a:pt x="1" y="19"/>
                </a:lnTo>
                <a:lnTo>
                  <a:pt x="0" y="21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41" name="Freeform 776"/>
          <p:cNvSpPr>
            <a:spLocks/>
          </p:cNvSpPr>
          <p:nvPr/>
        </p:nvSpPr>
        <p:spPr bwMode="gray">
          <a:xfrm>
            <a:off x="2487242" y="3736664"/>
            <a:ext cx="161665" cy="132959"/>
          </a:xfrm>
          <a:custGeom>
            <a:avLst/>
            <a:gdLst>
              <a:gd name="T0" fmla="*/ 31 w 73"/>
              <a:gd name="T1" fmla="*/ 71 h 73"/>
              <a:gd name="T2" fmla="*/ 52 w 73"/>
              <a:gd name="T3" fmla="*/ 68 h 73"/>
              <a:gd name="T4" fmla="*/ 77 w 73"/>
              <a:gd name="T5" fmla="*/ 69 h 73"/>
              <a:gd name="T6" fmla="*/ 92 w 73"/>
              <a:gd name="T7" fmla="*/ 68 h 73"/>
              <a:gd name="T8" fmla="*/ 108 w 73"/>
              <a:gd name="T9" fmla="*/ 69 h 73"/>
              <a:gd name="T10" fmla="*/ 114 w 73"/>
              <a:gd name="T11" fmla="*/ 66 h 73"/>
              <a:gd name="T12" fmla="*/ 111 w 73"/>
              <a:gd name="T13" fmla="*/ 58 h 73"/>
              <a:gd name="T14" fmla="*/ 104 w 73"/>
              <a:gd name="T15" fmla="*/ 52 h 73"/>
              <a:gd name="T16" fmla="*/ 108 w 73"/>
              <a:gd name="T17" fmla="*/ 45 h 73"/>
              <a:gd name="T18" fmla="*/ 104 w 73"/>
              <a:gd name="T19" fmla="*/ 35 h 73"/>
              <a:gd name="T20" fmla="*/ 104 w 73"/>
              <a:gd name="T21" fmla="*/ 29 h 73"/>
              <a:gd name="T22" fmla="*/ 95 w 73"/>
              <a:gd name="T23" fmla="*/ 25 h 73"/>
              <a:gd name="T24" fmla="*/ 89 w 73"/>
              <a:gd name="T25" fmla="*/ 18 h 73"/>
              <a:gd name="T26" fmla="*/ 79 w 73"/>
              <a:gd name="T27" fmla="*/ 16 h 73"/>
              <a:gd name="T28" fmla="*/ 77 w 73"/>
              <a:gd name="T29" fmla="*/ 8 h 73"/>
              <a:gd name="T30" fmla="*/ 67 w 73"/>
              <a:gd name="T31" fmla="*/ 2 h 73"/>
              <a:gd name="T32" fmla="*/ 52 w 73"/>
              <a:gd name="T33" fmla="*/ 2 h 73"/>
              <a:gd name="T34" fmla="*/ 40 w 73"/>
              <a:gd name="T35" fmla="*/ 0 h 73"/>
              <a:gd name="T36" fmla="*/ 27 w 73"/>
              <a:gd name="T37" fmla="*/ 4 h 73"/>
              <a:gd name="T38" fmla="*/ 19 w 73"/>
              <a:gd name="T39" fmla="*/ 10 h 73"/>
              <a:gd name="T40" fmla="*/ 15 w 73"/>
              <a:gd name="T41" fmla="*/ 12 h 73"/>
              <a:gd name="T42" fmla="*/ 13 w 73"/>
              <a:gd name="T43" fmla="*/ 31 h 73"/>
              <a:gd name="T44" fmla="*/ 0 w 73"/>
              <a:gd name="T45" fmla="*/ 39 h 73"/>
              <a:gd name="T46" fmla="*/ 5 w 73"/>
              <a:gd name="T47" fmla="*/ 54 h 73"/>
              <a:gd name="T48" fmla="*/ 23 w 73"/>
              <a:gd name="T49" fmla="*/ 52 h 73"/>
              <a:gd name="T50" fmla="*/ 34 w 73"/>
              <a:gd name="T51" fmla="*/ 50 h 73"/>
              <a:gd name="T52" fmla="*/ 40 w 73"/>
              <a:gd name="T53" fmla="*/ 50 h 73"/>
              <a:gd name="T54" fmla="*/ 57 w 73"/>
              <a:gd name="T55" fmla="*/ 50 h 73"/>
              <a:gd name="T56" fmla="*/ 71 w 73"/>
              <a:gd name="T57" fmla="*/ 50 h 73"/>
              <a:gd name="T58" fmla="*/ 79 w 73"/>
              <a:gd name="T59" fmla="*/ 52 h 73"/>
              <a:gd name="T60" fmla="*/ 77 w 73"/>
              <a:gd name="T61" fmla="*/ 56 h 73"/>
              <a:gd name="T62" fmla="*/ 71 w 73"/>
              <a:gd name="T63" fmla="*/ 58 h 73"/>
              <a:gd name="T64" fmla="*/ 40 w 73"/>
              <a:gd name="T65" fmla="*/ 58 h 73"/>
              <a:gd name="T66" fmla="*/ 31 w 73"/>
              <a:gd name="T67" fmla="*/ 62 h 73"/>
              <a:gd name="T68" fmla="*/ 13 w 73"/>
              <a:gd name="T69" fmla="*/ 68 h 73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3" h="73">
                <a:moveTo>
                  <a:pt x="9" y="73"/>
                </a:moveTo>
                <a:lnTo>
                  <a:pt x="19" y="71"/>
                </a:lnTo>
                <a:lnTo>
                  <a:pt x="25" y="68"/>
                </a:lnTo>
                <a:lnTo>
                  <a:pt x="32" y="68"/>
                </a:lnTo>
                <a:lnTo>
                  <a:pt x="44" y="68"/>
                </a:lnTo>
                <a:lnTo>
                  <a:pt x="48" y="69"/>
                </a:lnTo>
                <a:lnTo>
                  <a:pt x="53" y="69"/>
                </a:lnTo>
                <a:lnTo>
                  <a:pt x="57" y="68"/>
                </a:lnTo>
                <a:lnTo>
                  <a:pt x="59" y="69"/>
                </a:lnTo>
                <a:lnTo>
                  <a:pt x="67" y="69"/>
                </a:lnTo>
                <a:lnTo>
                  <a:pt x="73" y="69"/>
                </a:lnTo>
                <a:lnTo>
                  <a:pt x="71" y="66"/>
                </a:lnTo>
                <a:lnTo>
                  <a:pt x="71" y="60"/>
                </a:lnTo>
                <a:lnTo>
                  <a:pt x="69" y="58"/>
                </a:lnTo>
                <a:lnTo>
                  <a:pt x="67" y="54"/>
                </a:lnTo>
                <a:lnTo>
                  <a:pt x="65" y="52"/>
                </a:lnTo>
                <a:lnTo>
                  <a:pt x="65" y="50"/>
                </a:lnTo>
                <a:lnTo>
                  <a:pt x="67" y="45"/>
                </a:lnTo>
                <a:lnTo>
                  <a:pt x="67" y="39"/>
                </a:lnTo>
                <a:lnTo>
                  <a:pt x="65" y="35"/>
                </a:lnTo>
                <a:lnTo>
                  <a:pt x="67" y="31"/>
                </a:lnTo>
                <a:lnTo>
                  <a:pt x="65" y="29"/>
                </a:lnTo>
                <a:lnTo>
                  <a:pt x="63" y="27"/>
                </a:lnTo>
                <a:lnTo>
                  <a:pt x="59" y="25"/>
                </a:lnTo>
                <a:lnTo>
                  <a:pt x="55" y="23"/>
                </a:lnTo>
                <a:lnTo>
                  <a:pt x="55" y="18"/>
                </a:lnTo>
                <a:lnTo>
                  <a:pt x="53" y="16"/>
                </a:lnTo>
                <a:lnTo>
                  <a:pt x="49" y="16"/>
                </a:lnTo>
                <a:lnTo>
                  <a:pt x="48" y="12"/>
                </a:lnTo>
                <a:lnTo>
                  <a:pt x="48" y="8"/>
                </a:lnTo>
                <a:lnTo>
                  <a:pt x="44" y="4"/>
                </a:lnTo>
                <a:lnTo>
                  <a:pt x="42" y="2"/>
                </a:lnTo>
                <a:lnTo>
                  <a:pt x="36" y="0"/>
                </a:lnTo>
                <a:lnTo>
                  <a:pt x="32" y="2"/>
                </a:lnTo>
                <a:lnTo>
                  <a:pt x="28" y="2"/>
                </a:lnTo>
                <a:lnTo>
                  <a:pt x="25" y="0"/>
                </a:lnTo>
                <a:lnTo>
                  <a:pt x="21" y="2"/>
                </a:lnTo>
                <a:lnTo>
                  <a:pt x="17" y="4"/>
                </a:lnTo>
                <a:lnTo>
                  <a:pt x="13" y="6"/>
                </a:lnTo>
                <a:lnTo>
                  <a:pt x="13" y="10"/>
                </a:lnTo>
                <a:lnTo>
                  <a:pt x="13" y="12"/>
                </a:lnTo>
                <a:lnTo>
                  <a:pt x="9" y="12"/>
                </a:lnTo>
                <a:lnTo>
                  <a:pt x="9" y="22"/>
                </a:lnTo>
                <a:lnTo>
                  <a:pt x="7" y="31"/>
                </a:lnTo>
                <a:lnTo>
                  <a:pt x="3" y="35"/>
                </a:lnTo>
                <a:lnTo>
                  <a:pt x="0" y="39"/>
                </a:lnTo>
                <a:lnTo>
                  <a:pt x="1" y="46"/>
                </a:lnTo>
                <a:lnTo>
                  <a:pt x="5" y="54"/>
                </a:lnTo>
                <a:lnTo>
                  <a:pt x="9" y="54"/>
                </a:lnTo>
                <a:lnTo>
                  <a:pt x="15" y="52"/>
                </a:lnTo>
                <a:lnTo>
                  <a:pt x="17" y="52"/>
                </a:lnTo>
                <a:lnTo>
                  <a:pt x="21" y="50"/>
                </a:lnTo>
                <a:lnTo>
                  <a:pt x="23" y="50"/>
                </a:lnTo>
                <a:lnTo>
                  <a:pt x="25" y="50"/>
                </a:lnTo>
                <a:lnTo>
                  <a:pt x="30" y="52"/>
                </a:lnTo>
                <a:lnTo>
                  <a:pt x="36" y="50"/>
                </a:lnTo>
                <a:lnTo>
                  <a:pt x="40" y="50"/>
                </a:lnTo>
                <a:lnTo>
                  <a:pt x="44" y="50"/>
                </a:lnTo>
                <a:lnTo>
                  <a:pt x="48" y="50"/>
                </a:lnTo>
                <a:lnTo>
                  <a:pt x="49" y="52"/>
                </a:lnTo>
                <a:lnTo>
                  <a:pt x="49" y="56"/>
                </a:lnTo>
                <a:lnTo>
                  <a:pt x="48" y="56"/>
                </a:lnTo>
                <a:lnTo>
                  <a:pt x="46" y="58"/>
                </a:lnTo>
                <a:lnTo>
                  <a:pt x="44" y="58"/>
                </a:lnTo>
                <a:lnTo>
                  <a:pt x="34" y="58"/>
                </a:lnTo>
                <a:lnTo>
                  <a:pt x="25" y="58"/>
                </a:lnTo>
                <a:lnTo>
                  <a:pt x="21" y="60"/>
                </a:lnTo>
                <a:lnTo>
                  <a:pt x="19" y="62"/>
                </a:lnTo>
                <a:lnTo>
                  <a:pt x="7" y="64"/>
                </a:lnTo>
                <a:lnTo>
                  <a:pt x="7" y="68"/>
                </a:lnTo>
                <a:lnTo>
                  <a:pt x="9" y="73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42" name="Freeform 777"/>
          <p:cNvSpPr>
            <a:spLocks/>
          </p:cNvSpPr>
          <p:nvPr/>
        </p:nvSpPr>
        <p:spPr bwMode="gray">
          <a:xfrm>
            <a:off x="3927916" y="3303190"/>
            <a:ext cx="583221" cy="462622"/>
          </a:xfrm>
          <a:custGeom>
            <a:avLst/>
            <a:gdLst>
              <a:gd name="T0" fmla="*/ 168 w 263"/>
              <a:gd name="T1" fmla="*/ 240 h 254"/>
              <a:gd name="T2" fmla="*/ 171 w 263"/>
              <a:gd name="T3" fmla="*/ 236 h 254"/>
              <a:gd name="T4" fmla="*/ 177 w 263"/>
              <a:gd name="T5" fmla="*/ 233 h 254"/>
              <a:gd name="T6" fmla="*/ 179 w 263"/>
              <a:gd name="T7" fmla="*/ 229 h 254"/>
              <a:gd name="T8" fmla="*/ 185 w 263"/>
              <a:gd name="T9" fmla="*/ 229 h 254"/>
              <a:gd name="T10" fmla="*/ 194 w 263"/>
              <a:gd name="T11" fmla="*/ 233 h 254"/>
              <a:gd name="T12" fmla="*/ 219 w 263"/>
              <a:gd name="T13" fmla="*/ 235 h 254"/>
              <a:gd name="T14" fmla="*/ 238 w 263"/>
              <a:gd name="T15" fmla="*/ 254 h 254"/>
              <a:gd name="T16" fmla="*/ 249 w 263"/>
              <a:gd name="T17" fmla="*/ 246 h 254"/>
              <a:gd name="T18" fmla="*/ 348 w 263"/>
              <a:gd name="T19" fmla="*/ 210 h 254"/>
              <a:gd name="T20" fmla="*/ 412 w 263"/>
              <a:gd name="T21" fmla="*/ 192 h 254"/>
              <a:gd name="T22" fmla="*/ 426 w 263"/>
              <a:gd name="T23" fmla="*/ 154 h 254"/>
              <a:gd name="T24" fmla="*/ 412 w 263"/>
              <a:gd name="T25" fmla="*/ 144 h 254"/>
              <a:gd name="T26" fmla="*/ 374 w 263"/>
              <a:gd name="T27" fmla="*/ 141 h 254"/>
              <a:gd name="T28" fmla="*/ 337 w 263"/>
              <a:gd name="T29" fmla="*/ 125 h 254"/>
              <a:gd name="T30" fmla="*/ 331 w 263"/>
              <a:gd name="T31" fmla="*/ 112 h 254"/>
              <a:gd name="T32" fmla="*/ 318 w 263"/>
              <a:gd name="T33" fmla="*/ 108 h 254"/>
              <a:gd name="T34" fmla="*/ 310 w 263"/>
              <a:gd name="T35" fmla="*/ 96 h 254"/>
              <a:gd name="T36" fmla="*/ 314 w 263"/>
              <a:gd name="T37" fmla="*/ 87 h 254"/>
              <a:gd name="T38" fmla="*/ 298 w 263"/>
              <a:gd name="T39" fmla="*/ 79 h 254"/>
              <a:gd name="T40" fmla="*/ 293 w 263"/>
              <a:gd name="T41" fmla="*/ 68 h 254"/>
              <a:gd name="T42" fmla="*/ 280 w 263"/>
              <a:gd name="T43" fmla="*/ 62 h 254"/>
              <a:gd name="T44" fmla="*/ 276 w 263"/>
              <a:gd name="T45" fmla="*/ 48 h 254"/>
              <a:gd name="T46" fmla="*/ 255 w 263"/>
              <a:gd name="T47" fmla="*/ 45 h 254"/>
              <a:gd name="T48" fmla="*/ 192 w 263"/>
              <a:gd name="T49" fmla="*/ 39 h 254"/>
              <a:gd name="T50" fmla="*/ 171 w 263"/>
              <a:gd name="T51" fmla="*/ 25 h 254"/>
              <a:gd name="T52" fmla="*/ 155 w 263"/>
              <a:gd name="T53" fmla="*/ 22 h 254"/>
              <a:gd name="T54" fmla="*/ 101 w 263"/>
              <a:gd name="T55" fmla="*/ 4 h 254"/>
              <a:gd name="T56" fmla="*/ 72 w 263"/>
              <a:gd name="T57" fmla="*/ 23 h 254"/>
              <a:gd name="T58" fmla="*/ 60 w 263"/>
              <a:gd name="T59" fmla="*/ 29 h 254"/>
              <a:gd name="T60" fmla="*/ 54 w 263"/>
              <a:gd name="T61" fmla="*/ 35 h 254"/>
              <a:gd name="T62" fmla="*/ 43 w 263"/>
              <a:gd name="T63" fmla="*/ 39 h 254"/>
              <a:gd name="T64" fmla="*/ 2 w 263"/>
              <a:gd name="T65" fmla="*/ 43 h 254"/>
              <a:gd name="T66" fmla="*/ 0 w 263"/>
              <a:gd name="T67" fmla="*/ 50 h 254"/>
              <a:gd name="T68" fmla="*/ 26 w 263"/>
              <a:gd name="T69" fmla="*/ 64 h 254"/>
              <a:gd name="T70" fmla="*/ 37 w 263"/>
              <a:gd name="T71" fmla="*/ 81 h 254"/>
              <a:gd name="T72" fmla="*/ 54 w 263"/>
              <a:gd name="T73" fmla="*/ 89 h 254"/>
              <a:gd name="T74" fmla="*/ 60 w 263"/>
              <a:gd name="T75" fmla="*/ 110 h 254"/>
              <a:gd name="T76" fmla="*/ 88 w 263"/>
              <a:gd name="T77" fmla="*/ 129 h 254"/>
              <a:gd name="T78" fmla="*/ 85 w 263"/>
              <a:gd name="T79" fmla="*/ 139 h 254"/>
              <a:gd name="T80" fmla="*/ 92 w 263"/>
              <a:gd name="T81" fmla="*/ 156 h 254"/>
              <a:gd name="T82" fmla="*/ 94 w 263"/>
              <a:gd name="T83" fmla="*/ 177 h 254"/>
              <a:gd name="T84" fmla="*/ 128 w 263"/>
              <a:gd name="T85" fmla="*/ 194 h 254"/>
              <a:gd name="T86" fmla="*/ 138 w 263"/>
              <a:gd name="T87" fmla="*/ 217 h 254"/>
              <a:gd name="T88" fmla="*/ 150 w 263"/>
              <a:gd name="T89" fmla="*/ 221 h 254"/>
              <a:gd name="T90" fmla="*/ 166 w 263"/>
              <a:gd name="T91" fmla="*/ 238 h 25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263" h="254">
                <a:moveTo>
                  <a:pt x="102" y="242"/>
                </a:moveTo>
                <a:lnTo>
                  <a:pt x="104" y="240"/>
                </a:lnTo>
                <a:lnTo>
                  <a:pt x="104" y="238"/>
                </a:lnTo>
                <a:lnTo>
                  <a:pt x="106" y="236"/>
                </a:lnTo>
                <a:lnTo>
                  <a:pt x="108" y="235"/>
                </a:lnTo>
                <a:lnTo>
                  <a:pt x="108" y="233"/>
                </a:lnTo>
                <a:lnTo>
                  <a:pt x="108" y="231"/>
                </a:lnTo>
                <a:lnTo>
                  <a:pt x="110" y="229"/>
                </a:lnTo>
                <a:lnTo>
                  <a:pt x="111" y="229"/>
                </a:lnTo>
                <a:lnTo>
                  <a:pt x="115" y="229"/>
                </a:lnTo>
                <a:lnTo>
                  <a:pt x="115" y="233"/>
                </a:lnTo>
                <a:lnTo>
                  <a:pt x="119" y="233"/>
                </a:lnTo>
                <a:lnTo>
                  <a:pt x="123" y="233"/>
                </a:lnTo>
                <a:lnTo>
                  <a:pt x="136" y="235"/>
                </a:lnTo>
                <a:lnTo>
                  <a:pt x="146" y="238"/>
                </a:lnTo>
                <a:lnTo>
                  <a:pt x="148" y="254"/>
                </a:lnTo>
                <a:lnTo>
                  <a:pt x="152" y="250"/>
                </a:lnTo>
                <a:lnTo>
                  <a:pt x="154" y="246"/>
                </a:lnTo>
                <a:lnTo>
                  <a:pt x="171" y="225"/>
                </a:lnTo>
                <a:lnTo>
                  <a:pt x="215" y="210"/>
                </a:lnTo>
                <a:lnTo>
                  <a:pt x="232" y="202"/>
                </a:lnTo>
                <a:lnTo>
                  <a:pt x="255" y="192"/>
                </a:lnTo>
                <a:lnTo>
                  <a:pt x="261" y="173"/>
                </a:lnTo>
                <a:lnTo>
                  <a:pt x="263" y="154"/>
                </a:lnTo>
                <a:lnTo>
                  <a:pt x="255" y="144"/>
                </a:lnTo>
                <a:lnTo>
                  <a:pt x="252" y="144"/>
                </a:lnTo>
                <a:lnTo>
                  <a:pt x="230" y="141"/>
                </a:lnTo>
                <a:lnTo>
                  <a:pt x="211" y="137"/>
                </a:lnTo>
                <a:lnTo>
                  <a:pt x="209" y="125"/>
                </a:lnTo>
                <a:lnTo>
                  <a:pt x="204" y="118"/>
                </a:lnTo>
                <a:lnTo>
                  <a:pt x="204" y="112"/>
                </a:lnTo>
                <a:lnTo>
                  <a:pt x="198" y="108"/>
                </a:lnTo>
                <a:lnTo>
                  <a:pt x="196" y="108"/>
                </a:lnTo>
                <a:lnTo>
                  <a:pt x="194" y="102"/>
                </a:lnTo>
                <a:lnTo>
                  <a:pt x="192" y="96"/>
                </a:lnTo>
                <a:lnTo>
                  <a:pt x="194" y="93"/>
                </a:lnTo>
                <a:lnTo>
                  <a:pt x="194" y="87"/>
                </a:lnTo>
                <a:lnTo>
                  <a:pt x="190" y="83"/>
                </a:lnTo>
                <a:lnTo>
                  <a:pt x="184" y="79"/>
                </a:lnTo>
                <a:lnTo>
                  <a:pt x="182" y="73"/>
                </a:lnTo>
                <a:lnTo>
                  <a:pt x="181" y="68"/>
                </a:lnTo>
                <a:lnTo>
                  <a:pt x="177" y="66"/>
                </a:lnTo>
                <a:lnTo>
                  <a:pt x="173" y="62"/>
                </a:lnTo>
                <a:lnTo>
                  <a:pt x="171" y="56"/>
                </a:lnTo>
                <a:lnTo>
                  <a:pt x="171" y="48"/>
                </a:lnTo>
                <a:lnTo>
                  <a:pt x="159" y="50"/>
                </a:lnTo>
                <a:lnTo>
                  <a:pt x="158" y="45"/>
                </a:lnTo>
                <a:lnTo>
                  <a:pt x="140" y="41"/>
                </a:lnTo>
                <a:lnTo>
                  <a:pt x="117" y="39"/>
                </a:lnTo>
                <a:lnTo>
                  <a:pt x="108" y="33"/>
                </a:lnTo>
                <a:lnTo>
                  <a:pt x="106" y="25"/>
                </a:lnTo>
                <a:lnTo>
                  <a:pt x="98" y="25"/>
                </a:lnTo>
                <a:lnTo>
                  <a:pt x="96" y="22"/>
                </a:lnTo>
                <a:lnTo>
                  <a:pt x="62" y="0"/>
                </a:lnTo>
                <a:lnTo>
                  <a:pt x="62" y="4"/>
                </a:lnTo>
                <a:lnTo>
                  <a:pt x="37" y="10"/>
                </a:lnTo>
                <a:lnTo>
                  <a:pt x="44" y="23"/>
                </a:lnTo>
                <a:lnTo>
                  <a:pt x="40" y="25"/>
                </a:lnTo>
                <a:lnTo>
                  <a:pt x="37" y="29"/>
                </a:lnTo>
                <a:lnTo>
                  <a:pt x="35" y="31"/>
                </a:lnTo>
                <a:lnTo>
                  <a:pt x="33" y="35"/>
                </a:lnTo>
                <a:lnTo>
                  <a:pt x="29" y="37"/>
                </a:lnTo>
                <a:lnTo>
                  <a:pt x="27" y="39"/>
                </a:lnTo>
                <a:lnTo>
                  <a:pt x="16" y="45"/>
                </a:lnTo>
                <a:lnTo>
                  <a:pt x="2" y="43"/>
                </a:lnTo>
                <a:lnTo>
                  <a:pt x="2" y="47"/>
                </a:lnTo>
                <a:lnTo>
                  <a:pt x="0" y="50"/>
                </a:lnTo>
                <a:lnTo>
                  <a:pt x="10" y="58"/>
                </a:lnTo>
                <a:lnTo>
                  <a:pt x="16" y="64"/>
                </a:lnTo>
                <a:lnTo>
                  <a:pt x="17" y="71"/>
                </a:lnTo>
                <a:lnTo>
                  <a:pt x="23" y="81"/>
                </a:lnTo>
                <a:lnTo>
                  <a:pt x="29" y="85"/>
                </a:lnTo>
                <a:lnTo>
                  <a:pt x="33" y="89"/>
                </a:lnTo>
                <a:lnTo>
                  <a:pt x="35" y="100"/>
                </a:lnTo>
                <a:lnTo>
                  <a:pt x="37" y="110"/>
                </a:lnTo>
                <a:lnTo>
                  <a:pt x="46" y="118"/>
                </a:lnTo>
                <a:lnTo>
                  <a:pt x="54" y="129"/>
                </a:lnTo>
                <a:lnTo>
                  <a:pt x="54" y="133"/>
                </a:lnTo>
                <a:lnTo>
                  <a:pt x="52" y="139"/>
                </a:lnTo>
                <a:lnTo>
                  <a:pt x="52" y="148"/>
                </a:lnTo>
                <a:lnTo>
                  <a:pt x="56" y="156"/>
                </a:lnTo>
                <a:lnTo>
                  <a:pt x="56" y="167"/>
                </a:lnTo>
                <a:lnTo>
                  <a:pt x="58" y="177"/>
                </a:lnTo>
                <a:lnTo>
                  <a:pt x="67" y="187"/>
                </a:lnTo>
                <a:lnTo>
                  <a:pt x="79" y="194"/>
                </a:lnTo>
                <a:lnTo>
                  <a:pt x="83" y="206"/>
                </a:lnTo>
                <a:lnTo>
                  <a:pt x="85" y="217"/>
                </a:lnTo>
                <a:lnTo>
                  <a:pt x="88" y="219"/>
                </a:lnTo>
                <a:lnTo>
                  <a:pt x="92" y="221"/>
                </a:lnTo>
                <a:lnTo>
                  <a:pt x="102" y="236"/>
                </a:lnTo>
                <a:lnTo>
                  <a:pt x="102" y="238"/>
                </a:lnTo>
                <a:lnTo>
                  <a:pt x="102" y="24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43" name="Freeform 778"/>
          <p:cNvSpPr>
            <a:spLocks/>
          </p:cNvSpPr>
          <p:nvPr/>
        </p:nvSpPr>
        <p:spPr bwMode="gray">
          <a:xfrm>
            <a:off x="3762141" y="4272150"/>
            <a:ext cx="67532" cy="45534"/>
          </a:xfrm>
          <a:custGeom>
            <a:avLst/>
            <a:gdLst>
              <a:gd name="T0" fmla="*/ 4 w 31"/>
              <a:gd name="T1" fmla="*/ 10 h 25"/>
              <a:gd name="T2" fmla="*/ 4 w 31"/>
              <a:gd name="T3" fmla="*/ 12 h 25"/>
              <a:gd name="T4" fmla="*/ 4 w 31"/>
              <a:gd name="T5" fmla="*/ 12 h 25"/>
              <a:gd name="T6" fmla="*/ 2 w 31"/>
              <a:gd name="T7" fmla="*/ 12 h 25"/>
              <a:gd name="T8" fmla="*/ 2 w 31"/>
              <a:gd name="T9" fmla="*/ 12 h 25"/>
              <a:gd name="T10" fmla="*/ 0 w 31"/>
              <a:gd name="T11" fmla="*/ 13 h 25"/>
              <a:gd name="T12" fmla="*/ 0 w 31"/>
              <a:gd name="T13" fmla="*/ 15 h 25"/>
              <a:gd name="T14" fmla="*/ 2 w 31"/>
              <a:gd name="T15" fmla="*/ 19 h 25"/>
              <a:gd name="T16" fmla="*/ 6 w 31"/>
              <a:gd name="T17" fmla="*/ 19 h 25"/>
              <a:gd name="T18" fmla="*/ 14 w 31"/>
              <a:gd name="T19" fmla="*/ 19 h 25"/>
              <a:gd name="T20" fmla="*/ 18 w 31"/>
              <a:gd name="T21" fmla="*/ 19 h 25"/>
              <a:gd name="T22" fmla="*/ 18 w 31"/>
              <a:gd name="T23" fmla="*/ 21 h 25"/>
              <a:gd name="T24" fmla="*/ 20 w 31"/>
              <a:gd name="T25" fmla="*/ 25 h 25"/>
              <a:gd name="T26" fmla="*/ 20 w 31"/>
              <a:gd name="T27" fmla="*/ 25 h 25"/>
              <a:gd name="T28" fmla="*/ 22 w 31"/>
              <a:gd name="T29" fmla="*/ 23 h 25"/>
              <a:gd name="T30" fmla="*/ 28 w 31"/>
              <a:gd name="T31" fmla="*/ 19 h 25"/>
              <a:gd name="T32" fmla="*/ 30 w 31"/>
              <a:gd name="T33" fmla="*/ 17 h 25"/>
              <a:gd name="T34" fmla="*/ 37 w 31"/>
              <a:gd name="T35" fmla="*/ 19 h 25"/>
              <a:gd name="T36" fmla="*/ 42 w 31"/>
              <a:gd name="T37" fmla="*/ 19 h 25"/>
              <a:gd name="T38" fmla="*/ 42 w 31"/>
              <a:gd name="T39" fmla="*/ 19 h 25"/>
              <a:gd name="T40" fmla="*/ 42 w 31"/>
              <a:gd name="T41" fmla="*/ 15 h 25"/>
              <a:gd name="T42" fmla="*/ 42 w 31"/>
              <a:gd name="T43" fmla="*/ 10 h 25"/>
              <a:gd name="T44" fmla="*/ 45 w 31"/>
              <a:gd name="T45" fmla="*/ 8 h 25"/>
              <a:gd name="T46" fmla="*/ 39 w 31"/>
              <a:gd name="T47" fmla="*/ 0 h 25"/>
              <a:gd name="T48" fmla="*/ 34 w 31"/>
              <a:gd name="T49" fmla="*/ 2 h 25"/>
              <a:gd name="T50" fmla="*/ 28 w 31"/>
              <a:gd name="T51" fmla="*/ 4 h 25"/>
              <a:gd name="T52" fmla="*/ 24 w 31"/>
              <a:gd name="T53" fmla="*/ 6 h 25"/>
              <a:gd name="T54" fmla="*/ 20 w 31"/>
              <a:gd name="T55" fmla="*/ 4 h 25"/>
              <a:gd name="T56" fmla="*/ 16 w 31"/>
              <a:gd name="T57" fmla="*/ 0 h 25"/>
              <a:gd name="T58" fmla="*/ 6 w 31"/>
              <a:gd name="T59" fmla="*/ 0 h 25"/>
              <a:gd name="T60" fmla="*/ 6 w 31"/>
              <a:gd name="T61" fmla="*/ 2 h 25"/>
              <a:gd name="T62" fmla="*/ 6 w 31"/>
              <a:gd name="T63" fmla="*/ 6 h 25"/>
              <a:gd name="T64" fmla="*/ 6 w 31"/>
              <a:gd name="T65" fmla="*/ 8 h 25"/>
              <a:gd name="T66" fmla="*/ 6 w 31"/>
              <a:gd name="T67" fmla="*/ 8 h 25"/>
              <a:gd name="T68" fmla="*/ 4 w 31"/>
              <a:gd name="T69" fmla="*/ 10 h 25"/>
              <a:gd name="T70" fmla="*/ 4 w 31"/>
              <a:gd name="T71" fmla="*/ 10 h 25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31" h="25">
                <a:moveTo>
                  <a:pt x="4" y="10"/>
                </a:moveTo>
                <a:lnTo>
                  <a:pt x="4" y="12"/>
                </a:lnTo>
                <a:lnTo>
                  <a:pt x="2" y="12"/>
                </a:lnTo>
                <a:lnTo>
                  <a:pt x="0" y="13"/>
                </a:lnTo>
                <a:lnTo>
                  <a:pt x="0" y="15"/>
                </a:lnTo>
                <a:lnTo>
                  <a:pt x="2" y="19"/>
                </a:lnTo>
                <a:lnTo>
                  <a:pt x="6" y="19"/>
                </a:lnTo>
                <a:lnTo>
                  <a:pt x="8" y="19"/>
                </a:lnTo>
                <a:lnTo>
                  <a:pt x="12" y="19"/>
                </a:lnTo>
                <a:lnTo>
                  <a:pt x="12" y="21"/>
                </a:lnTo>
                <a:lnTo>
                  <a:pt x="14" y="25"/>
                </a:lnTo>
                <a:lnTo>
                  <a:pt x="16" y="23"/>
                </a:lnTo>
                <a:lnTo>
                  <a:pt x="20" y="19"/>
                </a:lnTo>
                <a:lnTo>
                  <a:pt x="21" y="17"/>
                </a:lnTo>
                <a:lnTo>
                  <a:pt x="25" y="19"/>
                </a:lnTo>
                <a:lnTo>
                  <a:pt x="29" y="19"/>
                </a:lnTo>
                <a:lnTo>
                  <a:pt x="29" y="15"/>
                </a:lnTo>
                <a:lnTo>
                  <a:pt x="29" y="10"/>
                </a:lnTo>
                <a:lnTo>
                  <a:pt x="31" y="8"/>
                </a:lnTo>
                <a:lnTo>
                  <a:pt x="27" y="0"/>
                </a:lnTo>
                <a:lnTo>
                  <a:pt x="23" y="2"/>
                </a:lnTo>
                <a:lnTo>
                  <a:pt x="20" y="4"/>
                </a:lnTo>
                <a:lnTo>
                  <a:pt x="18" y="6"/>
                </a:lnTo>
                <a:lnTo>
                  <a:pt x="14" y="4"/>
                </a:lnTo>
                <a:lnTo>
                  <a:pt x="10" y="0"/>
                </a:lnTo>
                <a:lnTo>
                  <a:pt x="6" y="0"/>
                </a:lnTo>
                <a:lnTo>
                  <a:pt x="6" y="2"/>
                </a:lnTo>
                <a:lnTo>
                  <a:pt x="6" y="6"/>
                </a:lnTo>
                <a:lnTo>
                  <a:pt x="6" y="8"/>
                </a:lnTo>
                <a:lnTo>
                  <a:pt x="4" y="1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44" name="Freeform 779"/>
          <p:cNvSpPr>
            <a:spLocks/>
          </p:cNvSpPr>
          <p:nvPr/>
        </p:nvSpPr>
        <p:spPr bwMode="gray">
          <a:xfrm>
            <a:off x="3516574" y="2538213"/>
            <a:ext cx="92089" cy="52820"/>
          </a:xfrm>
          <a:custGeom>
            <a:avLst/>
            <a:gdLst>
              <a:gd name="T0" fmla="*/ 21 w 42"/>
              <a:gd name="T1" fmla="*/ 2 h 29"/>
              <a:gd name="T2" fmla="*/ 19 w 42"/>
              <a:gd name="T3" fmla="*/ 4 h 29"/>
              <a:gd name="T4" fmla="*/ 16 w 42"/>
              <a:gd name="T5" fmla="*/ 6 h 29"/>
              <a:gd name="T6" fmla="*/ 18 w 42"/>
              <a:gd name="T7" fmla="*/ 0 h 29"/>
              <a:gd name="T8" fmla="*/ 14 w 42"/>
              <a:gd name="T9" fmla="*/ 0 h 29"/>
              <a:gd name="T10" fmla="*/ 4 w 42"/>
              <a:gd name="T11" fmla="*/ 4 h 29"/>
              <a:gd name="T12" fmla="*/ 2 w 42"/>
              <a:gd name="T13" fmla="*/ 6 h 29"/>
              <a:gd name="T14" fmla="*/ 2 w 42"/>
              <a:gd name="T15" fmla="*/ 10 h 29"/>
              <a:gd name="T16" fmla="*/ 2 w 42"/>
              <a:gd name="T17" fmla="*/ 16 h 29"/>
              <a:gd name="T18" fmla="*/ 0 w 42"/>
              <a:gd name="T19" fmla="*/ 17 h 29"/>
              <a:gd name="T20" fmla="*/ 0 w 42"/>
              <a:gd name="T21" fmla="*/ 19 h 29"/>
              <a:gd name="T22" fmla="*/ 2 w 42"/>
              <a:gd name="T23" fmla="*/ 21 h 29"/>
              <a:gd name="T24" fmla="*/ 19 w 42"/>
              <a:gd name="T25" fmla="*/ 25 h 29"/>
              <a:gd name="T26" fmla="*/ 35 w 42"/>
              <a:gd name="T27" fmla="*/ 27 h 29"/>
              <a:gd name="T28" fmla="*/ 47 w 42"/>
              <a:gd name="T29" fmla="*/ 29 h 29"/>
              <a:gd name="T30" fmla="*/ 54 w 42"/>
              <a:gd name="T31" fmla="*/ 29 h 29"/>
              <a:gd name="T32" fmla="*/ 55 w 42"/>
              <a:gd name="T33" fmla="*/ 29 h 29"/>
              <a:gd name="T34" fmla="*/ 63 w 42"/>
              <a:gd name="T35" fmla="*/ 27 h 29"/>
              <a:gd name="T36" fmla="*/ 61 w 42"/>
              <a:gd name="T37" fmla="*/ 14 h 29"/>
              <a:gd name="T38" fmla="*/ 50 w 42"/>
              <a:gd name="T39" fmla="*/ 14 h 29"/>
              <a:gd name="T40" fmla="*/ 38 w 42"/>
              <a:gd name="T41" fmla="*/ 12 h 29"/>
              <a:gd name="T42" fmla="*/ 29 w 42"/>
              <a:gd name="T43" fmla="*/ 6 h 29"/>
              <a:gd name="T44" fmla="*/ 21 w 42"/>
              <a:gd name="T45" fmla="*/ 2 h 29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2" h="29">
                <a:moveTo>
                  <a:pt x="15" y="2"/>
                </a:moveTo>
                <a:lnTo>
                  <a:pt x="13" y="4"/>
                </a:lnTo>
                <a:lnTo>
                  <a:pt x="10" y="6"/>
                </a:lnTo>
                <a:lnTo>
                  <a:pt x="12" y="0"/>
                </a:lnTo>
                <a:lnTo>
                  <a:pt x="8" y="0"/>
                </a:lnTo>
                <a:lnTo>
                  <a:pt x="4" y="4"/>
                </a:lnTo>
                <a:lnTo>
                  <a:pt x="2" y="6"/>
                </a:lnTo>
                <a:lnTo>
                  <a:pt x="2" y="10"/>
                </a:lnTo>
                <a:lnTo>
                  <a:pt x="2" y="16"/>
                </a:lnTo>
                <a:lnTo>
                  <a:pt x="0" y="17"/>
                </a:lnTo>
                <a:lnTo>
                  <a:pt x="0" y="19"/>
                </a:lnTo>
                <a:lnTo>
                  <a:pt x="2" y="21"/>
                </a:lnTo>
                <a:lnTo>
                  <a:pt x="13" y="25"/>
                </a:lnTo>
                <a:lnTo>
                  <a:pt x="23" y="27"/>
                </a:lnTo>
                <a:lnTo>
                  <a:pt x="31" y="29"/>
                </a:lnTo>
                <a:lnTo>
                  <a:pt x="35" y="29"/>
                </a:lnTo>
                <a:lnTo>
                  <a:pt x="36" y="29"/>
                </a:lnTo>
                <a:lnTo>
                  <a:pt x="42" y="27"/>
                </a:lnTo>
                <a:lnTo>
                  <a:pt x="40" y="14"/>
                </a:lnTo>
                <a:lnTo>
                  <a:pt x="33" y="14"/>
                </a:lnTo>
                <a:lnTo>
                  <a:pt x="25" y="12"/>
                </a:lnTo>
                <a:lnTo>
                  <a:pt x="19" y="6"/>
                </a:lnTo>
                <a:lnTo>
                  <a:pt x="15" y="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45" name="Freeform 780"/>
          <p:cNvSpPr>
            <a:spLocks/>
          </p:cNvSpPr>
          <p:nvPr/>
        </p:nvSpPr>
        <p:spPr bwMode="gray">
          <a:xfrm>
            <a:off x="4001569" y="2397977"/>
            <a:ext cx="51160" cy="32784"/>
          </a:xfrm>
          <a:custGeom>
            <a:avLst/>
            <a:gdLst>
              <a:gd name="T0" fmla="*/ 20 w 23"/>
              <a:gd name="T1" fmla="*/ 0 h 18"/>
              <a:gd name="T2" fmla="*/ 24 w 23"/>
              <a:gd name="T3" fmla="*/ 2 h 18"/>
              <a:gd name="T4" fmla="*/ 32 w 23"/>
              <a:gd name="T5" fmla="*/ 6 h 18"/>
              <a:gd name="T6" fmla="*/ 32 w 23"/>
              <a:gd name="T7" fmla="*/ 6 h 18"/>
              <a:gd name="T8" fmla="*/ 35 w 23"/>
              <a:gd name="T9" fmla="*/ 6 h 18"/>
              <a:gd name="T10" fmla="*/ 38 w 23"/>
              <a:gd name="T11" fmla="*/ 8 h 18"/>
              <a:gd name="T12" fmla="*/ 35 w 23"/>
              <a:gd name="T13" fmla="*/ 14 h 18"/>
              <a:gd name="T14" fmla="*/ 28 w 23"/>
              <a:gd name="T15" fmla="*/ 16 h 18"/>
              <a:gd name="T16" fmla="*/ 17 w 23"/>
              <a:gd name="T17" fmla="*/ 18 h 18"/>
              <a:gd name="T18" fmla="*/ 12 w 23"/>
              <a:gd name="T19" fmla="*/ 12 h 18"/>
              <a:gd name="T20" fmla="*/ 0 w 23"/>
              <a:gd name="T21" fmla="*/ 4 h 18"/>
              <a:gd name="T22" fmla="*/ 4 w 23"/>
              <a:gd name="T23" fmla="*/ 4 h 18"/>
              <a:gd name="T24" fmla="*/ 17 w 23"/>
              <a:gd name="T25" fmla="*/ 6 h 18"/>
              <a:gd name="T26" fmla="*/ 17 w 23"/>
              <a:gd name="T27" fmla="*/ 2 h 18"/>
              <a:gd name="T28" fmla="*/ 20 w 23"/>
              <a:gd name="T29" fmla="*/ 0 h 1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3" h="18">
                <a:moveTo>
                  <a:pt x="13" y="0"/>
                </a:moveTo>
                <a:lnTo>
                  <a:pt x="15" y="2"/>
                </a:lnTo>
                <a:lnTo>
                  <a:pt x="19" y="6"/>
                </a:lnTo>
                <a:lnTo>
                  <a:pt x="21" y="6"/>
                </a:lnTo>
                <a:lnTo>
                  <a:pt x="23" y="8"/>
                </a:lnTo>
                <a:lnTo>
                  <a:pt x="21" y="14"/>
                </a:lnTo>
                <a:lnTo>
                  <a:pt x="17" y="16"/>
                </a:lnTo>
                <a:lnTo>
                  <a:pt x="11" y="18"/>
                </a:lnTo>
                <a:lnTo>
                  <a:pt x="6" y="12"/>
                </a:lnTo>
                <a:lnTo>
                  <a:pt x="0" y="4"/>
                </a:lnTo>
                <a:lnTo>
                  <a:pt x="4" y="4"/>
                </a:lnTo>
                <a:lnTo>
                  <a:pt x="11" y="6"/>
                </a:lnTo>
                <a:lnTo>
                  <a:pt x="11" y="2"/>
                </a:lnTo>
                <a:lnTo>
                  <a:pt x="13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46" name="Freeform 781"/>
          <p:cNvSpPr>
            <a:spLocks/>
          </p:cNvSpPr>
          <p:nvPr/>
        </p:nvSpPr>
        <p:spPr bwMode="gray">
          <a:xfrm>
            <a:off x="4013860" y="2385222"/>
            <a:ext cx="8186" cy="9108"/>
          </a:xfrm>
          <a:custGeom>
            <a:avLst/>
            <a:gdLst>
              <a:gd name="T0" fmla="*/ 1 w 3"/>
              <a:gd name="T1" fmla="*/ 0 h 5"/>
              <a:gd name="T2" fmla="*/ 16 w 3"/>
              <a:gd name="T3" fmla="*/ 4 h 5"/>
              <a:gd name="T4" fmla="*/ 1 w 3"/>
              <a:gd name="T5" fmla="*/ 5 h 5"/>
              <a:gd name="T6" fmla="*/ 0 w 3"/>
              <a:gd name="T7" fmla="*/ 2 h 5"/>
              <a:gd name="T8" fmla="*/ 1 w 3"/>
              <a:gd name="T9" fmla="*/ 0 h 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" h="5">
                <a:moveTo>
                  <a:pt x="1" y="0"/>
                </a:moveTo>
                <a:lnTo>
                  <a:pt x="3" y="4"/>
                </a:lnTo>
                <a:lnTo>
                  <a:pt x="1" y="5"/>
                </a:lnTo>
                <a:lnTo>
                  <a:pt x="0" y="2"/>
                </a:lnTo>
                <a:lnTo>
                  <a:pt x="1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47" name="Freeform 782"/>
          <p:cNvSpPr>
            <a:spLocks/>
          </p:cNvSpPr>
          <p:nvPr/>
        </p:nvSpPr>
        <p:spPr bwMode="gray">
          <a:xfrm>
            <a:off x="3997474" y="2343353"/>
            <a:ext cx="18419" cy="7286"/>
          </a:xfrm>
          <a:custGeom>
            <a:avLst/>
            <a:gdLst>
              <a:gd name="T0" fmla="*/ 2 w 9"/>
              <a:gd name="T1" fmla="*/ 0 h 4"/>
              <a:gd name="T2" fmla="*/ 8 w 9"/>
              <a:gd name="T3" fmla="*/ 0 h 4"/>
              <a:gd name="T4" fmla="*/ 9 w 9"/>
              <a:gd name="T5" fmla="*/ 2 h 4"/>
              <a:gd name="T6" fmla="*/ 6 w 9"/>
              <a:gd name="T7" fmla="*/ 4 h 4"/>
              <a:gd name="T8" fmla="*/ 2 w 9"/>
              <a:gd name="T9" fmla="*/ 4 h 4"/>
              <a:gd name="T10" fmla="*/ 0 w 9"/>
              <a:gd name="T11" fmla="*/ 2 h 4"/>
              <a:gd name="T12" fmla="*/ 2 w 9"/>
              <a:gd name="T13" fmla="*/ 0 h 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9" h="4">
                <a:moveTo>
                  <a:pt x="2" y="0"/>
                </a:moveTo>
                <a:lnTo>
                  <a:pt x="8" y="0"/>
                </a:lnTo>
                <a:lnTo>
                  <a:pt x="9" y="2"/>
                </a:lnTo>
                <a:lnTo>
                  <a:pt x="6" y="4"/>
                </a:lnTo>
                <a:lnTo>
                  <a:pt x="2" y="4"/>
                </a:lnTo>
                <a:lnTo>
                  <a:pt x="0" y="2"/>
                </a:lnTo>
                <a:lnTo>
                  <a:pt x="2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48" name="Freeform 783"/>
          <p:cNvSpPr>
            <a:spLocks/>
          </p:cNvSpPr>
          <p:nvPr/>
        </p:nvSpPr>
        <p:spPr bwMode="gray">
          <a:xfrm>
            <a:off x="3805118" y="2290513"/>
            <a:ext cx="79810" cy="65568"/>
          </a:xfrm>
          <a:custGeom>
            <a:avLst/>
            <a:gdLst>
              <a:gd name="T0" fmla="*/ 17 w 36"/>
              <a:gd name="T1" fmla="*/ 0 h 36"/>
              <a:gd name="T2" fmla="*/ 28 w 36"/>
              <a:gd name="T3" fmla="*/ 6 h 36"/>
              <a:gd name="T4" fmla="*/ 39 w 36"/>
              <a:gd name="T5" fmla="*/ 11 h 36"/>
              <a:gd name="T6" fmla="*/ 42 w 36"/>
              <a:gd name="T7" fmla="*/ 11 h 36"/>
              <a:gd name="T8" fmla="*/ 50 w 36"/>
              <a:gd name="T9" fmla="*/ 11 h 36"/>
              <a:gd name="T10" fmla="*/ 52 w 36"/>
              <a:gd name="T11" fmla="*/ 15 h 36"/>
              <a:gd name="T12" fmla="*/ 55 w 36"/>
              <a:gd name="T13" fmla="*/ 19 h 36"/>
              <a:gd name="T14" fmla="*/ 58 w 36"/>
              <a:gd name="T15" fmla="*/ 23 h 36"/>
              <a:gd name="T16" fmla="*/ 58 w 36"/>
              <a:gd name="T17" fmla="*/ 29 h 36"/>
              <a:gd name="T18" fmla="*/ 55 w 36"/>
              <a:gd name="T19" fmla="*/ 27 h 36"/>
              <a:gd name="T20" fmla="*/ 52 w 36"/>
              <a:gd name="T21" fmla="*/ 27 h 36"/>
              <a:gd name="T22" fmla="*/ 52 w 36"/>
              <a:gd name="T23" fmla="*/ 29 h 36"/>
              <a:gd name="T24" fmla="*/ 52 w 36"/>
              <a:gd name="T25" fmla="*/ 33 h 36"/>
              <a:gd name="T26" fmla="*/ 37 w 36"/>
              <a:gd name="T27" fmla="*/ 34 h 36"/>
              <a:gd name="T28" fmla="*/ 24 w 36"/>
              <a:gd name="T29" fmla="*/ 36 h 36"/>
              <a:gd name="T30" fmla="*/ 24 w 36"/>
              <a:gd name="T31" fmla="*/ 33 h 36"/>
              <a:gd name="T32" fmla="*/ 24 w 36"/>
              <a:gd name="T33" fmla="*/ 31 h 36"/>
              <a:gd name="T34" fmla="*/ 17 w 36"/>
              <a:gd name="T35" fmla="*/ 27 h 36"/>
              <a:gd name="T36" fmla="*/ 13 w 36"/>
              <a:gd name="T37" fmla="*/ 23 h 36"/>
              <a:gd name="T38" fmla="*/ 13 w 36"/>
              <a:gd name="T39" fmla="*/ 19 h 36"/>
              <a:gd name="T40" fmla="*/ 13 w 36"/>
              <a:gd name="T41" fmla="*/ 17 h 36"/>
              <a:gd name="T42" fmla="*/ 3 w 36"/>
              <a:gd name="T43" fmla="*/ 11 h 36"/>
              <a:gd name="T44" fmla="*/ 0 w 36"/>
              <a:gd name="T45" fmla="*/ 8 h 36"/>
              <a:gd name="T46" fmla="*/ 5 w 36"/>
              <a:gd name="T47" fmla="*/ 4 h 36"/>
              <a:gd name="T48" fmla="*/ 17 w 36"/>
              <a:gd name="T49" fmla="*/ 0 h 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6" h="36">
                <a:moveTo>
                  <a:pt x="11" y="0"/>
                </a:moveTo>
                <a:lnTo>
                  <a:pt x="17" y="6"/>
                </a:lnTo>
                <a:lnTo>
                  <a:pt x="24" y="11"/>
                </a:lnTo>
                <a:lnTo>
                  <a:pt x="26" y="11"/>
                </a:lnTo>
                <a:lnTo>
                  <a:pt x="30" y="11"/>
                </a:lnTo>
                <a:lnTo>
                  <a:pt x="32" y="15"/>
                </a:lnTo>
                <a:lnTo>
                  <a:pt x="34" y="19"/>
                </a:lnTo>
                <a:lnTo>
                  <a:pt x="36" y="23"/>
                </a:lnTo>
                <a:lnTo>
                  <a:pt x="36" y="29"/>
                </a:lnTo>
                <a:lnTo>
                  <a:pt x="34" y="27"/>
                </a:lnTo>
                <a:lnTo>
                  <a:pt x="32" y="27"/>
                </a:lnTo>
                <a:lnTo>
                  <a:pt x="32" y="29"/>
                </a:lnTo>
                <a:lnTo>
                  <a:pt x="32" y="33"/>
                </a:lnTo>
                <a:lnTo>
                  <a:pt x="23" y="34"/>
                </a:lnTo>
                <a:lnTo>
                  <a:pt x="15" y="36"/>
                </a:lnTo>
                <a:lnTo>
                  <a:pt x="15" y="33"/>
                </a:lnTo>
                <a:lnTo>
                  <a:pt x="15" y="31"/>
                </a:lnTo>
                <a:lnTo>
                  <a:pt x="11" y="27"/>
                </a:lnTo>
                <a:lnTo>
                  <a:pt x="7" y="23"/>
                </a:lnTo>
                <a:lnTo>
                  <a:pt x="7" y="19"/>
                </a:lnTo>
                <a:lnTo>
                  <a:pt x="7" y="17"/>
                </a:lnTo>
                <a:lnTo>
                  <a:pt x="3" y="11"/>
                </a:lnTo>
                <a:lnTo>
                  <a:pt x="0" y="8"/>
                </a:lnTo>
                <a:lnTo>
                  <a:pt x="5" y="4"/>
                </a:lnTo>
                <a:lnTo>
                  <a:pt x="11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49" name="Freeform 784"/>
          <p:cNvSpPr>
            <a:spLocks/>
          </p:cNvSpPr>
          <p:nvPr/>
        </p:nvSpPr>
        <p:spPr bwMode="gray">
          <a:xfrm>
            <a:off x="3931990" y="2259575"/>
            <a:ext cx="51160" cy="69210"/>
          </a:xfrm>
          <a:custGeom>
            <a:avLst/>
            <a:gdLst>
              <a:gd name="T0" fmla="*/ 4 w 23"/>
              <a:gd name="T1" fmla="*/ 0 h 38"/>
              <a:gd name="T2" fmla="*/ 16 w 23"/>
              <a:gd name="T3" fmla="*/ 2 h 38"/>
              <a:gd name="T4" fmla="*/ 24 w 23"/>
              <a:gd name="T5" fmla="*/ 3 h 38"/>
              <a:gd name="T6" fmla="*/ 24 w 23"/>
              <a:gd name="T7" fmla="*/ 11 h 38"/>
              <a:gd name="T8" fmla="*/ 28 w 23"/>
              <a:gd name="T9" fmla="*/ 19 h 38"/>
              <a:gd name="T10" fmla="*/ 35 w 23"/>
              <a:gd name="T11" fmla="*/ 23 h 38"/>
              <a:gd name="T12" fmla="*/ 38 w 23"/>
              <a:gd name="T13" fmla="*/ 32 h 38"/>
              <a:gd name="T14" fmla="*/ 32 w 23"/>
              <a:gd name="T15" fmla="*/ 34 h 38"/>
              <a:gd name="T16" fmla="*/ 28 w 23"/>
              <a:gd name="T17" fmla="*/ 38 h 38"/>
              <a:gd name="T18" fmla="*/ 16 w 23"/>
              <a:gd name="T19" fmla="*/ 28 h 38"/>
              <a:gd name="T20" fmla="*/ 0 w 23"/>
              <a:gd name="T21" fmla="*/ 21 h 38"/>
              <a:gd name="T22" fmla="*/ 0 w 23"/>
              <a:gd name="T23" fmla="*/ 17 h 38"/>
              <a:gd name="T24" fmla="*/ 4 w 23"/>
              <a:gd name="T25" fmla="*/ 19 h 38"/>
              <a:gd name="T26" fmla="*/ 12 w 23"/>
              <a:gd name="T27" fmla="*/ 19 h 38"/>
              <a:gd name="T28" fmla="*/ 4 w 23"/>
              <a:gd name="T29" fmla="*/ 15 h 38"/>
              <a:gd name="T30" fmla="*/ 12 w 23"/>
              <a:gd name="T31" fmla="*/ 13 h 38"/>
              <a:gd name="T32" fmla="*/ 12 w 23"/>
              <a:gd name="T33" fmla="*/ 13 h 38"/>
              <a:gd name="T34" fmla="*/ 16 w 23"/>
              <a:gd name="T35" fmla="*/ 15 h 38"/>
              <a:gd name="T36" fmla="*/ 16 w 23"/>
              <a:gd name="T37" fmla="*/ 13 h 38"/>
              <a:gd name="T38" fmla="*/ 18 w 23"/>
              <a:gd name="T39" fmla="*/ 9 h 38"/>
              <a:gd name="T40" fmla="*/ 18 w 23"/>
              <a:gd name="T41" fmla="*/ 7 h 38"/>
              <a:gd name="T42" fmla="*/ 16 w 23"/>
              <a:gd name="T43" fmla="*/ 5 h 38"/>
              <a:gd name="T44" fmla="*/ 16 w 23"/>
              <a:gd name="T45" fmla="*/ 3 h 38"/>
              <a:gd name="T46" fmla="*/ 14 w 23"/>
              <a:gd name="T47" fmla="*/ 5 h 38"/>
              <a:gd name="T48" fmla="*/ 14 w 23"/>
              <a:gd name="T49" fmla="*/ 7 h 38"/>
              <a:gd name="T50" fmla="*/ 4 w 23"/>
              <a:gd name="T51" fmla="*/ 7 h 38"/>
              <a:gd name="T52" fmla="*/ 2 w 23"/>
              <a:gd name="T53" fmla="*/ 5 h 38"/>
              <a:gd name="T54" fmla="*/ 2 w 23"/>
              <a:gd name="T55" fmla="*/ 3 h 38"/>
              <a:gd name="T56" fmla="*/ 2 w 23"/>
              <a:gd name="T57" fmla="*/ 0 h 38"/>
              <a:gd name="T58" fmla="*/ 4 w 23"/>
              <a:gd name="T59" fmla="*/ 0 h 38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23" h="38">
                <a:moveTo>
                  <a:pt x="4" y="0"/>
                </a:moveTo>
                <a:lnTo>
                  <a:pt x="10" y="2"/>
                </a:lnTo>
                <a:lnTo>
                  <a:pt x="15" y="3"/>
                </a:lnTo>
                <a:lnTo>
                  <a:pt x="15" y="11"/>
                </a:lnTo>
                <a:lnTo>
                  <a:pt x="17" y="19"/>
                </a:lnTo>
                <a:lnTo>
                  <a:pt x="21" y="23"/>
                </a:lnTo>
                <a:lnTo>
                  <a:pt x="23" y="32"/>
                </a:lnTo>
                <a:lnTo>
                  <a:pt x="19" y="34"/>
                </a:lnTo>
                <a:lnTo>
                  <a:pt x="17" y="38"/>
                </a:lnTo>
                <a:lnTo>
                  <a:pt x="10" y="28"/>
                </a:lnTo>
                <a:lnTo>
                  <a:pt x="0" y="21"/>
                </a:lnTo>
                <a:lnTo>
                  <a:pt x="0" y="17"/>
                </a:lnTo>
                <a:lnTo>
                  <a:pt x="4" y="19"/>
                </a:lnTo>
                <a:lnTo>
                  <a:pt x="6" y="19"/>
                </a:lnTo>
                <a:lnTo>
                  <a:pt x="4" y="15"/>
                </a:lnTo>
                <a:lnTo>
                  <a:pt x="6" y="13"/>
                </a:lnTo>
                <a:lnTo>
                  <a:pt x="10" y="15"/>
                </a:lnTo>
                <a:lnTo>
                  <a:pt x="10" y="13"/>
                </a:lnTo>
                <a:lnTo>
                  <a:pt x="12" y="9"/>
                </a:lnTo>
                <a:lnTo>
                  <a:pt x="12" y="7"/>
                </a:lnTo>
                <a:lnTo>
                  <a:pt x="10" y="5"/>
                </a:lnTo>
                <a:lnTo>
                  <a:pt x="10" y="3"/>
                </a:lnTo>
                <a:lnTo>
                  <a:pt x="8" y="5"/>
                </a:lnTo>
                <a:lnTo>
                  <a:pt x="8" y="7"/>
                </a:lnTo>
                <a:lnTo>
                  <a:pt x="4" y="7"/>
                </a:lnTo>
                <a:lnTo>
                  <a:pt x="2" y="5"/>
                </a:lnTo>
                <a:lnTo>
                  <a:pt x="2" y="3"/>
                </a:lnTo>
                <a:lnTo>
                  <a:pt x="2" y="0"/>
                </a:lnTo>
                <a:lnTo>
                  <a:pt x="4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50" name="Freeform 785"/>
          <p:cNvSpPr>
            <a:spLocks/>
          </p:cNvSpPr>
          <p:nvPr/>
        </p:nvSpPr>
        <p:spPr bwMode="gray">
          <a:xfrm>
            <a:off x="3923805" y="2217671"/>
            <a:ext cx="26603" cy="20035"/>
          </a:xfrm>
          <a:custGeom>
            <a:avLst/>
            <a:gdLst>
              <a:gd name="T0" fmla="*/ 0 w 12"/>
              <a:gd name="T1" fmla="*/ 0 h 11"/>
              <a:gd name="T2" fmla="*/ 12 w 12"/>
              <a:gd name="T3" fmla="*/ 2 h 11"/>
              <a:gd name="T4" fmla="*/ 14 w 12"/>
              <a:gd name="T5" fmla="*/ 3 h 11"/>
              <a:gd name="T6" fmla="*/ 14 w 12"/>
              <a:gd name="T7" fmla="*/ 5 h 11"/>
              <a:gd name="T8" fmla="*/ 16 w 12"/>
              <a:gd name="T9" fmla="*/ 7 h 11"/>
              <a:gd name="T10" fmla="*/ 18 w 12"/>
              <a:gd name="T11" fmla="*/ 9 h 11"/>
              <a:gd name="T12" fmla="*/ 18 w 12"/>
              <a:gd name="T13" fmla="*/ 11 h 11"/>
              <a:gd name="T14" fmla="*/ 14 w 12"/>
              <a:gd name="T15" fmla="*/ 11 h 11"/>
              <a:gd name="T16" fmla="*/ 2 w 12"/>
              <a:gd name="T17" fmla="*/ 11 h 11"/>
              <a:gd name="T18" fmla="*/ 0 w 12"/>
              <a:gd name="T19" fmla="*/ 3 h 11"/>
              <a:gd name="T20" fmla="*/ 0 w 12"/>
              <a:gd name="T21" fmla="*/ 0 h 1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2" h="11">
                <a:moveTo>
                  <a:pt x="0" y="0"/>
                </a:moveTo>
                <a:lnTo>
                  <a:pt x="6" y="2"/>
                </a:lnTo>
                <a:lnTo>
                  <a:pt x="8" y="3"/>
                </a:lnTo>
                <a:lnTo>
                  <a:pt x="8" y="5"/>
                </a:lnTo>
                <a:lnTo>
                  <a:pt x="10" y="7"/>
                </a:lnTo>
                <a:lnTo>
                  <a:pt x="12" y="9"/>
                </a:lnTo>
                <a:lnTo>
                  <a:pt x="12" y="11"/>
                </a:lnTo>
                <a:lnTo>
                  <a:pt x="8" y="11"/>
                </a:lnTo>
                <a:lnTo>
                  <a:pt x="2" y="11"/>
                </a:lnTo>
                <a:lnTo>
                  <a:pt x="0" y="3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51" name="Freeform 786"/>
          <p:cNvSpPr>
            <a:spLocks/>
          </p:cNvSpPr>
          <p:nvPr/>
        </p:nvSpPr>
        <p:spPr bwMode="gray">
          <a:xfrm>
            <a:off x="4042497" y="2172146"/>
            <a:ext cx="6140" cy="7286"/>
          </a:xfrm>
          <a:custGeom>
            <a:avLst/>
            <a:gdLst>
              <a:gd name="T0" fmla="*/ 27 w 2"/>
              <a:gd name="T1" fmla="*/ 0 h 4"/>
              <a:gd name="T2" fmla="*/ 27 w 2"/>
              <a:gd name="T3" fmla="*/ 2 h 4"/>
              <a:gd name="T4" fmla="*/ 0 w 2"/>
              <a:gd name="T5" fmla="*/ 4 h 4"/>
              <a:gd name="T6" fmla="*/ 0 w 2"/>
              <a:gd name="T7" fmla="*/ 0 h 4"/>
              <a:gd name="T8" fmla="*/ 27 w 2"/>
              <a:gd name="T9" fmla="*/ 0 h 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" h="4">
                <a:moveTo>
                  <a:pt x="2" y="0"/>
                </a:moveTo>
                <a:lnTo>
                  <a:pt x="2" y="2"/>
                </a:lnTo>
                <a:lnTo>
                  <a:pt x="0" y="4"/>
                </a:lnTo>
                <a:lnTo>
                  <a:pt x="0" y="0"/>
                </a:lnTo>
                <a:lnTo>
                  <a:pt x="2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52" name="Freeform 787"/>
          <p:cNvSpPr>
            <a:spLocks/>
          </p:cNvSpPr>
          <p:nvPr/>
        </p:nvSpPr>
        <p:spPr bwMode="gray">
          <a:xfrm>
            <a:off x="4324910" y="1975420"/>
            <a:ext cx="32743" cy="30964"/>
          </a:xfrm>
          <a:custGeom>
            <a:avLst/>
            <a:gdLst>
              <a:gd name="T0" fmla="*/ 5 w 15"/>
              <a:gd name="T1" fmla="*/ 0 h 17"/>
              <a:gd name="T2" fmla="*/ 3 w 15"/>
              <a:gd name="T3" fmla="*/ 2 h 17"/>
              <a:gd name="T4" fmla="*/ 0 w 15"/>
              <a:gd name="T5" fmla="*/ 4 h 17"/>
              <a:gd name="T6" fmla="*/ 0 w 15"/>
              <a:gd name="T7" fmla="*/ 8 h 17"/>
              <a:gd name="T8" fmla="*/ 0 w 15"/>
              <a:gd name="T9" fmla="*/ 14 h 17"/>
              <a:gd name="T10" fmla="*/ 2 w 15"/>
              <a:gd name="T11" fmla="*/ 16 h 17"/>
              <a:gd name="T12" fmla="*/ 3 w 15"/>
              <a:gd name="T13" fmla="*/ 17 h 17"/>
              <a:gd name="T14" fmla="*/ 7 w 15"/>
              <a:gd name="T15" fmla="*/ 17 h 17"/>
              <a:gd name="T16" fmla="*/ 15 w 15"/>
              <a:gd name="T17" fmla="*/ 16 h 17"/>
              <a:gd name="T18" fmla="*/ 17 w 15"/>
              <a:gd name="T19" fmla="*/ 14 h 17"/>
              <a:gd name="T20" fmla="*/ 21 w 15"/>
              <a:gd name="T21" fmla="*/ 12 h 17"/>
              <a:gd name="T22" fmla="*/ 21 w 15"/>
              <a:gd name="T23" fmla="*/ 8 h 17"/>
              <a:gd name="T24" fmla="*/ 21 w 15"/>
              <a:gd name="T25" fmla="*/ 4 h 17"/>
              <a:gd name="T26" fmla="*/ 15 w 15"/>
              <a:gd name="T27" fmla="*/ 2 h 17"/>
              <a:gd name="T28" fmla="*/ 5 w 15"/>
              <a:gd name="T29" fmla="*/ 0 h 17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5" h="17">
                <a:moveTo>
                  <a:pt x="5" y="0"/>
                </a:moveTo>
                <a:lnTo>
                  <a:pt x="3" y="2"/>
                </a:lnTo>
                <a:lnTo>
                  <a:pt x="0" y="4"/>
                </a:lnTo>
                <a:lnTo>
                  <a:pt x="0" y="8"/>
                </a:lnTo>
                <a:lnTo>
                  <a:pt x="0" y="14"/>
                </a:lnTo>
                <a:lnTo>
                  <a:pt x="2" y="16"/>
                </a:lnTo>
                <a:lnTo>
                  <a:pt x="3" y="17"/>
                </a:lnTo>
                <a:lnTo>
                  <a:pt x="7" y="17"/>
                </a:lnTo>
                <a:lnTo>
                  <a:pt x="9" y="16"/>
                </a:lnTo>
                <a:lnTo>
                  <a:pt x="11" y="14"/>
                </a:lnTo>
                <a:lnTo>
                  <a:pt x="15" y="12"/>
                </a:lnTo>
                <a:lnTo>
                  <a:pt x="15" y="8"/>
                </a:lnTo>
                <a:lnTo>
                  <a:pt x="15" y="4"/>
                </a:lnTo>
                <a:lnTo>
                  <a:pt x="9" y="2"/>
                </a:lnTo>
                <a:lnTo>
                  <a:pt x="5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53" name="Freeform 788"/>
          <p:cNvSpPr>
            <a:spLocks/>
          </p:cNvSpPr>
          <p:nvPr/>
        </p:nvSpPr>
        <p:spPr bwMode="gray">
          <a:xfrm>
            <a:off x="4595019" y="1944456"/>
            <a:ext cx="49113" cy="30964"/>
          </a:xfrm>
          <a:custGeom>
            <a:avLst/>
            <a:gdLst>
              <a:gd name="T0" fmla="*/ 0 w 22"/>
              <a:gd name="T1" fmla="*/ 0 h 17"/>
              <a:gd name="T2" fmla="*/ 0 w 22"/>
              <a:gd name="T3" fmla="*/ 6 h 17"/>
              <a:gd name="T4" fmla="*/ 0 w 22"/>
              <a:gd name="T5" fmla="*/ 11 h 17"/>
              <a:gd name="T6" fmla="*/ 12 w 22"/>
              <a:gd name="T7" fmla="*/ 13 h 17"/>
              <a:gd name="T8" fmla="*/ 19 w 22"/>
              <a:gd name="T9" fmla="*/ 13 h 17"/>
              <a:gd name="T10" fmla="*/ 19 w 22"/>
              <a:gd name="T11" fmla="*/ 17 h 17"/>
              <a:gd name="T12" fmla="*/ 27 w 22"/>
              <a:gd name="T13" fmla="*/ 17 h 17"/>
              <a:gd name="T14" fmla="*/ 37 w 22"/>
              <a:gd name="T15" fmla="*/ 17 h 17"/>
              <a:gd name="T16" fmla="*/ 37 w 22"/>
              <a:gd name="T17" fmla="*/ 13 h 17"/>
              <a:gd name="T18" fmla="*/ 37 w 22"/>
              <a:gd name="T19" fmla="*/ 10 h 17"/>
              <a:gd name="T20" fmla="*/ 23 w 22"/>
              <a:gd name="T21" fmla="*/ 4 h 17"/>
              <a:gd name="T22" fmla="*/ 14 w 22"/>
              <a:gd name="T23" fmla="*/ 0 h 17"/>
              <a:gd name="T24" fmla="*/ 4 w 22"/>
              <a:gd name="T25" fmla="*/ 0 h 17"/>
              <a:gd name="T26" fmla="*/ 0 w 22"/>
              <a:gd name="T27" fmla="*/ 0 h 17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2" h="17">
                <a:moveTo>
                  <a:pt x="0" y="0"/>
                </a:moveTo>
                <a:lnTo>
                  <a:pt x="0" y="6"/>
                </a:lnTo>
                <a:lnTo>
                  <a:pt x="0" y="11"/>
                </a:lnTo>
                <a:lnTo>
                  <a:pt x="6" y="13"/>
                </a:lnTo>
                <a:lnTo>
                  <a:pt x="12" y="13"/>
                </a:lnTo>
                <a:lnTo>
                  <a:pt x="12" y="17"/>
                </a:lnTo>
                <a:lnTo>
                  <a:pt x="16" y="17"/>
                </a:lnTo>
                <a:lnTo>
                  <a:pt x="22" y="17"/>
                </a:lnTo>
                <a:lnTo>
                  <a:pt x="22" y="13"/>
                </a:lnTo>
                <a:lnTo>
                  <a:pt x="22" y="10"/>
                </a:lnTo>
                <a:lnTo>
                  <a:pt x="14" y="4"/>
                </a:lnTo>
                <a:lnTo>
                  <a:pt x="8" y="0"/>
                </a:lnTo>
                <a:lnTo>
                  <a:pt x="4" y="0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54" name="Freeform 789"/>
          <p:cNvSpPr>
            <a:spLocks/>
          </p:cNvSpPr>
          <p:nvPr/>
        </p:nvSpPr>
        <p:spPr bwMode="gray">
          <a:xfrm>
            <a:off x="5131173" y="1929910"/>
            <a:ext cx="10233" cy="7286"/>
          </a:xfrm>
          <a:custGeom>
            <a:avLst/>
            <a:gdLst>
              <a:gd name="T0" fmla="*/ 10 w 4"/>
              <a:gd name="T1" fmla="*/ 0 h 4"/>
              <a:gd name="T2" fmla="*/ 16 w 4"/>
              <a:gd name="T3" fmla="*/ 0 h 4"/>
              <a:gd name="T4" fmla="*/ 16 w 4"/>
              <a:gd name="T5" fmla="*/ 2 h 4"/>
              <a:gd name="T6" fmla="*/ 10 w 4"/>
              <a:gd name="T7" fmla="*/ 2 h 4"/>
              <a:gd name="T8" fmla="*/ 0 w 4"/>
              <a:gd name="T9" fmla="*/ 4 h 4"/>
              <a:gd name="T10" fmla="*/ 0 w 4"/>
              <a:gd name="T11" fmla="*/ 0 h 4"/>
              <a:gd name="T12" fmla="*/ 10 w 4"/>
              <a:gd name="T13" fmla="*/ 0 h 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" h="4">
                <a:moveTo>
                  <a:pt x="2" y="0"/>
                </a:moveTo>
                <a:lnTo>
                  <a:pt x="4" y="0"/>
                </a:lnTo>
                <a:lnTo>
                  <a:pt x="4" y="2"/>
                </a:lnTo>
                <a:lnTo>
                  <a:pt x="2" y="2"/>
                </a:lnTo>
                <a:lnTo>
                  <a:pt x="0" y="4"/>
                </a:lnTo>
                <a:lnTo>
                  <a:pt x="0" y="0"/>
                </a:lnTo>
                <a:lnTo>
                  <a:pt x="2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55" name="Freeform 790"/>
          <p:cNvSpPr>
            <a:spLocks/>
          </p:cNvSpPr>
          <p:nvPr/>
        </p:nvSpPr>
        <p:spPr bwMode="gray">
          <a:xfrm>
            <a:off x="5116853" y="1838849"/>
            <a:ext cx="36835" cy="18213"/>
          </a:xfrm>
          <a:custGeom>
            <a:avLst/>
            <a:gdLst>
              <a:gd name="T0" fmla="*/ 7 w 17"/>
              <a:gd name="T1" fmla="*/ 0 h 10"/>
              <a:gd name="T2" fmla="*/ 3 w 17"/>
              <a:gd name="T3" fmla="*/ 6 h 10"/>
              <a:gd name="T4" fmla="*/ 0 w 17"/>
              <a:gd name="T5" fmla="*/ 10 h 10"/>
              <a:gd name="T6" fmla="*/ 5 w 17"/>
              <a:gd name="T7" fmla="*/ 10 h 10"/>
              <a:gd name="T8" fmla="*/ 23 w 17"/>
              <a:gd name="T9" fmla="*/ 8 h 10"/>
              <a:gd name="T10" fmla="*/ 23 w 17"/>
              <a:gd name="T11" fmla="*/ 4 h 10"/>
              <a:gd name="T12" fmla="*/ 23 w 17"/>
              <a:gd name="T13" fmla="*/ 2 h 10"/>
              <a:gd name="T14" fmla="*/ 17 w 17"/>
              <a:gd name="T15" fmla="*/ 2 h 10"/>
              <a:gd name="T16" fmla="*/ 7 w 17"/>
              <a:gd name="T17" fmla="*/ 0 h 1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7" h="10">
                <a:moveTo>
                  <a:pt x="7" y="0"/>
                </a:moveTo>
                <a:lnTo>
                  <a:pt x="3" y="6"/>
                </a:lnTo>
                <a:lnTo>
                  <a:pt x="0" y="10"/>
                </a:lnTo>
                <a:lnTo>
                  <a:pt x="5" y="10"/>
                </a:lnTo>
                <a:lnTo>
                  <a:pt x="17" y="8"/>
                </a:lnTo>
                <a:lnTo>
                  <a:pt x="17" y="4"/>
                </a:lnTo>
                <a:lnTo>
                  <a:pt x="17" y="2"/>
                </a:lnTo>
                <a:lnTo>
                  <a:pt x="11" y="2"/>
                </a:lnTo>
                <a:lnTo>
                  <a:pt x="7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56" name="Freeform 791"/>
          <p:cNvSpPr>
            <a:spLocks/>
          </p:cNvSpPr>
          <p:nvPr/>
        </p:nvSpPr>
        <p:spPr bwMode="gray">
          <a:xfrm>
            <a:off x="5153684" y="1811499"/>
            <a:ext cx="24557" cy="21856"/>
          </a:xfrm>
          <a:custGeom>
            <a:avLst/>
            <a:gdLst>
              <a:gd name="T0" fmla="*/ 12 w 11"/>
              <a:gd name="T1" fmla="*/ 0 h 12"/>
              <a:gd name="T2" fmla="*/ 4 w 11"/>
              <a:gd name="T3" fmla="*/ 2 h 12"/>
              <a:gd name="T4" fmla="*/ 0 w 11"/>
              <a:gd name="T5" fmla="*/ 6 h 12"/>
              <a:gd name="T6" fmla="*/ 2 w 11"/>
              <a:gd name="T7" fmla="*/ 8 h 12"/>
              <a:gd name="T8" fmla="*/ 4 w 11"/>
              <a:gd name="T9" fmla="*/ 12 h 12"/>
              <a:gd name="T10" fmla="*/ 14 w 11"/>
              <a:gd name="T11" fmla="*/ 12 h 12"/>
              <a:gd name="T12" fmla="*/ 15 w 11"/>
              <a:gd name="T13" fmla="*/ 12 h 12"/>
              <a:gd name="T14" fmla="*/ 17 w 11"/>
              <a:gd name="T15" fmla="*/ 4 h 12"/>
              <a:gd name="T16" fmla="*/ 12 w 11"/>
              <a:gd name="T17" fmla="*/ 0 h 1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1" h="12">
                <a:moveTo>
                  <a:pt x="6" y="0"/>
                </a:moveTo>
                <a:lnTo>
                  <a:pt x="4" y="2"/>
                </a:lnTo>
                <a:lnTo>
                  <a:pt x="0" y="6"/>
                </a:lnTo>
                <a:lnTo>
                  <a:pt x="2" y="8"/>
                </a:lnTo>
                <a:lnTo>
                  <a:pt x="4" y="12"/>
                </a:lnTo>
                <a:lnTo>
                  <a:pt x="8" y="12"/>
                </a:lnTo>
                <a:lnTo>
                  <a:pt x="9" y="12"/>
                </a:lnTo>
                <a:lnTo>
                  <a:pt x="11" y="4"/>
                </a:lnTo>
                <a:lnTo>
                  <a:pt x="6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57" name="Freeform 792"/>
          <p:cNvSpPr>
            <a:spLocks/>
          </p:cNvSpPr>
          <p:nvPr/>
        </p:nvSpPr>
        <p:spPr bwMode="gray">
          <a:xfrm>
            <a:off x="5339904" y="1807884"/>
            <a:ext cx="18419" cy="18213"/>
          </a:xfrm>
          <a:custGeom>
            <a:avLst/>
            <a:gdLst>
              <a:gd name="T0" fmla="*/ 16 w 8"/>
              <a:gd name="T1" fmla="*/ 0 h 10"/>
              <a:gd name="T2" fmla="*/ 12 w 8"/>
              <a:gd name="T3" fmla="*/ 4 h 10"/>
              <a:gd name="T4" fmla="*/ 10 w 8"/>
              <a:gd name="T5" fmla="*/ 10 h 10"/>
              <a:gd name="T6" fmla="*/ 0 w 8"/>
              <a:gd name="T7" fmla="*/ 10 h 10"/>
              <a:gd name="T8" fmla="*/ 0 w 8"/>
              <a:gd name="T9" fmla="*/ 8 h 10"/>
              <a:gd name="T10" fmla="*/ 10 w 8"/>
              <a:gd name="T11" fmla="*/ 4 h 10"/>
              <a:gd name="T12" fmla="*/ 16 w 8"/>
              <a:gd name="T13" fmla="*/ 0 h 1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" h="10">
                <a:moveTo>
                  <a:pt x="8" y="0"/>
                </a:moveTo>
                <a:lnTo>
                  <a:pt x="6" y="4"/>
                </a:lnTo>
                <a:lnTo>
                  <a:pt x="4" y="10"/>
                </a:lnTo>
                <a:lnTo>
                  <a:pt x="0" y="10"/>
                </a:lnTo>
                <a:lnTo>
                  <a:pt x="0" y="8"/>
                </a:lnTo>
                <a:lnTo>
                  <a:pt x="4" y="4"/>
                </a:lnTo>
                <a:lnTo>
                  <a:pt x="8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58" name="Freeform 793"/>
          <p:cNvSpPr>
            <a:spLocks/>
          </p:cNvSpPr>
          <p:nvPr/>
        </p:nvSpPr>
        <p:spPr bwMode="gray">
          <a:xfrm>
            <a:off x="4502938" y="1807870"/>
            <a:ext cx="12278" cy="7286"/>
          </a:xfrm>
          <a:custGeom>
            <a:avLst/>
            <a:gdLst>
              <a:gd name="T0" fmla="*/ 2 w 6"/>
              <a:gd name="T1" fmla="*/ 0 h 4"/>
              <a:gd name="T2" fmla="*/ 4 w 6"/>
              <a:gd name="T3" fmla="*/ 2 h 4"/>
              <a:gd name="T4" fmla="*/ 6 w 6"/>
              <a:gd name="T5" fmla="*/ 4 h 4"/>
              <a:gd name="T6" fmla="*/ 4 w 6"/>
              <a:gd name="T7" fmla="*/ 2 h 4"/>
              <a:gd name="T8" fmla="*/ 0 w 6"/>
              <a:gd name="T9" fmla="*/ 2 h 4"/>
              <a:gd name="T10" fmla="*/ 0 w 6"/>
              <a:gd name="T11" fmla="*/ 0 h 4"/>
              <a:gd name="T12" fmla="*/ 2 w 6"/>
              <a:gd name="T13" fmla="*/ 0 h 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6" h="4">
                <a:moveTo>
                  <a:pt x="2" y="0"/>
                </a:moveTo>
                <a:lnTo>
                  <a:pt x="4" y="2"/>
                </a:lnTo>
                <a:lnTo>
                  <a:pt x="6" y="4"/>
                </a:lnTo>
                <a:lnTo>
                  <a:pt x="4" y="2"/>
                </a:lnTo>
                <a:lnTo>
                  <a:pt x="0" y="2"/>
                </a:lnTo>
                <a:lnTo>
                  <a:pt x="0" y="0"/>
                </a:lnTo>
                <a:lnTo>
                  <a:pt x="2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59" name="Freeform 794"/>
          <p:cNvSpPr>
            <a:spLocks/>
          </p:cNvSpPr>
          <p:nvPr/>
        </p:nvSpPr>
        <p:spPr bwMode="gray">
          <a:xfrm>
            <a:off x="4482473" y="1804231"/>
            <a:ext cx="6140" cy="7286"/>
          </a:xfrm>
          <a:custGeom>
            <a:avLst/>
            <a:gdLst>
              <a:gd name="T0" fmla="*/ 2 w 3"/>
              <a:gd name="T1" fmla="*/ 0 h 4"/>
              <a:gd name="T2" fmla="*/ 3 w 3"/>
              <a:gd name="T3" fmla="*/ 0 h 4"/>
              <a:gd name="T4" fmla="*/ 3 w 3"/>
              <a:gd name="T5" fmla="*/ 2 h 4"/>
              <a:gd name="T6" fmla="*/ 2 w 3"/>
              <a:gd name="T7" fmla="*/ 2 h 4"/>
              <a:gd name="T8" fmla="*/ 0 w 3"/>
              <a:gd name="T9" fmla="*/ 4 h 4"/>
              <a:gd name="T10" fmla="*/ 0 w 3"/>
              <a:gd name="T11" fmla="*/ 0 h 4"/>
              <a:gd name="T12" fmla="*/ 2 w 3"/>
              <a:gd name="T13" fmla="*/ 0 h 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3" h="4">
                <a:moveTo>
                  <a:pt x="2" y="0"/>
                </a:moveTo>
                <a:lnTo>
                  <a:pt x="3" y="0"/>
                </a:lnTo>
                <a:lnTo>
                  <a:pt x="3" y="2"/>
                </a:lnTo>
                <a:lnTo>
                  <a:pt x="2" y="2"/>
                </a:lnTo>
                <a:lnTo>
                  <a:pt x="0" y="4"/>
                </a:lnTo>
                <a:lnTo>
                  <a:pt x="0" y="0"/>
                </a:lnTo>
                <a:lnTo>
                  <a:pt x="2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60" name="Freeform 795"/>
          <p:cNvSpPr>
            <a:spLocks/>
          </p:cNvSpPr>
          <p:nvPr/>
        </p:nvSpPr>
        <p:spPr bwMode="gray">
          <a:xfrm>
            <a:off x="4918394" y="1793285"/>
            <a:ext cx="22511" cy="21856"/>
          </a:xfrm>
          <a:custGeom>
            <a:avLst/>
            <a:gdLst>
              <a:gd name="T0" fmla="*/ 2 w 10"/>
              <a:gd name="T1" fmla="*/ 0 h 12"/>
              <a:gd name="T2" fmla="*/ 0 w 10"/>
              <a:gd name="T3" fmla="*/ 6 h 12"/>
              <a:gd name="T4" fmla="*/ 0 w 10"/>
              <a:gd name="T5" fmla="*/ 10 h 12"/>
              <a:gd name="T6" fmla="*/ 0 w 10"/>
              <a:gd name="T7" fmla="*/ 12 h 12"/>
              <a:gd name="T8" fmla="*/ 2 w 10"/>
              <a:gd name="T9" fmla="*/ 12 h 12"/>
              <a:gd name="T10" fmla="*/ 12 w 10"/>
              <a:gd name="T11" fmla="*/ 12 h 12"/>
              <a:gd name="T12" fmla="*/ 17 w 10"/>
              <a:gd name="T13" fmla="*/ 12 h 12"/>
              <a:gd name="T14" fmla="*/ 17 w 10"/>
              <a:gd name="T15" fmla="*/ 8 h 12"/>
              <a:gd name="T16" fmla="*/ 17 w 10"/>
              <a:gd name="T17" fmla="*/ 2 h 12"/>
              <a:gd name="T18" fmla="*/ 12 w 10"/>
              <a:gd name="T19" fmla="*/ 0 h 12"/>
              <a:gd name="T20" fmla="*/ 2 w 10"/>
              <a:gd name="T21" fmla="*/ 0 h 1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0" h="12">
                <a:moveTo>
                  <a:pt x="2" y="0"/>
                </a:moveTo>
                <a:lnTo>
                  <a:pt x="0" y="6"/>
                </a:lnTo>
                <a:lnTo>
                  <a:pt x="0" y="10"/>
                </a:lnTo>
                <a:lnTo>
                  <a:pt x="0" y="12"/>
                </a:lnTo>
                <a:lnTo>
                  <a:pt x="2" y="12"/>
                </a:lnTo>
                <a:lnTo>
                  <a:pt x="6" y="12"/>
                </a:lnTo>
                <a:lnTo>
                  <a:pt x="10" y="12"/>
                </a:lnTo>
                <a:lnTo>
                  <a:pt x="10" y="8"/>
                </a:lnTo>
                <a:lnTo>
                  <a:pt x="10" y="2"/>
                </a:lnTo>
                <a:lnTo>
                  <a:pt x="6" y="0"/>
                </a:lnTo>
                <a:lnTo>
                  <a:pt x="2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61" name="Freeform 796"/>
          <p:cNvSpPr>
            <a:spLocks/>
          </p:cNvSpPr>
          <p:nvPr/>
        </p:nvSpPr>
        <p:spPr bwMode="gray">
          <a:xfrm>
            <a:off x="5769692" y="1696769"/>
            <a:ext cx="77762" cy="45534"/>
          </a:xfrm>
          <a:custGeom>
            <a:avLst/>
            <a:gdLst>
              <a:gd name="T0" fmla="*/ 51 w 35"/>
              <a:gd name="T1" fmla="*/ 0 h 25"/>
              <a:gd name="T2" fmla="*/ 58 w 35"/>
              <a:gd name="T3" fmla="*/ 2 h 25"/>
              <a:gd name="T4" fmla="*/ 58 w 35"/>
              <a:gd name="T5" fmla="*/ 4 h 25"/>
              <a:gd name="T6" fmla="*/ 58 w 35"/>
              <a:gd name="T7" fmla="*/ 5 h 25"/>
              <a:gd name="T8" fmla="*/ 54 w 35"/>
              <a:gd name="T9" fmla="*/ 7 h 25"/>
              <a:gd name="T10" fmla="*/ 43 w 35"/>
              <a:gd name="T11" fmla="*/ 9 h 25"/>
              <a:gd name="T12" fmla="*/ 34 w 35"/>
              <a:gd name="T13" fmla="*/ 13 h 25"/>
              <a:gd name="T14" fmla="*/ 22 w 35"/>
              <a:gd name="T15" fmla="*/ 19 h 25"/>
              <a:gd name="T16" fmla="*/ 14 w 35"/>
              <a:gd name="T17" fmla="*/ 25 h 25"/>
              <a:gd name="T18" fmla="*/ 14 w 35"/>
              <a:gd name="T19" fmla="*/ 21 h 25"/>
              <a:gd name="T20" fmla="*/ 4 w 35"/>
              <a:gd name="T21" fmla="*/ 19 h 25"/>
              <a:gd name="T22" fmla="*/ 0 w 35"/>
              <a:gd name="T23" fmla="*/ 19 h 25"/>
              <a:gd name="T24" fmla="*/ 2 w 35"/>
              <a:gd name="T25" fmla="*/ 13 h 25"/>
              <a:gd name="T26" fmla="*/ 2 w 35"/>
              <a:gd name="T27" fmla="*/ 7 h 25"/>
              <a:gd name="T28" fmla="*/ 12 w 35"/>
              <a:gd name="T29" fmla="*/ 9 h 25"/>
              <a:gd name="T30" fmla="*/ 12 w 35"/>
              <a:gd name="T31" fmla="*/ 11 h 25"/>
              <a:gd name="T32" fmla="*/ 22 w 35"/>
              <a:gd name="T33" fmla="*/ 11 h 25"/>
              <a:gd name="T34" fmla="*/ 31 w 35"/>
              <a:gd name="T35" fmla="*/ 9 h 25"/>
              <a:gd name="T36" fmla="*/ 40 w 35"/>
              <a:gd name="T37" fmla="*/ 7 h 25"/>
              <a:gd name="T38" fmla="*/ 51 w 35"/>
              <a:gd name="T39" fmla="*/ 5 h 25"/>
              <a:gd name="T40" fmla="*/ 47 w 35"/>
              <a:gd name="T41" fmla="*/ 2 h 25"/>
              <a:gd name="T42" fmla="*/ 51 w 35"/>
              <a:gd name="T43" fmla="*/ 0 h 2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5" h="25">
                <a:moveTo>
                  <a:pt x="31" y="0"/>
                </a:moveTo>
                <a:lnTo>
                  <a:pt x="35" y="2"/>
                </a:lnTo>
                <a:lnTo>
                  <a:pt x="35" y="4"/>
                </a:lnTo>
                <a:lnTo>
                  <a:pt x="35" y="5"/>
                </a:lnTo>
                <a:lnTo>
                  <a:pt x="33" y="7"/>
                </a:lnTo>
                <a:lnTo>
                  <a:pt x="27" y="9"/>
                </a:lnTo>
                <a:lnTo>
                  <a:pt x="21" y="13"/>
                </a:lnTo>
                <a:lnTo>
                  <a:pt x="14" y="19"/>
                </a:lnTo>
                <a:lnTo>
                  <a:pt x="8" y="25"/>
                </a:lnTo>
                <a:lnTo>
                  <a:pt x="8" y="21"/>
                </a:lnTo>
                <a:lnTo>
                  <a:pt x="4" y="19"/>
                </a:lnTo>
                <a:lnTo>
                  <a:pt x="0" y="19"/>
                </a:lnTo>
                <a:lnTo>
                  <a:pt x="2" y="13"/>
                </a:lnTo>
                <a:lnTo>
                  <a:pt x="2" y="7"/>
                </a:lnTo>
                <a:lnTo>
                  <a:pt x="6" y="9"/>
                </a:lnTo>
                <a:lnTo>
                  <a:pt x="6" y="11"/>
                </a:lnTo>
                <a:lnTo>
                  <a:pt x="14" y="11"/>
                </a:lnTo>
                <a:lnTo>
                  <a:pt x="19" y="9"/>
                </a:lnTo>
                <a:lnTo>
                  <a:pt x="25" y="7"/>
                </a:lnTo>
                <a:lnTo>
                  <a:pt x="31" y="5"/>
                </a:lnTo>
                <a:lnTo>
                  <a:pt x="29" y="2"/>
                </a:lnTo>
                <a:lnTo>
                  <a:pt x="31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62" name="Freeform 797"/>
          <p:cNvSpPr>
            <a:spLocks/>
          </p:cNvSpPr>
          <p:nvPr/>
        </p:nvSpPr>
        <p:spPr bwMode="gray">
          <a:xfrm>
            <a:off x="5714395" y="1685856"/>
            <a:ext cx="14325" cy="18213"/>
          </a:xfrm>
          <a:custGeom>
            <a:avLst/>
            <a:gdLst>
              <a:gd name="T0" fmla="*/ 11 w 6"/>
              <a:gd name="T1" fmla="*/ 0 h 10"/>
              <a:gd name="T2" fmla="*/ 11 w 6"/>
              <a:gd name="T3" fmla="*/ 4 h 10"/>
              <a:gd name="T4" fmla="*/ 15 w 6"/>
              <a:gd name="T5" fmla="*/ 10 h 10"/>
              <a:gd name="T6" fmla="*/ 2 w 6"/>
              <a:gd name="T7" fmla="*/ 10 h 10"/>
              <a:gd name="T8" fmla="*/ 0 w 6"/>
              <a:gd name="T9" fmla="*/ 10 h 10"/>
              <a:gd name="T10" fmla="*/ 2 w 6"/>
              <a:gd name="T11" fmla="*/ 4 h 10"/>
              <a:gd name="T12" fmla="*/ 11 w 6"/>
              <a:gd name="T13" fmla="*/ 0 h 1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6" h="10">
                <a:moveTo>
                  <a:pt x="4" y="0"/>
                </a:moveTo>
                <a:lnTo>
                  <a:pt x="4" y="4"/>
                </a:lnTo>
                <a:lnTo>
                  <a:pt x="6" y="10"/>
                </a:lnTo>
                <a:lnTo>
                  <a:pt x="2" y="10"/>
                </a:lnTo>
                <a:lnTo>
                  <a:pt x="0" y="10"/>
                </a:lnTo>
                <a:lnTo>
                  <a:pt x="2" y="4"/>
                </a:lnTo>
                <a:lnTo>
                  <a:pt x="4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63" name="Freeform 798"/>
          <p:cNvSpPr>
            <a:spLocks/>
          </p:cNvSpPr>
          <p:nvPr/>
        </p:nvSpPr>
        <p:spPr bwMode="gray">
          <a:xfrm>
            <a:off x="4396522" y="1658530"/>
            <a:ext cx="442020" cy="289594"/>
          </a:xfrm>
          <a:custGeom>
            <a:avLst/>
            <a:gdLst>
              <a:gd name="T0" fmla="*/ 280 w 200"/>
              <a:gd name="T1" fmla="*/ 9 h 159"/>
              <a:gd name="T2" fmla="*/ 256 w 200"/>
              <a:gd name="T3" fmla="*/ 11 h 159"/>
              <a:gd name="T4" fmla="*/ 224 w 200"/>
              <a:gd name="T5" fmla="*/ 17 h 159"/>
              <a:gd name="T6" fmla="*/ 218 w 200"/>
              <a:gd name="T7" fmla="*/ 17 h 159"/>
              <a:gd name="T8" fmla="*/ 202 w 200"/>
              <a:gd name="T9" fmla="*/ 17 h 159"/>
              <a:gd name="T10" fmla="*/ 189 w 200"/>
              <a:gd name="T11" fmla="*/ 21 h 159"/>
              <a:gd name="T12" fmla="*/ 152 w 200"/>
              <a:gd name="T13" fmla="*/ 25 h 159"/>
              <a:gd name="T14" fmla="*/ 141 w 200"/>
              <a:gd name="T15" fmla="*/ 26 h 159"/>
              <a:gd name="T16" fmla="*/ 113 w 200"/>
              <a:gd name="T17" fmla="*/ 34 h 159"/>
              <a:gd name="T18" fmla="*/ 98 w 200"/>
              <a:gd name="T19" fmla="*/ 40 h 159"/>
              <a:gd name="T20" fmla="*/ 79 w 200"/>
              <a:gd name="T21" fmla="*/ 40 h 159"/>
              <a:gd name="T22" fmla="*/ 85 w 200"/>
              <a:gd name="T23" fmla="*/ 44 h 159"/>
              <a:gd name="T24" fmla="*/ 79 w 200"/>
              <a:gd name="T25" fmla="*/ 48 h 159"/>
              <a:gd name="T26" fmla="*/ 70 w 200"/>
              <a:gd name="T27" fmla="*/ 48 h 159"/>
              <a:gd name="T28" fmla="*/ 65 w 200"/>
              <a:gd name="T29" fmla="*/ 53 h 159"/>
              <a:gd name="T30" fmla="*/ 62 w 200"/>
              <a:gd name="T31" fmla="*/ 59 h 159"/>
              <a:gd name="T32" fmla="*/ 42 w 200"/>
              <a:gd name="T33" fmla="*/ 63 h 159"/>
              <a:gd name="T34" fmla="*/ 29 w 200"/>
              <a:gd name="T35" fmla="*/ 67 h 159"/>
              <a:gd name="T36" fmla="*/ 42 w 200"/>
              <a:gd name="T37" fmla="*/ 74 h 159"/>
              <a:gd name="T38" fmla="*/ 42 w 200"/>
              <a:gd name="T39" fmla="*/ 82 h 159"/>
              <a:gd name="T40" fmla="*/ 39 w 200"/>
              <a:gd name="T41" fmla="*/ 86 h 159"/>
              <a:gd name="T42" fmla="*/ 18 w 200"/>
              <a:gd name="T43" fmla="*/ 92 h 159"/>
              <a:gd name="T44" fmla="*/ 21 w 200"/>
              <a:gd name="T45" fmla="*/ 103 h 159"/>
              <a:gd name="T46" fmla="*/ 18 w 200"/>
              <a:gd name="T47" fmla="*/ 105 h 159"/>
              <a:gd name="T48" fmla="*/ 21 w 200"/>
              <a:gd name="T49" fmla="*/ 107 h 159"/>
              <a:gd name="T50" fmla="*/ 16 w 200"/>
              <a:gd name="T51" fmla="*/ 111 h 159"/>
              <a:gd name="T52" fmla="*/ 0 w 200"/>
              <a:gd name="T53" fmla="*/ 119 h 159"/>
              <a:gd name="T54" fmla="*/ 4 w 200"/>
              <a:gd name="T55" fmla="*/ 134 h 159"/>
              <a:gd name="T56" fmla="*/ 21 w 200"/>
              <a:gd name="T57" fmla="*/ 130 h 159"/>
              <a:gd name="T58" fmla="*/ 29 w 200"/>
              <a:gd name="T59" fmla="*/ 128 h 159"/>
              <a:gd name="T60" fmla="*/ 39 w 200"/>
              <a:gd name="T61" fmla="*/ 132 h 159"/>
              <a:gd name="T62" fmla="*/ 56 w 200"/>
              <a:gd name="T63" fmla="*/ 136 h 159"/>
              <a:gd name="T64" fmla="*/ 45 w 200"/>
              <a:gd name="T65" fmla="*/ 142 h 159"/>
              <a:gd name="T66" fmla="*/ 42 w 200"/>
              <a:gd name="T67" fmla="*/ 145 h 159"/>
              <a:gd name="T68" fmla="*/ 45 w 200"/>
              <a:gd name="T69" fmla="*/ 147 h 159"/>
              <a:gd name="T70" fmla="*/ 49 w 200"/>
              <a:gd name="T71" fmla="*/ 153 h 159"/>
              <a:gd name="T72" fmla="*/ 70 w 200"/>
              <a:gd name="T73" fmla="*/ 159 h 159"/>
              <a:gd name="T74" fmla="*/ 79 w 200"/>
              <a:gd name="T75" fmla="*/ 153 h 159"/>
              <a:gd name="T76" fmla="*/ 105 w 200"/>
              <a:gd name="T77" fmla="*/ 155 h 159"/>
              <a:gd name="T78" fmla="*/ 98 w 200"/>
              <a:gd name="T79" fmla="*/ 147 h 159"/>
              <a:gd name="T80" fmla="*/ 110 w 200"/>
              <a:gd name="T81" fmla="*/ 151 h 159"/>
              <a:gd name="T82" fmla="*/ 129 w 200"/>
              <a:gd name="T83" fmla="*/ 149 h 159"/>
              <a:gd name="T84" fmla="*/ 113 w 200"/>
              <a:gd name="T85" fmla="*/ 145 h 159"/>
              <a:gd name="T86" fmla="*/ 96 w 200"/>
              <a:gd name="T87" fmla="*/ 136 h 159"/>
              <a:gd name="T88" fmla="*/ 79 w 200"/>
              <a:gd name="T89" fmla="*/ 115 h 159"/>
              <a:gd name="T90" fmla="*/ 85 w 200"/>
              <a:gd name="T91" fmla="*/ 107 h 159"/>
              <a:gd name="T92" fmla="*/ 96 w 200"/>
              <a:gd name="T93" fmla="*/ 88 h 159"/>
              <a:gd name="T94" fmla="*/ 92 w 200"/>
              <a:gd name="T95" fmla="*/ 84 h 159"/>
              <a:gd name="T96" fmla="*/ 102 w 200"/>
              <a:gd name="T97" fmla="*/ 74 h 159"/>
              <a:gd name="T98" fmla="*/ 110 w 200"/>
              <a:gd name="T99" fmla="*/ 76 h 159"/>
              <a:gd name="T100" fmla="*/ 110 w 200"/>
              <a:gd name="T101" fmla="*/ 71 h 159"/>
              <a:gd name="T102" fmla="*/ 116 w 200"/>
              <a:gd name="T103" fmla="*/ 65 h 159"/>
              <a:gd name="T104" fmla="*/ 132 w 200"/>
              <a:gd name="T105" fmla="*/ 61 h 159"/>
              <a:gd name="T106" fmla="*/ 141 w 200"/>
              <a:gd name="T107" fmla="*/ 53 h 159"/>
              <a:gd name="T108" fmla="*/ 177 w 200"/>
              <a:gd name="T109" fmla="*/ 42 h 159"/>
              <a:gd name="T110" fmla="*/ 218 w 200"/>
              <a:gd name="T111" fmla="*/ 36 h 159"/>
              <a:gd name="T112" fmla="*/ 235 w 200"/>
              <a:gd name="T113" fmla="*/ 32 h 159"/>
              <a:gd name="T114" fmla="*/ 252 w 200"/>
              <a:gd name="T115" fmla="*/ 28 h 159"/>
              <a:gd name="T116" fmla="*/ 314 w 200"/>
              <a:gd name="T117" fmla="*/ 5 h 159"/>
              <a:gd name="T118" fmla="*/ 298 w 200"/>
              <a:gd name="T119" fmla="*/ 0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200" h="159">
                <a:moveTo>
                  <a:pt x="188" y="0"/>
                </a:moveTo>
                <a:lnTo>
                  <a:pt x="183" y="3"/>
                </a:lnTo>
                <a:lnTo>
                  <a:pt x="177" y="9"/>
                </a:lnTo>
                <a:lnTo>
                  <a:pt x="175" y="7"/>
                </a:lnTo>
                <a:lnTo>
                  <a:pt x="171" y="7"/>
                </a:lnTo>
                <a:lnTo>
                  <a:pt x="161" y="11"/>
                </a:lnTo>
                <a:lnTo>
                  <a:pt x="154" y="17"/>
                </a:lnTo>
                <a:lnTo>
                  <a:pt x="148" y="17"/>
                </a:lnTo>
                <a:lnTo>
                  <a:pt x="142" y="17"/>
                </a:lnTo>
                <a:lnTo>
                  <a:pt x="140" y="19"/>
                </a:lnTo>
                <a:lnTo>
                  <a:pt x="137" y="21"/>
                </a:lnTo>
                <a:lnTo>
                  <a:pt x="137" y="17"/>
                </a:lnTo>
                <a:lnTo>
                  <a:pt x="135" y="17"/>
                </a:lnTo>
                <a:lnTo>
                  <a:pt x="131" y="19"/>
                </a:lnTo>
                <a:lnTo>
                  <a:pt x="127" y="17"/>
                </a:lnTo>
                <a:lnTo>
                  <a:pt x="119" y="15"/>
                </a:lnTo>
                <a:lnTo>
                  <a:pt x="119" y="17"/>
                </a:lnTo>
                <a:lnTo>
                  <a:pt x="119" y="21"/>
                </a:lnTo>
                <a:lnTo>
                  <a:pt x="110" y="21"/>
                </a:lnTo>
                <a:lnTo>
                  <a:pt x="98" y="23"/>
                </a:lnTo>
                <a:lnTo>
                  <a:pt x="96" y="25"/>
                </a:lnTo>
                <a:lnTo>
                  <a:pt x="96" y="26"/>
                </a:lnTo>
                <a:lnTo>
                  <a:pt x="92" y="26"/>
                </a:lnTo>
                <a:lnTo>
                  <a:pt x="89" y="26"/>
                </a:lnTo>
                <a:lnTo>
                  <a:pt x="85" y="30"/>
                </a:lnTo>
                <a:lnTo>
                  <a:pt x="81" y="34"/>
                </a:lnTo>
                <a:lnTo>
                  <a:pt x="71" y="34"/>
                </a:lnTo>
                <a:lnTo>
                  <a:pt x="64" y="34"/>
                </a:lnTo>
                <a:lnTo>
                  <a:pt x="64" y="38"/>
                </a:lnTo>
                <a:lnTo>
                  <a:pt x="62" y="40"/>
                </a:lnTo>
                <a:lnTo>
                  <a:pt x="56" y="38"/>
                </a:lnTo>
                <a:lnTo>
                  <a:pt x="52" y="38"/>
                </a:lnTo>
                <a:lnTo>
                  <a:pt x="50" y="40"/>
                </a:lnTo>
                <a:lnTo>
                  <a:pt x="50" y="42"/>
                </a:lnTo>
                <a:lnTo>
                  <a:pt x="52" y="42"/>
                </a:lnTo>
                <a:lnTo>
                  <a:pt x="54" y="44"/>
                </a:lnTo>
                <a:lnTo>
                  <a:pt x="50" y="46"/>
                </a:lnTo>
                <a:lnTo>
                  <a:pt x="50" y="48"/>
                </a:lnTo>
                <a:lnTo>
                  <a:pt x="52" y="49"/>
                </a:lnTo>
                <a:lnTo>
                  <a:pt x="48" y="49"/>
                </a:lnTo>
                <a:lnTo>
                  <a:pt x="44" y="48"/>
                </a:lnTo>
                <a:lnTo>
                  <a:pt x="42" y="51"/>
                </a:lnTo>
                <a:lnTo>
                  <a:pt x="41" y="55"/>
                </a:lnTo>
                <a:lnTo>
                  <a:pt x="41" y="53"/>
                </a:lnTo>
                <a:lnTo>
                  <a:pt x="39" y="53"/>
                </a:lnTo>
                <a:lnTo>
                  <a:pt x="39" y="55"/>
                </a:lnTo>
                <a:lnTo>
                  <a:pt x="39" y="59"/>
                </a:lnTo>
                <a:lnTo>
                  <a:pt x="35" y="59"/>
                </a:lnTo>
                <a:lnTo>
                  <a:pt x="29" y="61"/>
                </a:lnTo>
                <a:lnTo>
                  <a:pt x="27" y="63"/>
                </a:lnTo>
                <a:lnTo>
                  <a:pt x="25" y="67"/>
                </a:lnTo>
                <a:lnTo>
                  <a:pt x="21" y="67"/>
                </a:lnTo>
                <a:lnTo>
                  <a:pt x="18" y="67"/>
                </a:lnTo>
                <a:lnTo>
                  <a:pt x="18" y="71"/>
                </a:lnTo>
                <a:lnTo>
                  <a:pt x="23" y="73"/>
                </a:lnTo>
                <a:lnTo>
                  <a:pt x="27" y="74"/>
                </a:lnTo>
                <a:lnTo>
                  <a:pt x="27" y="76"/>
                </a:lnTo>
                <a:lnTo>
                  <a:pt x="23" y="80"/>
                </a:lnTo>
                <a:lnTo>
                  <a:pt x="27" y="82"/>
                </a:lnTo>
                <a:lnTo>
                  <a:pt x="29" y="82"/>
                </a:lnTo>
                <a:lnTo>
                  <a:pt x="27" y="84"/>
                </a:lnTo>
                <a:lnTo>
                  <a:pt x="25" y="86"/>
                </a:lnTo>
                <a:lnTo>
                  <a:pt x="23" y="88"/>
                </a:lnTo>
                <a:lnTo>
                  <a:pt x="16" y="90"/>
                </a:lnTo>
                <a:lnTo>
                  <a:pt x="12" y="92"/>
                </a:lnTo>
                <a:lnTo>
                  <a:pt x="14" y="97"/>
                </a:lnTo>
                <a:lnTo>
                  <a:pt x="14" y="101"/>
                </a:lnTo>
                <a:lnTo>
                  <a:pt x="14" y="103"/>
                </a:lnTo>
                <a:lnTo>
                  <a:pt x="12" y="103"/>
                </a:lnTo>
                <a:lnTo>
                  <a:pt x="12" y="105"/>
                </a:lnTo>
                <a:lnTo>
                  <a:pt x="14" y="105"/>
                </a:lnTo>
                <a:lnTo>
                  <a:pt x="14" y="107"/>
                </a:lnTo>
                <a:lnTo>
                  <a:pt x="12" y="107"/>
                </a:lnTo>
                <a:lnTo>
                  <a:pt x="10" y="109"/>
                </a:lnTo>
                <a:lnTo>
                  <a:pt x="10" y="111"/>
                </a:lnTo>
                <a:lnTo>
                  <a:pt x="12" y="115"/>
                </a:lnTo>
                <a:lnTo>
                  <a:pt x="4" y="117"/>
                </a:lnTo>
                <a:lnTo>
                  <a:pt x="0" y="119"/>
                </a:lnTo>
                <a:lnTo>
                  <a:pt x="0" y="124"/>
                </a:lnTo>
                <a:lnTo>
                  <a:pt x="2" y="134"/>
                </a:lnTo>
                <a:lnTo>
                  <a:pt x="4" y="134"/>
                </a:lnTo>
                <a:lnTo>
                  <a:pt x="8" y="134"/>
                </a:lnTo>
                <a:lnTo>
                  <a:pt x="10" y="128"/>
                </a:lnTo>
                <a:lnTo>
                  <a:pt x="14" y="130"/>
                </a:lnTo>
                <a:lnTo>
                  <a:pt x="16" y="132"/>
                </a:lnTo>
                <a:lnTo>
                  <a:pt x="18" y="130"/>
                </a:lnTo>
                <a:lnTo>
                  <a:pt x="18" y="128"/>
                </a:lnTo>
                <a:lnTo>
                  <a:pt x="21" y="128"/>
                </a:lnTo>
                <a:lnTo>
                  <a:pt x="25" y="128"/>
                </a:lnTo>
                <a:lnTo>
                  <a:pt x="25" y="132"/>
                </a:lnTo>
                <a:lnTo>
                  <a:pt x="25" y="138"/>
                </a:lnTo>
                <a:lnTo>
                  <a:pt x="31" y="138"/>
                </a:lnTo>
                <a:lnTo>
                  <a:pt x="35" y="136"/>
                </a:lnTo>
                <a:lnTo>
                  <a:pt x="35" y="138"/>
                </a:lnTo>
                <a:lnTo>
                  <a:pt x="35" y="142"/>
                </a:lnTo>
                <a:lnTo>
                  <a:pt x="29" y="142"/>
                </a:lnTo>
                <a:lnTo>
                  <a:pt x="25" y="144"/>
                </a:lnTo>
                <a:lnTo>
                  <a:pt x="25" y="147"/>
                </a:lnTo>
                <a:lnTo>
                  <a:pt x="27" y="145"/>
                </a:lnTo>
                <a:lnTo>
                  <a:pt x="29" y="145"/>
                </a:lnTo>
                <a:lnTo>
                  <a:pt x="29" y="147"/>
                </a:lnTo>
                <a:lnTo>
                  <a:pt x="25" y="151"/>
                </a:lnTo>
                <a:lnTo>
                  <a:pt x="23" y="153"/>
                </a:lnTo>
                <a:lnTo>
                  <a:pt x="31" y="153"/>
                </a:lnTo>
                <a:lnTo>
                  <a:pt x="39" y="153"/>
                </a:lnTo>
                <a:lnTo>
                  <a:pt x="41" y="155"/>
                </a:lnTo>
                <a:lnTo>
                  <a:pt x="44" y="159"/>
                </a:lnTo>
                <a:lnTo>
                  <a:pt x="46" y="155"/>
                </a:lnTo>
                <a:lnTo>
                  <a:pt x="48" y="151"/>
                </a:lnTo>
                <a:lnTo>
                  <a:pt x="50" y="153"/>
                </a:lnTo>
                <a:lnTo>
                  <a:pt x="52" y="155"/>
                </a:lnTo>
                <a:lnTo>
                  <a:pt x="60" y="155"/>
                </a:lnTo>
                <a:lnTo>
                  <a:pt x="66" y="155"/>
                </a:lnTo>
                <a:lnTo>
                  <a:pt x="64" y="153"/>
                </a:lnTo>
                <a:lnTo>
                  <a:pt x="64" y="151"/>
                </a:lnTo>
                <a:lnTo>
                  <a:pt x="62" y="147"/>
                </a:lnTo>
                <a:lnTo>
                  <a:pt x="64" y="147"/>
                </a:lnTo>
                <a:lnTo>
                  <a:pt x="67" y="147"/>
                </a:lnTo>
                <a:lnTo>
                  <a:pt x="69" y="151"/>
                </a:lnTo>
                <a:lnTo>
                  <a:pt x="73" y="151"/>
                </a:lnTo>
                <a:lnTo>
                  <a:pt x="77" y="149"/>
                </a:lnTo>
                <a:lnTo>
                  <a:pt x="81" y="149"/>
                </a:lnTo>
                <a:lnTo>
                  <a:pt x="81" y="145"/>
                </a:lnTo>
                <a:lnTo>
                  <a:pt x="75" y="145"/>
                </a:lnTo>
                <a:lnTo>
                  <a:pt x="71" y="145"/>
                </a:lnTo>
                <a:lnTo>
                  <a:pt x="67" y="144"/>
                </a:lnTo>
                <a:lnTo>
                  <a:pt x="64" y="140"/>
                </a:lnTo>
                <a:lnTo>
                  <a:pt x="60" y="136"/>
                </a:lnTo>
                <a:lnTo>
                  <a:pt x="56" y="132"/>
                </a:lnTo>
                <a:lnTo>
                  <a:pt x="52" y="122"/>
                </a:lnTo>
                <a:lnTo>
                  <a:pt x="50" y="115"/>
                </a:lnTo>
                <a:lnTo>
                  <a:pt x="52" y="113"/>
                </a:lnTo>
                <a:lnTo>
                  <a:pt x="56" y="111"/>
                </a:lnTo>
                <a:lnTo>
                  <a:pt x="54" y="107"/>
                </a:lnTo>
                <a:lnTo>
                  <a:pt x="52" y="105"/>
                </a:lnTo>
                <a:lnTo>
                  <a:pt x="60" y="92"/>
                </a:lnTo>
                <a:lnTo>
                  <a:pt x="60" y="88"/>
                </a:lnTo>
                <a:lnTo>
                  <a:pt x="56" y="86"/>
                </a:lnTo>
                <a:lnTo>
                  <a:pt x="54" y="86"/>
                </a:lnTo>
                <a:lnTo>
                  <a:pt x="58" y="84"/>
                </a:lnTo>
                <a:lnTo>
                  <a:pt x="64" y="84"/>
                </a:lnTo>
                <a:lnTo>
                  <a:pt x="64" y="78"/>
                </a:lnTo>
                <a:lnTo>
                  <a:pt x="64" y="74"/>
                </a:lnTo>
                <a:lnTo>
                  <a:pt x="66" y="74"/>
                </a:lnTo>
                <a:lnTo>
                  <a:pt x="66" y="76"/>
                </a:lnTo>
                <a:lnTo>
                  <a:pt x="69" y="76"/>
                </a:lnTo>
                <a:lnTo>
                  <a:pt x="71" y="74"/>
                </a:lnTo>
                <a:lnTo>
                  <a:pt x="69" y="73"/>
                </a:lnTo>
                <a:lnTo>
                  <a:pt x="69" y="71"/>
                </a:lnTo>
                <a:lnTo>
                  <a:pt x="71" y="71"/>
                </a:lnTo>
                <a:lnTo>
                  <a:pt x="75" y="71"/>
                </a:lnTo>
                <a:lnTo>
                  <a:pt x="73" y="65"/>
                </a:lnTo>
                <a:lnTo>
                  <a:pt x="75" y="61"/>
                </a:lnTo>
                <a:lnTo>
                  <a:pt x="81" y="65"/>
                </a:lnTo>
                <a:lnTo>
                  <a:pt x="83" y="61"/>
                </a:lnTo>
                <a:lnTo>
                  <a:pt x="85" y="57"/>
                </a:lnTo>
                <a:lnTo>
                  <a:pt x="89" y="57"/>
                </a:lnTo>
                <a:lnTo>
                  <a:pt x="89" y="53"/>
                </a:lnTo>
                <a:lnTo>
                  <a:pt x="92" y="48"/>
                </a:lnTo>
                <a:lnTo>
                  <a:pt x="108" y="48"/>
                </a:lnTo>
                <a:lnTo>
                  <a:pt x="112" y="42"/>
                </a:lnTo>
                <a:lnTo>
                  <a:pt x="115" y="38"/>
                </a:lnTo>
                <a:lnTo>
                  <a:pt x="125" y="36"/>
                </a:lnTo>
                <a:lnTo>
                  <a:pt x="137" y="36"/>
                </a:lnTo>
                <a:lnTo>
                  <a:pt x="140" y="32"/>
                </a:lnTo>
                <a:lnTo>
                  <a:pt x="146" y="30"/>
                </a:lnTo>
                <a:lnTo>
                  <a:pt x="148" y="32"/>
                </a:lnTo>
                <a:lnTo>
                  <a:pt x="150" y="34"/>
                </a:lnTo>
                <a:lnTo>
                  <a:pt x="154" y="30"/>
                </a:lnTo>
                <a:lnTo>
                  <a:pt x="158" y="28"/>
                </a:lnTo>
                <a:lnTo>
                  <a:pt x="181" y="23"/>
                </a:lnTo>
                <a:lnTo>
                  <a:pt x="200" y="15"/>
                </a:lnTo>
                <a:lnTo>
                  <a:pt x="198" y="5"/>
                </a:lnTo>
                <a:lnTo>
                  <a:pt x="196" y="0"/>
                </a:lnTo>
                <a:lnTo>
                  <a:pt x="192" y="0"/>
                </a:lnTo>
                <a:lnTo>
                  <a:pt x="188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64" name="Freeform 799"/>
          <p:cNvSpPr>
            <a:spLocks/>
          </p:cNvSpPr>
          <p:nvPr/>
        </p:nvSpPr>
        <p:spPr bwMode="gray">
          <a:xfrm>
            <a:off x="5724630" y="1529196"/>
            <a:ext cx="135062" cy="72853"/>
          </a:xfrm>
          <a:custGeom>
            <a:avLst/>
            <a:gdLst>
              <a:gd name="T0" fmla="*/ 43 w 61"/>
              <a:gd name="T1" fmla="*/ 0 h 40"/>
              <a:gd name="T2" fmla="*/ 43 w 61"/>
              <a:gd name="T3" fmla="*/ 3 h 40"/>
              <a:gd name="T4" fmla="*/ 40 w 61"/>
              <a:gd name="T5" fmla="*/ 3 h 40"/>
              <a:gd name="T6" fmla="*/ 40 w 61"/>
              <a:gd name="T7" fmla="*/ 1 h 40"/>
              <a:gd name="T8" fmla="*/ 34 w 61"/>
              <a:gd name="T9" fmla="*/ 1 h 40"/>
              <a:gd name="T10" fmla="*/ 37 w 61"/>
              <a:gd name="T11" fmla="*/ 3 h 40"/>
              <a:gd name="T12" fmla="*/ 37 w 61"/>
              <a:gd name="T13" fmla="*/ 5 h 40"/>
              <a:gd name="T14" fmla="*/ 18 w 61"/>
              <a:gd name="T15" fmla="*/ 23 h 40"/>
              <a:gd name="T16" fmla="*/ 18 w 61"/>
              <a:gd name="T17" fmla="*/ 26 h 40"/>
              <a:gd name="T18" fmla="*/ 18 w 61"/>
              <a:gd name="T19" fmla="*/ 30 h 40"/>
              <a:gd name="T20" fmla="*/ 6 w 61"/>
              <a:gd name="T21" fmla="*/ 34 h 40"/>
              <a:gd name="T22" fmla="*/ 0 w 61"/>
              <a:gd name="T23" fmla="*/ 40 h 40"/>
              <a:gd name="T24" fmla="*/ 14 w 61"/>
              <a:gd name="T25" fmla="*/ 40 h 40"/>
              <a:gd name="T26" fmla="*/ 23 w 61"/>
              <a:gd name="T27" fmla="*/ 38 h 40"/>
              <a:gd name="T28" fmla="*/ 27 w 61"/>
              <a:gd name="T29" fmla="*/ 34 h 40"/>
              <a:gd name="T30" fmla="*/ 34 w 61"/>
              <a:gd name="T31" fmla="*/ 30 h 40"/>
              <a:gd name="T32" fmla="*/ 43 w 61"/>
              <a:gd name="T33" fmla="*/ 32 h 40"/>
              <a:gd name="T34" fmla="*/ 51 w 61"/>
              <a:gd name="T35" fmla="*/ 34 h 40"/>
              <a:gd name="T36" fmla="*/ 67 w 61"/>
              <a:gd name="T37" fmla="*/ 32 h 40"/>
              <a:gd name="T38" fmla="*/ 83 w 61"/>
              <a:gd name="T39" fmla="*/ 28 h 40"/>
              <a:gd name="T40" fmla="*/ 90 w 61"/>
              <a:gd name="T41" fmla="*/ 28 h 40"/>
              <a:gd name="T42" fmla="*/ 96 w 61"/>
              <a:gd name="T43" fmla="*/ 28 h 40"/>
              <a:gd name="T44" fmla="*/ 97 w 61"/>
              <a:gd name="T45" fmla="*/ 25 h 40"/>
              <a:gd name="T46" fmla="*/ 97 w 61"/>
              <a:gd name="T47" fmla="*/ 21 h 40"/>
              <a:gd name="T48" fmla="*/ 80 w 61"/>
              <a:gd name="T49" fmla="*/ 13 h 40"/>
              <a:gd name="T50" fmla="*/ 60 w 61"/>
              <a:gd name="T51" fmla="*/ 5 h 40"/>
              <a:gd name="T52" fmla="*/ 56 w 61"/>
              <a:gd name="T53" fmla="*/ 7 h 40"/>
              <a:gd name="T54" fmla="*/ 51 w 61"/>
              <a:gd name="T55" fmla="*/ 9 h 40"/>
              <a:gd name="T56" fmla="*/ 51 w 61"/>
              <a:gd name="T57" fmla="*/ 5 h 40"/>
              <a:gd name="T58" fmla="*/ 53 w 61"/>
              <a:gd name="T59" fmla="*/ 1 h 40"/>
              <a:gd name="T60" fmla="*/ 47 w 61"/>
              <a:gd name="T61" fmla="*/ 0 h 40"/>
              <a:gd name="T62" fmla="*/ 43 w 61"/>
              <a:gd name="T63" fmla="*/ 0 h 4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" h="40">
                <a:moveTo>
                  <a:pt x="27" y="0"/>
                </a:moveTo>
                <a:lnTo>
                  <a:pt x="27" y="3"/>
                </a:lnTo>
                <a:lnTo>
                  <a:pt x="25" y="3"/>
                </a:lnTo>
                <a:lnTo>
                  <a:pt x="25" y="1"/>
                </a:lnTo>
                <a:lnTo>
                  <a:pt x="21" y="1"/>
                </a:lnTo>
                <a:lnTo>
                  <a:pt x="23" y="3"/>
                </a:lnTo>
                <a:lnTo>
                  <a:pt x="23" y="5"/>
                </a:lnTo>
                <a:lnTo>
                  <a:pt x="12" y="23"/>
                </a:lnTo>
                <a:lnTo>
                  <a:pt x="12" y="26"/>
                </a:lnTo>
                <a:lnTo>
                  <a:pt x="12" y="30"/>
                </a:lnTo>
                <a:lnTo>
                  <a:pt x="6" y="34"/>
                </a:lnTo>
                <a:lnTo>
                  <a:pt x="0" y="40"/>
                </a:lnTo>
                <a:lnTo>
                  <a:pt x="8" y="40"/>
                </a:lnTo>
                <a:lnTo>
                  <a:pt x="15" y="38"/>
                </a:lnTo>
                <a:lnTo>
                  <a:pt x="17" y="34"/>
                </a:lnTo>
                <a:lnTo>
                  <a:pt x="21" y="30"/>
                </a:lnTo>
                <a:lnTo>
                  <a:pt x="27" y="32"/>
                </a:lnTo>
                <a:lnTo>
                  <a:pt x="31" y="34"/>
                </a:lnTo>
                <a:lnTo>
                  <a:pt x="42" y="32"/>
                </a:lnTo>
                <a:lnTo>
                  <a:pt x="52" y="28"/>
                </a:lnTo>
                <a:lnTo>
                  <a:pt x="56" y="28"/>
                </a:lnTo>
                <a:lnTo>
                  <a:pt x="60" y="28"/>
                </a:lnTo>
                <a:lnTo>
                  <a:pt x="61" y="25"/>
                </a:lnTo>
                <a:lnTo>
                  <a:pt x="61" y="21"/>
                </a:lnTo>
                <a:lnTo>
                  <a:pt x="50" y="13"/>
                </a:lnTo>
                <a:lnTo>
                  <a:pt x="37" y="5"/>
                </a:lnTo>
                <a:lnTo>
                  <a:pt x="35" y="7"/>
                </a:lnTo>
                <a:lnTo>
                  <a:pt x="31" y="9"/>
                </a:lnTo>
                <a:lnTo>
                  <a:pt x="31" y="5"/>
                </a:lnTo>
                <a:lnTo>
                  <a:pt x="33" y="1"/>
                </a:lnTo>
                <a:lnTo>
                  <a:pt x="29" y="0"/>
                </a:lnTo>
                <a:lnTo>
                  <a:pt x="27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65" name="Freeform 800"/>
          <p:cNvSpPr>
            <a:spLocks/>
          </p:cNvSpPr>
          <p:nvPr/>
        </p:nvSpPr>
        <p:spPr bwMode="gray">
          <a:xfrm>
            <a:off x="5515897" y="1514620"/>
            <a:ext cx="55254" cy="30964"/>
          </a:xfrm>
          <a:custGeom>
            <a:avLst/>
            <a:gdLst>
              <a:gd name="T0" fmla="*/ 2 w 25"/>
              <a:gd name="T1" fmla="*/ 0 h 17"/>
              <a:gd name="T2" fmla="*/ 0 w 25"/>
              <a:gd name="T3" fmla="*/ 9 h 17"/>
              <a:gd name="T4" fmla="*/ 0 w 25"/>
              <a:gd name="T5" fmla="*/ 17 h 17"/>
              <a:gd name="T6" fmla="*/ 18 w 25"/>
              <a:gd name="T7" fmla="*/ 15 h 17"/>
              <a:gd name="T8" fmla="*/ 39 w 25"/>
              <a:gd name="T9" fmla="*/ 15 h 17"/>
              <a:gd name="T10" fmla="*/ 39 w 25"/>
              <a:gd name="T11" fmla="*/ 11 h 17"/>
              <a:gd name="T12" fmla="*/ 39 w 25"/>
              <a:gd name="T13" fmla="*/ 8 h 17"/>
              <a:gd name="T14" fmla="*/ 23 w 25"/>
              <a:gd name="T15" fmla="*/ 2 h 17"/>
              <a:gd name="T16" fmla="*/ 2 w 25"/>
              <a:gd name="T17" fmla="*/ 0 h 1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5" h="17">
                <a:moveTo>
                  <a:pt x="2" y="0"/>
                </a:moveTo>
                <a:lnTo>
                  <a:pt x="0" y="9"/>
                </a:lnTo>
                <a:lnTo>
                  <a:pt x="0" y="17"/>
                </a:lnTo>
                <a:lnTo>
                  <a:pt x="12" y="15"/>
                </a:lnTo>
                <a:lnTo>
                  <a:pt x="25" y="15"/>
                </a:lnTo>
                <a:lnTo>
                  <a:pt x="25" y="11"/>
                </a:lnTo>
                <a:lnTo>
                  <a:pt x="25" y="8"/>
                </a:lnTo>
                <a:lnTo>
                  <a:pt x="15" y="2"/>
                </a:lnTo>
                <a:lnTo>
                  <a:pt x="2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66" name="Freeform 801"/>
          <p:cNvSpPr>
            <a:spLocks/>
          </p:cNvSpPr>
          <p:nvPr/>
        </p:nvSpPr>
        <p:spPr bwMode="gray">
          <a:xfrm>
            <a:off x="4390382" y="1510984"/>
            <a:ext cx="18419" cy="14570"/>
          </a:xfrm>
          <a:custGeom>
            <a:avLst/>
            <a:gdLst>
              <a:gd name="T0" fmla="*/ 2 w 8"/>
              <a:gd name="T1" fmla="*/ 0 h 8"/>
              <a:gd name="T2" fmla="*/ 0 w 8"/>
              <a:gd name="T3" fmla="*/ 2 h 8"/>
              <a:gd name="T4" fmla="*/ 0 w 8"/>
              <a:gd name="T5" fmla="*/ 6 h 8"/>
              <a:gd name="T6" fmla="*/ 10 w 8"/>
              <a:gd name="T7" fmla="*/ 6 h 8"/>
              <a:gd name="T8" fmla="*/ 16 w 8"/>
              <a:gd name="T9" fmla="*/ 8 h 8"/>
              <a:gd name="T10" fmla="*/ 12 w 8"/>
              <a:gd name="T11" fmla="*/ 4 h 8"/>
              <a:gd name="T12" fmla="*/ 12 w 8"/>
              <a:gd name="T13" fmla="*/ 2 h 8"/>
              <a:gd name="T14" fmla="*/ 10 w 8"/>
              <a:gd name="T15" fmla="*/ 0 h 8"/>
              <a:gd name="T16" fmla="*/ 2 w 8"/>
              <a:gd name="T17" fmla="*/ 0 h 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" h="8">
                <a:moveTo>
                  <a:pt x="2" y="0"/>
                </a:moveTo>
                <a:lnTo>
                  <a:pt x="0" y="2"/>
                </a:lnTo>
                <a:lnTo>
                  <a:pt x="0" y="6"/>
                </a:lnTo>
                <a:lnTo>
                  <a:pt x="4" y="6"/>
                </a:lnTo>
                <a:lnTo>
                  <a:pt x="8" y="8"/>
                </a:lnTo>
                <a:lnTo>
                  <a:pt x="6" y="4"/>
                </a:lnTo>
                <a:lnTo>
                  <a:pt x="6" y="2"/>
                </a:lnTo>
                <a:lnTo>
                  <a:pt x="4" y="0"/>
                </a:lnTo>
                <a:lnTo>
                  <a:pt x="2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67" name="Freeform 802"/>
          <p:cNvSpPr>
            <a:spLocks/>
          </p:cNvSpPr>
          <p:nvPr/>
        </p:nvSpPr>
        <p:spPr bwMode="gray">
          <a:xfrm>
            <a:off x="4609379" y="1507337"/>
            <a:ext cx="20464" cy="21856"/>
          </a:xfrm>
          <a:custGeom>
            <a:avLst/>
            <a:gdLst>
              <a:gd name="T0" fmla="*/ 4 w 10"/>
              <a:gd name="T1" fmla="*/ 0 h 12"/>
              <a:gd name="T2" fmla="*/ 0 w 10"/>
              <a:gd name="T3" fmla="*/ 4 h 12"/>
              <a:gd name="T4" fmla="*/ 0 w 10"/>
              <a:gd name="T5" fmla="*/ 6 h 12"/>
              <a:gd name="T6" fmla="*/ 2 w 10"/>
              <a:gd name="T7" fmla="*/ 8 h 12"/>
              <a:gd name="T8" fmla="*/ 8 w 10"/>
              <a:gd name="T9" fmla="*/ 12 h 12"/>
              <a:gd name="T10" fmla="*/ 10 w 10"/>
              <a:gd name="T11" fmla="*/ 2 h 12"/>
              <a:gd name="T12" fmla="*/ 4 w 10"/>
              <a:gd name="T13" fmla="*/ 0 h 1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0" h="12">
                <a:moveTo>
                  <a:pt x="4" y="0"/>
                </a:moveTo>
                <a:lnTo>
                  <a:pt x="0" y="4"/>
                </a:lnTo>
                <a:lnTo>
                  <a:pt x="0" y="6"/>
                </a:lnTo>
                <a:lnTo>
                  <a:pt x="2" y="8"/>
                </a:lnTo>
                <a:lnTo>
                  <a:pt x="8" y="12"/>
                </a:lnTo>
                <a:lnTo>
                  <a:pt x="10" y="2"/>
                </a:lnTo>
                <a:lnTo>
                  <a:pt x="4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68" name="Freeform 803"/>
          <p:cNvSpPr>
            <a:spLocks/>
          </p:cNvSpPr>
          <p:nvPr/>
        </p:nvSpPr>
        <p:spPr bwMode="gray">
          <a:xfrm>
            <a:off x="4357684" y="1503699"/>
            <a:ext cx="22511" cy="10929"/>
          </a:xfrm>
          <a:custGeom>
            <a:avLst/>
            <a:gdLst>
              <a:gd name="T0" fmla="*/ 4 w 10"/>
              <a:gd name="T1" fmla="*/ 0 h 6"/>
              <a:gd name="T2" fmla="*/ 4 w 10"/>
              <a:gd name="T3" fmla="*/ 2 h 6"/>
              <a:gd name="T4" fmla="*/ 0 w 10"/>
              <a:gd name="T5" fmla="*/ 2 h 6"/>
              <a:gd name="T6" fmla="*/ 2 w 10"/>
              <a:gd name="T7" fmla="*/ 4 h 6"/>
              <a:gd name="T8" fmla="*/ 2 w 10"/>
              <a:gd name="T9" fmla="*/ 6 h 6"/>
              <a:gd name="T10" fmla="*/ 12 w 10"/>
              <a:gd name="T11" fmla="*/ 6 h 6"/>
              <a:gd name="T12" fmla="*/ 17 w 10"/>
              <a:gd name="T13" fmla="*/ 6 h 6"/>
              <a:gd name="T14" fmla="*/ 14 w 10"/>
              <a:gd name="T15" fmla="*/ 2 h 6"/>
              <a:gd name="T16" fmla="*/ 12 w 10"/>
              <a:gd name="T17" fmla="*/ 0 h 6"/>
              <a:gd name="T18" fmla="*/ 4 w 10"/>
              <a:gd name="T19" fmla="*/ 0 h 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0" h="6">
                <a:moveTo>
                  <a:pt x="4" y="0"/>
                </a:moveTo>
                <a:lnTo>
                  <a:pt x="4" y="2"/>
                </a:lnTo>
                <a:lnTo>
                  <a:pt x="0" y="2"/>
                </a:lnTo>
                <a:lnTo>
                  <a:pt x="2" y="4"/>
                </a:lnTo>
                <a:lnTo>
                  <a:pt x="2" y="6"/>
                </a:lnTo>
                <a:lnTo>
                  <a:pt x="6" y="6"/>
                </a:lnTo>
                <a:lnTo>
                  <a:pt x="10" y="6"/>
                </a:lnTo>
                <a:lnTo>
                  <a:pt x="8" y="2"/>
                </a:lnTo>
                <a:lnTo>
                  <a:pt x="6" y="0"/>
                </a:lnTo>
                <a:lnTo>
                  <a:pt x="4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69" name="Freeform 804"/>
          <p:cNvSpPr>
            <a:spLocks/>
          </p:cNvSpPr>
          <p:nvPr/>
        </p:nvSpPr>
        <p:spPr bwMode="gray">
          <a:xfrm>
            <a:off x="4496797" y="1492780"/>
            <a:ext cx="10233" cy="7286"/>
          </a:xfrm>
          <a:custGeom>
            <a:avLst/>
            <a:gdLst>
              <a:gd name="T0" fmla="*/ 0 w 4"/>
              <a:gd name="T1" fmla="*/ 0 h 4"/>
              <a:gd name="T2" fmla="*/ 0 w 4"/>
              <a:gd name="T3" fmla="*/ 4 h 4"/>
              <a:gd name="T4" fmla="*/ 16 w 4"/>
              <a:gd name="T5" fmla="*/ 4 h 4"/>
              <a:gd name="T6" fmla="*/ 16 w 4"/>
              <a:gd name="T7" fmla="*/ 2 h 4"/>
              <a:gd name="T8" fmla="*/ 0 w 4"/>
              <a:gd name="T9" fmla="*/ 0 h 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" h="4">
                <a:moveTo>
                  <a:pt x="0" y="0"/>
                </a:moveTo>
                <a:lnTo>
                  <a:pt x="0" y="4"/>
                </a:lnTo>
                <a:lnTo>
                  <a:pt x="4" y="4"/>
                </a:lnTo>
                <a:lnTo>
                  <a:pt x="4" y="2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70" name="Freeform 805"/>
          <p:cNvSpPr>
            <a:spLocks/>
          </p:cNvSpPr>
          <p:nvPr/>
        </p:nvSpPr>
        <p:spPr bwMode="gray">
          <a:xfrm>
            <a:off x="4537766" y="1489122"/>
            <a:ext cx="28649" cy="21856"/>
          </a:xfrm>
          <a:custGeom>
            <a:avLst/>
            <a:gdLst>
              <a:gd name="T0" fmla="*/ 13 w 13"/>
              <a:gd name="T1" fmla="*/ 0 h 12"/>
              <a:gd name="T2" fmla="*/ 3 w 13"/>
              <a:gd name="T3" fmla="*/ 0 h 12"/>
              <a:gd name="T4" fmla="*/ 2 w 13"/>
              <a:gd name="T5" fmla="*/ 2 h 12"/>
              <a:gd name="T6" fmla="*/ 0 w 13"/>
              <a:gd name="T7" fmla="*/ 6 h 12"/>
              <a:gd name="T8" fmla="*/ 0 w 13"/>
              <a:gd name="T9" fmla="*/ 8 h 12"/>
              <a:gd name="T10" fmla="*/ 2 w 13"/>
              <a:gd name="T11" fmla="*/ 10 h 12"/>
              <a:gd name="T12" fmla="*/ 3 w 13"/>
              <a:gd name="T13" fmla="*/ 10 h 12"/>
              <a:gd name="T14" fmla="*/ 13 w 13"/>
              <a:gd name="T15" fmla="*/ 12 h 12"/>
              <a:gd name="T16" fmla="*/ 17 w 13"/>
              <a:gd name="T17" fmla="*/ 12 h 12"/>
              <a:gd name="T18" fmla="*/ 19 w 13"/>
              <a:gd name="T19" fmla="*/ 8 h 12"/>
              <a:gd name="T20" fmla="*/ 17 w 13"/>
              <a:gd name="T21" fmla="*/ 6 h 12"/>
              <a:gd name="T22" fmla="*/ 19 w 13"/>
              <a:gd name="T23" fmla="*/ 6 h 12"/>
              <a:gd name="T24" fmla="*/ 19 w 13"/>
              <a:gd name="T25" fmla="*/ 4 h 12"/>
              <a:gd name="T26" fmla="*/ 19 w 13"/>
              <a:gd name="T27" fmla="*/ 2 h 12"/>
              <a:gd name="T28" fmla="*/ 17 w 13"/>
              <a:gd name="T29" fmla="*/ 0 h 12"/>
              <a:gd name="T30" fmla="*/ 13 w 13"/>
              <a:gd name="T31" fmla="*/ 0 h 1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3" h="12">
                <a:moveTo>
                  <a:pt x="7" y="0"/>
                </a:moveTo>
                <a:lnTo>
                  <a:pt x="3" y="0"/>
                </a:lnTo>
                <a:lnTo>
                  <a:pt x="2" y="2"/>
                </a:lnTo>
                <a:lnTo>
                  <a:pt x="0" y="6"/>
                </a:lnTo>
                <a:lnTo>
                  <a:pt x="0" y="8"/>
                </a:lnTo>
                <a:lnTo>
                  <a:pt x="2" y="10"/>
                </a:lnTo>
                <a:lnTo>
                  <a:pt x="3" y="10"/>
                </a:lnTo>
                <a:lnTo>
                  <a:pt x="7" y="12"/>
                </a:lnTo>
                <a:lnTo>
                  <a:pt x="11" y="12"/>
                </a:lnTo>
                <a:lnTo>
                  <a:pt x="13" y="8"/>
                </a:lnTo>
                <a:lnTo>
                  <a:pt x="11" y="6"/>
                </a:lnTo>
                <a:lnTo>
                  <a:pt x="13" y="6"/>
                </a:lnTo>
                <a:lnTo>
                  <a:pt x="13" y="4"/>
                </a:lnTo>
                <a:lnTo>
                  <a:pt x="13" y="2"/>
                </a:lnTo>
                <a:lnTo>
                  <a:pt x="11" y="0"/>
                </a:lnTo>
                <a:lnTo>
                  <a:pt x="7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71" name="Freeform 806"/>
          <p:cNvSpPr>
            <a:spLocks/>
          </p:cNvSpPr>
          <p:nvPr/>
        </p:nvSpPr>
        <p:spPr bwMode="gray">
          <a:xfrm>
            <a:off x="4427221" y="1487297"/>
            <a:ext cx="36835" cy="16392"/>
          </a:xfrm>
          <a:custGeom>
            <a:avLst/>
            <a:gdLst>
              <a:gd name="T0" fmla="*/ 7 w 17"/>
              <a:gd name="T1" fmla="*/ 0 h 9"/>
              <a:gd name="T2" fmla="*/ 4 w 17"/>
              <a:gd name="T3" fmla="*/ 1 h 9"/>
              <a:gd name="T4" fmla="*/ 0 w 17"/>
              <a:gd name="T5" fmla="*/ 3 h 9"/>
              <a:gd name="T6" fmla="*/ 0 w 17"/>
              <a:gd name="T7" fmla="*/ 5 h 9"/>
              <a:gd name="T8" fmla="*/ 2 w 17"/>
              <a:gd name="T9" fmla="*/ 5 h 9"/>
              <a:gd name="T10" fmla="*/ 7 w 17"/>
              <a:gd name="T11" fmla="*/ 7 h 9"/>
              <a:gd name="T12" fmla="*/ 21 w 17"/>
              <a:gd name="T13" fmla="*/ 9 h 9"/>
              <a:gd name="T14" fmla="*/ 23 w 17"/>
              <a:gd name="T15" fmla="*/ 3 h 9"/>
              <a:gd name="T16" fmla="*/ 17 w 17"/>
              <a:gd name="T17" fmla="*/ 1 h 9"/>
              <a:gd name="T18" fmla="*/ 7 w 17"/>
              <a:gd name="T19" fmla="*/ 0 h 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7" h="9">
                <a:moveTo>
                  <a:pt x="7" y="0"/>
                </a:moveTo>
                <a:lnTo>
                  <a:pt x="4" y="1"/>
                </a:lnTo>
                <a:lnTo>
                  <a:pt x="0" y="3"/>
                </a:lnTo>
                <a:lnTo>
                  <a:pt x="0" y="5"/>
                </a:lnTo>
                <a:lnTo>
                  <a:pt x="2" y="5"/>
                </a:lnTo>
                <a:lnTo>
                  <a:pt x="7" y="7"/>
                </a:lnTo>
                <a:lnTo>
                  <a:pt x="15" y="9"/>
                </a:lnTo>
                <a:lnTo>
                  <a:pt x="17" y="3"/>
                </a:lnTo>
                <a:lnTo>
                  <a:pt x="11" y="1"/>
                </a:lnTo>
                <a:lnTo>
                  <a:pt x="7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72" name="Freeform 807"/>
          <p:cNvSpPr>
            <a:spLocks/>
          </p:cNvSpPr>
          <p:nvPr/>
        </p:nvSpPr>
        <p:spPr bwMode="gray">
          <a:xfrm>
            <a:off x="4574558" y="1480016"/>
            <a:ext cx="34789" cy="23678"/>
          </a:xfrm>
          <a:custGeom>
            <a:avLst/>
            <a:gdLst>
              <a:gd name="T0" fmla="*/ 0 w 15"/>
              <a:gd name="T1" fmla="*/ 0 h 13"/>
              <a:gd name="T2" fmla="*/ 0 w 15"/>
              <a:gd name="T3" fmla="*/ 5 h 13"/>
              <a:gd name="T4" fmla="*/ 0 w 15"/>
              <a:gd name="T5" fmla="*/ 13 h 13"/>
              <a:gd name="T6" fmla="*/ 10 w 15"/>
              <a:gd name="T7" fmla="*/ 13 h 13"/>
              <a:gd name="T8" fmla="*/ 16 w 15"/>
              <a:gd name="T9" fmla="*/ 13 h 13"/>
              <a:gd name="T10" fmla="*/ 18 w 15"/>
              <a:gd name="T11" fmla="*/ 11 h 13"/>
              <a:gd name="T12" fmla="*/ 18 w 15"/>
              <a:gd name="T13" fmla="*/ 7 h 13"/>
              <a:gd name="T14" fmla="*/ 28 w 15"/>
              <a:gd name="T15" fmla="*/ 5 h 13"/>
              <a:gd name="T16" fmla="*/ 32 w 15"/>
              <a:gd name="T17" fmla="*/ 5 h 13"/>
              <a:gd name="T18" fmla="*/ 32 w 15"/>
              <a:gd name="T19" fmla="*/ 4 h 13"/>
              <a:gd name="T20" fmla="*/ 28 w 15"/>
              <a:gd name="T21" fmla="*/ 4 h 13"/>
              <a:gd name="T22" fmla="*/ 12 w 15"/>
              <a:gd name="T23" fmla="*/ 2 h 13"/>
              <a:gd name="T24" fmla="*/ 0 w 15"/>
              <a:gd name="T25" fmla="*/ 0 h 1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5" h="13">
                <a:moveTo>
                  <a:pt x="0" y="0"/>
                </a:moveTo>
                <a:lnTo>
                  <a:pt x="0" y="5"/>
                </a:lnTo>
                <a:lnTo>
                  <a:pt x="0" y="13"/>
                </a:lnTo>
                <a:lnTo>
                  <a:pt x="4" y="13"/>
                </a:lnTo>
                <a:lnTo>
                  <a:pt x="8" y="13"/>
                </a:lnTo>
                <a:lnTo>
                  <a:pt x="9" y="11"/>
                </a:lnTo>
                <a:lnTo>
                  <a:pt x="9" y="7"/>
                </a:lnTo>
                <a:lnTo>
                  <a:pt x="13" y="5"/>
                </a:lnTo>
                <a:lnTo>
                  <a:pt x="15" y="5"/>
                </a:lnTo>
                <a:lnTo>
                  <a:pt x="15" y="4"/>
                </a:lnTo>
                <a:lnTo>
                  <a:pt x="13" y="4"/>
                </a:lnTo>
                <a:lnTo>
                  <a:pt x="6" y="2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73" name="Freeform 808"/>
          <p:cNvSpPr>
            <a:spLocks/>
          </p:cNvSpPr>
          <p:nvPr/>
        </p:nvSpPr>
        <p:spPr bwMode="gray">
          <a:xfrm>
            <a:off x="4468144" y="1480033"/>
            <a:ext cx="10233" cy="7286"/>
          </a:xfrm>
          <a:custGeom>
            <a:avLst/>
            <a:gdLst>
              <a:gd name="T0" fmla="*/ 0 w 4"/>
              <a:gd name="T1" fmla="*/ 0 h 4"/>
              <a:gd name="T2" fmla="*/ 0 w 4"/>
              <a:gd name="T3" fmla="*/ 4 h 4"/>
              <a:gd name="T4" fmla="*/ 16 w 4"/>
              <a:gd name="T5" fmla="*/ 4 h 4"/>
              <a:gd name="T6" fmla="*/ 16 w 4"/>
              <a:gd name="T7" fmla="*/ 2 h 4"/>
              <a:gd name="T8" fmla="*/ 0 w 4"/>
              <a:gd name="T9" fmla="*/ 0 h 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" h="4">
                <a:moveTo>
                  <a:pt x="0" y="0"/>
                </a:moveTo>
                <a:lnTo>
                  <a:pt x="0" y="4"/>
                </a:lnTo>
                <a:lnTo>
                  <a:pt x="4" y="4"/>
                </a:lnTo>
                <a:lnTo>
                  <a:pt x="4" y="2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74" name="Freeform 809"/>
          <p:cNvSpPr>
            <a:spLocks/>
          </p:cNvSpPr>
          <p:nvPr/>
        </p:nvSpPr>
        <p:spPr bwMode="gray">
          <a:xfrm>
            <a:off x="4148911" y="1465454"/>
            <a:ext cx="251707" cy="49176"/>
          </a:xfrm>
          <a:custGeom>
            <a:avLst/>
            <a:gdLst>
              <a:gd name="T0" fmla="*/ 101 w 113"/>
              <a:gd name="T1" fmla="*/ 0 h 27"/>
              <a:gd name="T2" fmla="*/ 97 w 113"/>
              <a:gd name="T3" fmla="*/ 4 h 27"/>
              <a:gd name="T4" fmla="*/ 73 w 113"/>
              <a:gd name="T5" fmla="*/ 4 h 27"/>
              <a:gd name="T6" fmla="*/ 54 w 113"/>
              <a:gd name="T7" fmla="*/ 2 h 27"/>
              <a:gd name="T8" fmla="*/ 38 w 113"/>
              <a:gd name="T9" fmla="*/ 6 h 27"/>
              <a:gd name="T10" fmla="*/ 25 w 113"/>
              <a:gd name="T11" fmla="*/ 10 h 27"/>
              <a:gd name="T12" fmla="*/ 17 w 113"/>
              <a:gd name="T13" fmla="*/ 8 h 27"/>
              <a:gd name="T14" fmla="*/ 14 w 113"/>
              <a:gd name="T15" fmla="*/ 8 h 27"/>
              <a:gd name="T16" fmla="*/ 4 w 113"/>
              <a:gd name="T17" fmla="*/ 12 h 27"/>
              <a:gd name="T18" fmla="*/ 0 w 113"/>
              <a:gd name="T19" fmla="*/ 17 h 27"/>
              <a:gd name="T20" fmla="*/ 12 w 113"/>
              <a:gd name="T21" fmla="*/ 17 h 27"/>
              <a:gd name="T22" fmla="*/ 21 w 113"/>
              <a:gd name="T23" fmla="*/ 17 h 27"/>
              <a:gd name="T24" fmla="*/ 21 w 113"/>
              <a:gd name="T25" fmla="*/ 19 h 27"/>
              <a:gd name="T26" fmla="*/ 38 w 113"/>
              <a:gd name="T27" fmla="*/ 17 h 27"/>
              <a:gd name="T28" fmla="*/ 54 w 113"/>
              <a:gd name="T29" fmla="*/ 15 h 27"/>
              <a:gd name="T30" fmla="*/ 58 w 113"/>
              <a:gd name="T31" fmla="*/ 19 h 27"/>
              <a:gd name="T32" fmla="*/ 67 w 113"/>
              <a:gd name="T33" fmla="*/ 17 h 27"/>
              <a:gd name="T34" fmla="*/ 70 w 113"/>
              <a:gd name="T35" fmla="*/ 15 h 27"/>
              <a:gd name="T36" fmla="*/ 73 w 113"/>
              <a:gd name="T37" fmla="*/ 12 h 27"/>
              <a:gd name="T38" fmla="*/ 79 w 113"/>
              <a:gd name="T39" fmla="*/ 10 h 27"/>
              <a:gd name="T40" fmla="*/ 90 w 113"/>
              <a:gd name="T41" fmla="*/ 12 h 27"/>
              <a:gd name="T42" fmla="*/ 93 w 113"/>
              <a:gd name="T43" fmla="*/ 13 h 27"/>
              <a:gd name="T44" fmla="*/ 98 w 113"/>
              <a:gd name="T45" fmla="*/ 13 h 27"/>
              <a:gd name="T46" fmla="*/ 106 w 113"/>
              <a:gd name="T47" fmla="*/ 15 h 27"/>
              <a:gd name="T48" fmla="*/ 101 w 113"/>
              <a:gd name="T49" fmla="*/ 17 h 27"/>
              <a:gd name="T50" fmla="*/ 98 w 113"/>
              <a:gd name="T51" fmla="*/ 21 h 27"/>
              <a:gd name="T52" fmla="*/ 106 w 113"/>
              <a:gd name="T53" fmla="*/ 21 h 27"/>
              <a:gd name="T54" fmla="*/ 111 w 113"/>
              <a:gd name="T55" fmla="*/ 23 h 27"/>
              <a:gd name="T56" fmla="*/ 115 w 113"/>
              <a:gd name="T57" fmla="*/ 27 h 27"/>
              <a:gd name="T58" fmla="*/ 128 w 113"/>
              <a:gd name="T59" fmla="*/ 23 h 27"/>
              <a:gd name="T60" fmla="*/ 144 w 113"/>
              <a:gd name="T61" fmla="*/ 17 h 27"/>
              <a:gd name="T62" fmla="*/ 149 w 113"/>
              <a:gd name="T63" fmla="*/ 17 h 27"/>
              <a:gd name="T64" fmla="*/ 162 w 113"/>
              <a:gd name="T65" fmla="*/ 19 h 27"/>
              <a:gd name="T66" fmla="*/ 162 w 113"/>
              <a:gd name="T67" fmla="*/ 15 h 27"/>
              <a:gd name="T68" fmla="*/ 175 w 113"/>
              <a:gd name="T69" fmla="*/ 13 h 27"/>
              <a:gd name="T70" fmla="*/ 188 w 113"/>
              <a:gd name="T71" fmla="*/ 13 h 27"/>
              <a:gd name="T72" fmla="*/ 188 w 113"/>
              <a:gd name="T73" fmla="*/ 10 h 27"/>
              <a:gd name="T74" fmla="*/ 188 w 113"/>
              <a:gd name="T75" fmla="*/ 6 h 27"/>
              <a:gd name="T76" fmla="*/ 176 w 113"/>
              <a:gd name="T77" fmla="*/ 8 h 27"/>
              <a:gd name="T78" fmla="*/ 175 w 113"/>
              <a:gd name="T79" fmla="*/ 8 h 27"/>
              <a:gd name="T80" fmla="*/ 175 w 113"/>
              <a:gd name="T81" fmla="*/ 6 h 27"/>
              <a:gd name="T82" fmla="*/ 176 w 113"/>
              <a:gd name="T83" fmla="*/ 4 h 27"/>
              <a:gd name="T84" fmla="*/ 162 w 113"/>
              <a:gd name="T85" fmla="*/ 4 h 27"/>
              <a:gd name="T86" fmla="*/ 157 w 113"/>
              <a:gd name="T87" fmla="*/ 4 h 27"/>
              <a:gd name="T88" fmla="*/ 159 w 113"/>
              <a:gd name="T89" fmla="*/ 4 h 27"/>
              <a:gd name="T90" fmla="*/ 159 w 113"/>
              <a:gd name="T91" fmla="*/ 6 h 27"/>
              <a:gd name="T92" fmla="*/ 159 w 113"/>
              <a:gd name="T93" fmla="*/ 8 h 27"/>
              <a:gd name="T94" fmla="*/ 157 w 113"/>
              <a:gd name="T95" fmla="*/ 10 h 27"/>
              <a:gd name="T96" fmla="*/ 139 w 113"/>
              <a:gd name="T97" fmla="*/ 12 h 27"/>
              <a:gd name="T98" fmla="*/ 128 w 113"/>
              <a:gd name="T99" fmla="*/ 12 h 27"/>
              <a:gd name="T100" fmla="*/ 111 w 113"/>
              <a:gd name="T101" fmla="*/ 10 h 27"/>
              <a:gd name="T102" fmla="*/ 97 w 113"/>
              <a:gd name="T103" fmla="*/ 10 h 27"/>
              <a:gd name="T104" fmla="*/ 128 w 113"/>
              <a:gd name="T105" fmla="*/ 8 h 27"/>
              <a:gd name="T106" fmla="*/ 139 w 113"/>
              <a:gd name="T107" fmla="*/ 8 h 27"/>
              <a:gd name="T108" fmla="*/ 134 w 113"/>
              <a:gd name="T109" fmla="*/ 6 h 27"/>
              <a:gd name="T110" fmla="*/ 128 w 113"/>
              <a:gd name="T111" fmla="*/ 6 h 27"/>
              <a:gd name="T112" fmla="*/ 115 w 113"/>
              <a:gd name="T113" fmla="*/ 2 h 27"/>
              <a:gd name="T114" fmla="*/ 101 w 113"/>
              <a:gd name="T115" fmla="*/ 0 h 27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113" h="27">
                <a:moveTo>
                  <a:pt x="61" y="0"/>
                </a:moveTo>
                <a:lnTo>
                  <a:pt x="58" y="4"/>
                </a:lnTo>
                <a:lnTo>
                  <a:pt x="44" y="4"/>
                </a:lnTo>
                <a:lnTo>
                  <a:pt x="33" y="2"/>
                </a:lnTo>
                <a:lnTo>
                  <a:pt x="23" y="6"/>
                </a:lnTo>
                <a:lnTo>
                  <a:pt x="15" y="10"/>
                </a:lnTo>
                <a:lnTo>
                  <a:pt x="11" y="8"/>
                </a:lnTo>
                <a:lnTo>
                  <a:pt x="8" y="8"/>
                </a:lnTo>
                <a:lnTo>
                  <a:pt x="4" y="12"/>
                </a:lnTo>
                <a:lnTo>
                  <a:pt x="0" y="17"/>
                </a:lnTo>
                <a:lnTo>
                  <a:pt x="6" y="17"/>
                </a:lnTo>
                <a:lnTo>
                  <a:pt x="13" y="17"/>
                </a:lnTo>
                <a:lnTo>
                  <a:pt x="13" y="19"/>
                </a:lnTo>
                <a:lnTo>
                  <a:pt x="23" y="17"/>
                </a:lnTo>
                <a:lnTo>
                  <a:pt x="33" y="15"/>
                </a:lnTo>
                <a:lnTo>
                  <a:pt x="35" y="19"/>
                </a:lnTo>
                <a:lnTo>
                  <a:pt x="40" y="17"/>
                </a:lnTo>
                <a:lnTo>
                  <a:pt x="42" y="15"/>
                </a:lnTo>
                <a:lnTo>
                  <a:pt x="44" y="12"/>
                </a:lnTo>
                <a:lnTo>
                  <a:pt x="48" y="10"/>
                </a:lnTo>
                <a:lnTo>
                  <a:pt x="54" y="12"/>
                </a:lnTo>
                <a:lnTo>
                  <a:pt x="56" y="13"/>
                </a:lnTo>
                <a:lnTo>
                  <a:pt x="59" y="13"/>
                </a:lnTo>
                <a:lnTo>
                  <a:pt x="63" y="15"/>
                </a:lnTo>
                <a:lnTo>
                  <a:pt x="61" y="17"/>
                </a:lnTo>
                <a:lnTo>
                  <a:pt x="59" y="21"/>
                </a:lnTo>
                <a:lnTo>
                  <a:pt x="63" y="21"/>
                </a:lnTo>
                <a:lnTo>
                  <a:pt x="67" y="23"/>
                </a:lnTo>
                <a:lnTo>
                  <a:pt x="69" y="27"/>
                </a:lnTo>
                <a:lnTo>
                  <a:pt x="77" y="23"/>
                </a:lnTo>
                <a:lnTo>
                  <a:pt x="86" y="17"/>
                </a:lnTo>
                <a:lnTo>
                  <a:pt x="90" y="17"/>
                </a:lnTo>
                <a:lnTo>
                  <a:pt x="98" y="19"/>
                </a:lnTo>
                <a:lnTo>
                  <a:pt x="98" y="15"/>
                </a:lnTo>
                <a:lnTo>
                  <a:pt x="106" y="13"/>
                </a:lnTo>
                <a:lnTo>
                  <a:pt x="113" y="13"/>
                </a:lnTo>
                <a:lnTo>
                  <a:pt x="113" y="10"/>
                </a:lnTo>
                <a:lnTo>
                  <a:pt x="113" y="6"/>
                </a:lnTo>
                <a:lnTo>
                  <a:pt x="107" y="8"/>
                </a:lnTo>
                <a:lnTo>
                  <a:pt x="106" y="8"/>
                </a:lnTo>
                <a:lnTo>
                  <a:pt x="106" y="6"/>
                </a:lnTo>
                <a:lnTo>
                  <a:pt x="107" y="4"/>
                </a:lnTo>
                <a:lnTo>
                  <a:pt x="98" y="4"/>
                </a:lnTo>
                <a:lnTo>
                  <a:pt x="94" y="4"/>
                </a:lnTo>
                <a:lnTo>
                  <a:pt x="96" y="4"/>
                </a:lnTo>
                <a:lnTo>
                  <a:pt x="96" y="6"/>
                </a:lnTo>
                <a:lnTo>
                  <a:pt x="96" y="8"/>
                </a:lnTo>
                <a:lnTo>
                  <a:pt x="94" y="10"/>
                </a:lnTo>
                <a:lnTo>
                  <a:pt x="84" y="12"/>
                </a:lnTo>
                <a:lnTo>
                  <a:pt x="77" y="12"/>
                </a:lnTo>
                <a:lnTo>
                  <a:pt x="67" y="10"/>
                </a:lnTo>
                <a:lnTo>
                  <a:pt x="58" y="10"/>
                </a:lnTo>
                <a:lnTo>
                  <a:pt x="77" y="8"/>
                </a:lnTo>
                <a:lnTo>
                  <a:pt x="84" y="8"/>
                </a:lnTo>
                <a:lnTo>
                  <a:pt x="81" y="6"/>
                </a:lnTo>
                <a:lnTo>
                  <a:pt x="77" y="6"/>
                </a:lnTo>
                <a:lnTo>
                  <a:pt x="69" y="2"/>
                </a:lnTo>
                <a:lnTo>
                  <a:pt x="61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75" name="Freeform 810"/>
          <p:cNvSpPr>
            <a:spLocks/>
          </p:cNvSpPr>
          <p:nvPr/>
        </p:nvSpPr>
        <p:spPr bwMode="gray">
          <a:xfrm>
            <a:off x="4629810" y="1461802"/>
            <a:ext cx="61392" cy="38249"/>
          </a:xfrm>
          <a:custGeom>
            <a:avLst/>
            <a:gdLst>
              <a:gd name="T0" fmla="*/ 16 w 27"/>
              <a:gd name="T1" fmla="*/ 0 h 21"/>
              <a:gd name="T2" fmla="*/ 4 w 27"/>
              <a:gd name="T3" fmla="*/ 4 h 21"/>
              <a:gd name="T4" fmla="*/ 2 w 27"/>
              <a:gd name="T5" fmla="*/ 8 h 21"/>
              <a:gd name="T6" fmla="*/ 0 w 27"/>
              <a:gd name="T7" fmla="*/ 12 h 21"/>
              <a:gd name="T8" fmla="*/ 0 w 27"/>
              <a:gd name="T9" fmla="*/ 15 h 21"/>
              <a:gd name="T10" fmla="*/ 2 w 27"/>
              <a:gd name="T11" fmla="*/ 17 h 21"/>
              <a:gd name="T12" fmla="*/ 4 w 27"/>
              <a:gd name="T13" fmla="*/ 19 h 21"/>
              <a:gd name="T14" fmla="*/ 14 w 27"/>
              <a:gd name="T15" fmla="*/ 21 h 21"/>
              <a:gd name="T16" fmla="*/ 24 w 27"/>
              <a:gd name="T17" fmla="*/ 21 h 21"/>
              <a:gd name="T18" fmla="*/ 20 w 27"/>
              <a:gd name="T19" fmla="*/ 17 h 21"/>
              <a:gd name="T20" fmla="*/ 20 w 27"/>
              <a:gd name="T21" fmla="*/ 14 h 21"/>
              <a:gd name="T22" fmla="*/ 32 w 27"/>
              <a:gd name="T23" fmla="*/ 14 h 21"/>
              <a:gd name="T24" fmla="*/ 51 w 27"/>
              <a:gd name="T25" fmla="*/ 14 h 21"/>
              <a:gd name="T26" fmla="*/ 44 w 27"/>
              <a:gd name="T27" fmla="*/ 6 h 21"/>
              <a:gd name="T28" fmla="*/ 40 w 27"/>
              <a:gd name="T29" fmla="*/ 4 h 21"/>
              <a:gd name="T30" fmla="*/ 32 w 27"/>
              <a:gd name="T31" fmla="*/ 4 h 21"/>
              <a:gd name="T32" fmla="*/ 32 w 27"/>
              <a:gd name="T33" fmla="*/ 0 h 21"/>
              <a:gd name="T34" fmla="*/ 24 w 27"/>
              <a:gd name="T35" fmla="*/ 0 h 21"/>
              <a:gd name="T36" fmla="*/ 16 w 27"/>
              <a:gd name="T37" fmla="*/ 0 h 2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7" h="21">
                <a:moveTo>
                  <a:pt x="9" y="0"/>
                </a:moveTo>
                <a:lnTo>
                  <a:pt x="4" y="4"/>
                </a:lnTo>
                <a:lnTo>
                  <a:pt x="2" y="8"/>
                </a:lnTo>
                <a:lnTo>
                  <a:pt x="0" y="12"/>
                </a:lnTo>
                <a:lnTo>
                  <a:pt x="0" y="15"/>
                </a:lnTo>
                <a:lnTo>
                  <a:pt x="2" y="17"/>
                </a:lnTo>
                <a:lnTo>
                  <a:pt x="4" y="19"/>
                </a:lnTo>
                <a:lnTo>
                  <a:pt x="8" y="21"/>
                </a:lnTo>
                <a:lnTo>
                  <a:pt x="13" y="21"/>
                </a:lnTo>
                <a:lnTo>
                  <a:pt x="11" y="17"/>
                </a:lnTo>
                <a:lnTo>
                  <a:pt x="11" y="14"/>
                </a:lnTo>
                <a:lnTo>
                  <a:pt x="17" y="14"/>
                </a:lnTo>
                <a:lnTo>
                  <a:pt x="27" y="14"/>
                </a:lnTo>
                <a:lnTo>
                  <a:pt x="23" y="6"/>
                </a:lnTo>
                <a:lnTo>
                  <a:pt x="21" y="4"/>
                </a:lnTo>
                <a:lnTo>
                  <a:pt x="17" y="4"/>
                </a:lnTo>
                <a:lnTo>
                  <a:pt x="17" y="0"/>
                </a:lnTo>
                <a:lnTo>
                  <a:pt x="13" y="0"/>
                </a:lnTo>
                <a:lnTo>
                  <a:pt x="9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76" name="Freeform 811"/>
          <p:cNvSpPr>
            <a:spLocks/>
          </p:cNvSpPr>
          <p:nvPr/>
        </p:nvSpPr>
        <p:spPr bwMode="gray">
          <a:xfrm>
            <a:off x="5544544" y="1454514"/>
            <a:ext cx="196453" cy="109281"/>
          </a:xfrm>
          <a:custGeom>
            <a:avLst/>
            <a:gdLst>
              <a:gd name="T0" fmla="*/ 61 w 89"/>
              <a:gd name="T1" fmla="*/ 0 h 60"/>
              <a:gd name="T2" fmla="*/ 55 w 89"/>
              <a:gd name="T3" fmla="*/ 6 h 60"/>
              <a:gd name="T4" fmla="*/ 45 w 89"/>
              <a:gd name="T5" fmla="*/ 10 h 60"/>
              <a:gd name="T6" fmla="*/ 39 w 89"/>
              <a:gd name="T7" fmla="*/ 10 h 60"/>
              <a:gd name="T8" fmla="*/ 35 w 89"/>
              <a:gd name="T9" fmla="*/ 10 h 60"/>
              <a:gd name="T10" fmla="*/ 32 w 89"/>
              <a:gd name="T11" fmla="*/ 16 h 60"/>
              <a:gd name="T12" fmla="*/ 28 w 89"/>
              <a:gd name="T13" fmla="*/ 23 h 60"/>
              <a:gd name="T14" fmla="*/ 18 w 89"/>
              <a:gd name="T15" fmla="*/ 23 h 60"/>
              <a:gd name="T16" fmla="*/ 6 w 89"/>
              <a:gd name="T17" fmla="*/ 23 h 60"/>
              <a:gd name="T18" fmla="*/ 4 w 89"/>
              <a:gd name="T19" fmla="*/ 25 h 60"/>
              <a:gd name="T20" fmla="*/ 0 w 89"/>
              <a:gd name="T21" fmla="*/ 29 h 60"/>
              <a:gd name="T22" fmla="*/ 6 w 89"/>
              <a:gd name="T23" fmla="*/ 29 h 60"/>
              <a:gd name="T24" fmla="*/ 18 w 89"/>
              <a:gd name="T25" fmla="*/ 29 h 60"/>
              <a:gd name="T26" fmla="*/ 20 w 89"/>
              <a:gd name="T27" fmla="*/ 33 h 60"/>
              <a:gd name="T28" fmla="*/ 35 w 89"/>
              <a:gd name="T29" fmla="*/ 35 h 60"/>
              <a:gd name="T30" fmla="*/ 45 w 89"/>
              <a:gd name="T31" fmla="*/ 33 h 60"/>
              <a:gd name="T32" fmla="*/ 58 w 89"/>
              <a:gd name="T33" fmla="*/ 33 h 60"/>
              <a:gd name="T34" fmla="*/ 71 w 89"/>
              <a:gd name="T35" fmla="*/ 31 h 60"/>
              <a:gd name="T36" fmla="*/ 71 w 89"/>
              <a:gd name="T37" fmla="*/ 35 h 60"/>
              <a:gd name="T38" fmla="*/ 58 w 89"/>
              <a:gd name="T39" fmla="*/ 35 h 60"/>
              <a:gd name="T40" fmla="*/ 45 w 89"/>
              <a:gd name="T41" fmla="*/ 39 h 60"/>
              <a:gd name="T42" fmla="*/ 42 w 89"/>
              <a:gd name="T43" fmla="*/ 41 h 60"/>
              <a:gd name="T44" fmla="*/ 42 w 89"/>
              <a:gd name="T45" fmla="*/ 44 h 60"/>
              <a:gd name="T46" fmla="*/ 24 w 89"/>
              <a:gd name="T47" fmla="*/ 48 h 60"/>
              <a:gd name="T48" fmla="*/ 24 w 89"/>
              <a:gd name="T49" fmla="*/ 52 h 60"/>
              <a:gd name="T50" fmla="*/ 42 w 89"/>
              <a:gd name="T51" fmla="*/ 54 h 60"/>
              <a:gd name="T52" fmla="*/ 58 w 89"/>
              <a:gd name="T53" fmla="*/ 54 h 60"/>
              <a:gd name="T54" fmla="*/ 61 w 89"/>
              <a:gd name="T55" fmla="*/ 58 h 60"/>
              <a:gd name="T56" fmla="*/ 82 w 89"/>
              <a:gd name="T57" fmla="*/ 60 h 60"/>
              <a:gd name="T58" fmla="*/ 100 w 89"/>
              <a:gd name="T59" fmla="*/ 60 h 60"/>
              <a:gd name="T60" fmla="*/ 115 w 89"/>
              <a:gd name="T61" fmla="*/ 56 h 60"/>
              <a:gd name="T62" fmla="*/ 122 w 89"/>
              <a:gd name="T63" fmla="*/ 56 h 60"/>
              <a:gd name="T64" fmla="*/ 127 w 89"/>
              <a:gd name="T65" fmla="*/ 56 h 60"/>
              <a:gd name="T66" fmla="*/ 132 w 89"/>
              <a:gd name="T67" fmla="*/ 52 h 60"/>
              <a:gd name="T68" fmla="*/ 132 w 89"/>
              <a:gd name="T69" fmla="*/ 50 h 60"/>
              <a:gd name="T70" fmla="*/ 134 w 89"/>
              <a:gd name="T71" fmla="*/ 48 h 60"/>
              <a:gd name="T72" fmla="*/ 141 w 89"/>
              <a:gd name="T73" fmla="*/ 46 h 60"/>
              <a:gd name="T74" fmla="*/ 137 w 89"/>
              <a:gd name="T75" fmla="*/ 42 h 60"/>
              <a:gd name="T76" fmla="*/ 137 w 89"/>
              <a:gd name="T77" fmla="*/ 39 h 60"/>
              <a:gd name="T78" fmla="*/ 132 w 89"/>
              <a:gd name="T79" fmla="*/ 37 h 60"/>
              <a:gd name="T80" fmla="*/ 127 w 89"/>
              <a:gd name="T81" fmla="*/ 35 h 60"/>
              <a:gd name="T82" fmla="*/ 124 w 89"/>
              <a:gd name="T83" fmla="*/ 39 h 60"/>
              <a:gd name="T84" fmla="*/ 122 w 89"/>
              <a:gd name="T85" fmla="*/ 42 h 60"/>
              <a:gd name="T86" fmla="*/ 115 w 89"/>
              <a:gd name="T87" fmla="*/ 42 h 60"/>
              <a:gd name="T88" fmla="*/ 113 w 89"/>
              <a:gd name="T89" fmla="*/ 42 h 60"/>
              <a:gd name="T90" fmla="*/ 113 w 89"/>
              <a:gd name="T91" fmla="*/ 39 h 60"/>
              <a:gd name="T92" fmla="*/ 115 w 89"/>
              <a:gd name="T93" fmla="*/ 33 h 60"/>
              <a:gd name="T94" fmla="*/ 110 w 89"/>
              <a:gd name="T95" fmla="*/ 31 h 60"/>
              <a:gd name="T96" fmla="*/ 107 w 89"/>
              <a:gd name="T97" fmla="*/ 29 h 60"/>
              <a:gd name="T98" fmla="*/ 107 w 89"/>
              <a:gd name="T99" fmla="*/ 33 h 60"/>
              <a:gd name="T100" fmla="*/ 98 w 89"/>
              <a:gd name="T101" fmla="*/ 33 h 60"/>
              <a:gd name="T102" fmla="*/ 85 w 89"/>
              <a:gd name="T103" fmla="*/ 35 h 60"/>
              <a:gd name="T104" fmla="*/ 92 w 89"/>
              <a:gd name="T105" fmla="*/ 33 h 60"/>
              <a:gd name="T106" fmla="*/ 100 w 89"/>
              <a:gd name="T107" fmla="*/ 31 h 60"/>
              <a:gd name="T108" fmla="*/ 100 w 89"/>
              <a:gd name="T109" fmla="*/ 25 h 60"/>
              <a:gd name="T110" fmla="*/ 100 w 89"/>
              <a:gd name="T111" fmla="*/ 21 h 60"/>
              <a:gd name="T112" fmla="*/ 105 w 89"/>
              <a:gd name="T113" fmla="*/ 21 h 60"/>
              <a:gd name="T114" fmla="*/ 105 w 89"/>
              <a:gd name="T115" fmla="*/ 19 h 60"/>
              <a:gd name="T116" fmla="*/ 82 w 89"/>
              <a:gd name="T117" fmla="*/ 10 h 60"/>
              <a:gd name="T118" fmla="*/ 61 w 89"/>
              <a:gd name="T119" fmla="*/ 0 h 60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89" h="60">
                <a:moveTo>
                  <a:pt x="39" y="0"/>
                </a:moveTo>
                <a:lnTo>
                  <a:pt x="35" y="6"/>
                </a:lnTo>
                <a:lnTo>
                  <a:pt x="29" y="10"/>
                </a:lnTo>
                <a:lnTo>
                  <a:pt x="25" y="10"/>
                </a:lnTo>
                <a:lnTo>
                  <a:pt x="22" y="10"/>
                </a:lnTo>
                <a:lnTo>
                  <a:pt x="20" y="16"/>
                </a:lnTo>
                <a:lnTo>
                  <a:pt x="18" y="23"/>
                </a:lnTo>
                <a:lnTo>
                  <a:pt x="12" y="23"/>
                </a:lnTo>
                <a:lnTo>
                  <a:pt x="6" y="23"/>
                </a:lnTo>
                <a:lnTo>
                  <a:pt x="4" y="25"/>
                </a:lnTo>
                <a:lnTo>
                  <a:pt x="0" y="29"/>
                </a:lnTo>
                <a:lnTo>
                  <a:pt x="6" y="29"/>
                </a:lnTo>
                <a:lnTo>
                  <a:pt x="12" y="29"/>
                </a:lnTo>
                <a:lnTo>
                  <a:pt x="14" y="33"/>
                </a:lnTo>
                <a:lnTo>
                  <a:pt x="22" y="35"/>
                </a:lnTo>
                <a:lnTo>
                  <a:pt x="29" y="33"/>
                </a:lnTo>
                <a:lnTo>
                  <a:pt x="37" y="33"/>
                </a:lnTo>
                <a:lnTo>
                  <a:pt x="45" y="31"/>
                </a:lnTo>
                <a:lnTo>
                  <a:pt x="45" y="35"/>
                </a:lnTo>
                <a:lnTo>
                  <a:pt x="37" y="35"/>
                </a:lnTo>
                <a:lnTo>
                  <a:pt x="29" y="39"/>
                </a:lnTo>
                <a:lnTo>
                  <a:pt x="27" y="41"/>
                </a:lnTo>
                <a:lnTo>
                  <a:pt x="27" y="44"/>
                </a:lnTo>
                <a:lnTo>
                  <a:pt x="16" y="48"/>
                </a:lnTo>
                <a:lnTo>
                  <a:pt x="16" y="52"/>
                </a:lnTo>
                <a:lnTo>
                  <a:pt x="27" y="54"/>
                </a:lnTo>
                <a:lnTo>
                  <a:pt x="37" y="54"/>
                </a:lnTo>
                <a:lnTo>
                  <a:pt x="39" y="58"/>
                </a:lnTo>
                <a:lnTo>
                  <a:pt x="52" y="60"/>
                </a:lnTo>
                <a:lnTo>
                  <a:pt x="64" y="60"/>
                </a:lnTo>
                <a:lnTo>
                  <a:pt x="73" y="56"/>
                </a:lnTo>
                <a:lnTo>
                  <a:pt x="77" y="56"/>
                </a:lnTo>
                <a:lnTo>
                  <a:pt x="81" y="56"/>
                </a:lnTo>
                <a:lnTo>
                  <a:pt x="83" y="52"/>
                </a:lnTo>
                <a:lnTo>
                  <a:pt x="83" y="50"/>
                </a:lnTo>
                <a:lnTo>
                  <a:pt x="85" y="48"/>
                </a:lnTo>
                <a:lnTo>
                  <a:pt x="89" y="46"/>
                </a:lnTo>
                <a:lnTo>
                  <a:pt x="87" y="42"/>
                </a:lnTo>
                <a:lnTo>
                  <a:pt x="87" y="39"/>
                </a:lnTo>
                <a:lnTo>
                  <a:pt x="83" y="37"/>
                </a:lnTo>
                <a:lnTo>
                  <a:pt x="81" y="35"/>
                </a:lnTo>
                <a:lnTo>
                  <a:pt x="79" y="39"/>
                </a:lnTo>
                <a:lnTo>
                  <a:pt x="77" y="42"/>
                </a:lnTo>
                <a:lnTo>
                  <a:pt x="73" y="42"/>
                </a:lnTo>
                <a:lnTo>
                  <a:pt x="71" y="42"/>
                </a:lnTo>
                <a:lnTo>
                  <a:pt x="71" y="39"/>
                </a:lnTo>
                <a:lnTo>
                  <a:pt x="73" y="33"/>
                </a:lnTo>
                <a:lnTo>
                  <a:pt x="70" y="31"/>
                </a:lnTo>
                <a:lnTo>
                  <a:pt x="68" y="29"/>
                </a:lnTo>
                <a:lnTo>
                  <a:pt x="68" y="33"/>
                </a:lnTo>
                <a:lnTo>
                  <a:pt x="62" y="33"/>
                </a:lnTo>
                <a:lnTo>
                  <a:pt x="54" y="35"/>
                </a:lnTo>
                <a:lnTo>
                  <a:pt x="58" y="33"/>
                </a:lnTo>
                <a:lnTo>
                  <a:pt x="64" y="31"/>
                </a:lnTo>
                <a:lnTo>
                  <a:pt x="64" y="25"/>
                </a:lnTo>
                <a:lnTo>
                  <a:pt x="64" y="21"/>
                </a:lnTo>
                <a:lnTo>
                  <a:pt x="66" y="21"/>
                </a:lnTo>
                <a:lnTo>
                  <a:pt x="66" y="19"/>
                </a:lnTo>
                <a:lnTo>
                  <a:pt x="52" y="10"/>
                </a:lnTo>
                <a:lnTo>
                  <a:pt x="39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77" name="Freeform 812"/>
          <p:cNvSpPr>
            <a:spLocks/>
          </p:cNvSpPr>
          <p:nvPr/>
        </p:nvSpPr>
        <p:spPr bwMode="gray">
          <a:xfrm>
            <a:off x="5481108" y="1450876"/>
            <a:ext cx="30697" cy="14570"/>
          </a:xfrm>
          <a:custGeom>
            <a:avLst/>
            <a:gdLst>
              <a:gd name="T0" fmla="*/ 12 w 13"/>
              <a:gd name="T1" fmla="*/ 0 h 8"/>
              <a:gd name="T2" fmla="*/ 3 w 13"/>
              <a:gd name="T3" fmla="*/ 0 h 8"/>
              <a:gd name="T4" fmla="*/ 0 w 13"/>
              <a:gd name="T5" fmla="*/ 2 h 8"/>
              <a:gd name="T6" fmla="*/ 2 w 13"/>
              <a:gd name="T7" fmla="*/ 4 h 8"/>
              <a:gd name="T8" fmla="*/ 3 w 13"/>
              <a:gd name="T9" fmla="*/ 8 h 8"/>
              <a:gd name="T10" fmla="*/ 27 w 13"/>
              <a:gd name="T11" fmla="*/ 4 h 8"/>
              <a:gd name="T12" fmla="*/ 31 w 13"/>
              <a:gd name="T13" fmla="*/ 4 h 8"/>
              <a:gd name="T14" fmla="*/ 31 w 13"/>
              <a:gd name="T15" fmla="*/ 2 h 8"/>
              <a:gd name="T16" fmla="*/ 12 w 13"/>
              <a:gd name="T17" fmla="*/ 0 h 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" h="8">
                <a:moveTo>
                  <a:pt x="5" y="0"/>
                </a:moveTo>
                <a:lnTo>
                  <a:pt x="3" y="0"/>
                </a:lnTo>
                <a:lnTo>
                  <a:pt x="0" y="2"/>
                </a:lnTo>
                <a:lnTo>
                  <a:pt x="2" y="4"/>
                </a:lnTo>
                <a:lnTo>
                  <a:pt x="3" y="8"/>
                </a:lnTo>
                <a:lnTo>
                  <a:pt x="11" y="4"/>
                </a:lnTo>
                <a:lnTo>
                  <a:pt x="13" y="4"/>
                </a:lnTo>
                <a:lnTo>
                  <a:pt x="13" y="2"/>
                </a:lnTo>
                <a:lnTo>
                  <a:pt x="5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78" name="Freeform 813"/>
          <p:cNvSpPr>
            <a:spLocks/>
          </p:cNvSpPr>
          <p:nvPr/>
        </p:nvSpPr>
        <p:spPr bwMode="gray">
          <a:xfrm>
            <a:off x="4715757" y="1450875"/>
            <a:ext cx="67532" cy="36427"/>
          </a:xfrm>
          <a:custGeom>
            <a:avLst/>
            <a:gdLst>
              <a:gd name="T0" fmla="*/ 22 w 31"/>
              <a:gd name="T1" fmla="*/ 0 h 20"/>
              <a:gd name="T2" fmla="*/ 20 w 31"/>
              <a:gd name="T3" fmla="*/ 2 h 20"/>
              <a:gd name="T4" fmla="*/ 16 w 31"/>
              <a:gd name="T5" fmla="*/ 6 h 20"/>
              <a:gd name="T6" fmla="*/ 6 w 31"/>
              <a:gd name="T7" fmla="*/ 6 h 20"/>
              <a:gd name="T8" fmla="*/ 2 w 31"/>
              <a:gd name="T9" fmla="*/ 6 h 20"/>
              <a:gd name="T10" fmla="*/ 2 w 31"/>
              <a:gd name="T11" fmla="*/ 8 h 20"/>
              <a:gd name="T12" fmla="*/ 4 w 31"/>
              <a:gd name="T13" fmla="*/ 10 h 20"/>
              <a:gd name="T14" fmla="*/ 2 w 31"/>
              <a:gd name="T15" fmla="*/ 10 h 20"/>
              <a:gd name="T16" fmla="*/ 0 w 31"/>
              <a:gd name="T17" fmla="*/ 14 h 20"/>
              <a:gd name="T18" fmla="*/ 4 w 31"/>
              <a:gd name="T19" fmla="*/ 14 h 20"/>
              <a:gd name="T20" fmla="*/ 4 w 31"/>
              <a:gd name="T21" fmla="*/ 16 h 20"/>
              <a:gd name="T22" fmla="*/ 6 w 31"/>
              <a:gd name="T23" fmla="*/ 20 h 20"/>
              <a:gd name="T24" fmla="*/ 14 w 31"/>
              <a:gd name="T25" fmla="*/ 20 h 20"/>
              <a:gd name="T26" fmla="*/ 18 w 31"/>
              <a:gd name="T27" fmla="*/ 20 h 20"/>
              <a:gd name="T28" fmla="*/ 18 w 31"/>
              <a:gd name="T29" fmla="*/ 16 h 20"/>
              <a:gd name="T30" fmla="*/ 20 w 31"/>
              <a:gd name="T31" fmla="*/ 14 h 20"/>
              <a:gd name="T32" fmla="*/ 26 w 31"/>
              <a:gd name="T33" fmla="*/ 12 h 20"/>
              <a:gd name="T34" fmla="*/ 37 w 31"/>
              <a:gd name="T35" fmla="*/ 8 h 20"/>
              <a:gd name="T36" fmla="*/ 42 w 31"/>
              <a:gd name="T37" fmla="*/ 6 h 20"/>
              <a:gd name="T38" fmla="*/ 45 w 31"/>
              <a:gd name="T39" fmla="*/ 4 h 20"/>
              <a:gd name="T40" fmla="*/ 42 w 31"/>
              <a:gd name="T41" fmla="*/ 4 h 20"/>
              <a:gd name="T42" fmla="*/ 39 w 31"/>
              <a:gd name="T43" fmla="*/ 2 h 20"/>
              <a:gd name="T44" fmla="*/ 30 w 31"/>
              <a:gd name="T45" fmla="*/ 0 h 20"/>
              <a:gd name="T46" fmla="*/ 22 w 31"/>
              <a:gd name="T47" fmla="*/ 0 h 2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31" h="20">
                <a:moveTo>
                  <a:pt x="16" y="0"/>
                </a:moveTo>
                <a:lnTo>
                  <a:pt x="14" y="2"/>
                </a:lnTo>
                <a:lnTo>
                  <a:pt x="10" y="6"/>
                </a:lnTo>
                <a:lnTo>
                  <a:pt x="6" y="6"/>
                </a:lnTo>
                <a:lnTo>
                  <a:pt x="2" y="6"/>
                </a:lnTo>
                <a:lnTo>
                  <a:pt x="2" y="8"/>
                </a:lnTo>
                <a:lnTo>
                  <a:pt x="4" y="10"/>
                </a:lnTo>
                <a:lnTo>
                  <a:pt x="2" y="10"/>
                </a:lnTo>
                <a:lnTo>
                  <a:pt x="0" y="14"/>
                </a:lnTo>
                <a:lnTo>
                  <a:pt x="4" y="14"/>
                </a:lnTo>
                <a:lnTo>
                  <a:pt x="4" y="16"/>
                </a:lnTo>
                <a:lnTo>
                  <a:pt x="6" y="20"/>
                </a:lnTo>
                <a:lnTo>
                  <a:pt x="8" y="20"/>
                </a:lnTo>
                <a:lnTo>
                  <a:pt x="12" y="20"/>
                </a:lnTo>
                <a:lnTo>
                  <a:pt x="12" y="16"/>
                </a:lnTo>
                <a:lnTo>
                  <a:pt x="14" y="14"/>
                </a:lnTo>
                <a:lnTo>
                  <a:pt x="19" y="12"/>
                </a:lnTo>
                <a:lnTo>
                  <a:pt x="25" y="8"/>
                </a:lnTo>
                <a:lnTo>
                  <a:pt x="29" y="6"/>
                </a:lnTo>
                <a:lnTo>
                  <a:pt x="31" y="4"/>
                </a:lnTo>
                <a:lnTo>
                  <a:pt x="29" y="4"/>
                </a:lnTo>
                <a:lnTo>
                  <a:pt x="27" y="2"/>
                </a:lnTo>
                <a:lnTo>
                  <a:pt x="21" y="0"/>
                </a:lnTo>
                <a:lnTo>
                  <a:pt x="16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79" name="Freeform 814"/>
          <p:cNvSpPr>
            <a:spLocks/>
          </p:cNvSpPr>
          <p:nvPr/>
        </p:nvSpPr>
        <p:spPr bwMode="gray">
          <a:xfrm>
            <a:off x="4492700" y="1445449"/>
            <a:ext cx="26603" cy="5465"/>
          </a:xfrm>
          <a:custGeom>
            <a:avLst/>
            <a:gdLst>
              <a:gd name="T0" fmla="*/ 0 w 12"/>
              <a:gd name="T1" fmla="*/ 0 h 3"/>
              <a:gd name="T2" fmla="*/ 4 w 12"/>
              <a:gd name="T3" fmla="*/ 3 h 3"/>
              <a:gd name="T4" fmla="*/ 14 w 12"/>
              <a:gd name="T5" fmla="*/ 3 h 3"/>
              <a:gd name="T6" fmla="*/ 18 w 12"/>
              <a:gd name="T7" fmla="*/ 3 h 3"/>
              <a:gd name="T8" fmla="*/ 16 w 12"/>
              <a:gd name="T9" fmla="*/ 1 h 3"/>
              <a:gd name="T10" fmla="*/ 14 w 12"/>
              <a:gd name="T11" fmla="*/ 0 h 3"/>
              <a:gd name="T12" fmla="*/ 4 w 12"/>
              <a:gd name="T13" fmla="*/ 0 h 3"/>
              <a:gd name="T14" fmla="*/ 0 w 12"/>
              <a:gd name="T15" fmla="*/ 0 h 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2" h="3">
                <a:moveTo>
                  <a:pt x="0" y="0"/>
                </a:moveTo>
                <a:lnTo>
                  <a:pt x="4" y="3"/>
                </a:lnTo>
                <a:lnTo>
                  <a:pt x="8" y="3"/>
                </a:lnTo>
                <a:lnTo>
                  <a:pt x="12" y="3"/>
                </a:lnTo>
                <a:lnTo>
                  <a:pt x="10" y="1"/>
                </a:lnTo>
                <a:lnTo>
                  <a:pt x="8" y="0"/>
                </a:lnTo>
                <a:lnTo>
                  <a:pt x="4" y="0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80" name="Freeform 815"/>
          <p:cNvSpPr>
            <a:spLocks/>
          </p:cNvSpPr>
          <p:nvPr/>
        </p:nvSpPr>
        <p:spPr bwMode="gray">
          <a:xfrm>
            <a:off x="4580697" y="1434482"/>
            <a:ext cx="12278" cy="10929"/>
          </a:xfrm>
          <a:custGeom>
            <a:avLst/>
            <a:gdLst>
              <a:gd name="T0" fmla="*/ 4 w 6"/>
              <a:gd name="T1" fmla="*/ 0 h 6"/>
              <a:gd name="T2" fmla="*/ 2 w 6"/>
              <a:gd name="T3" fmla="*/ 2 h 6"/>
              <a:gd name="T4" fmla="*/ 0 w 6"/>
              <a:gd name="T5" fmla="*/ 4 h 6"/>
              <a:gd name="T6" fmla="*/ 2 w 6"/>
              <a:gd name="T7" fmla="*/ 6 h 6"/>
              <a:gd name="T8" fmla="*/ 6 w 6"/>
              <a:gd name="T9" fmla="*/ 6 h 6"/>
              <a:gd name="T10" fmla="*/ 6 w 6"/>
              <a:gd name="T11" fmla="*/ 2 h 6"/>
              <a:gd name="T12" fmla="*/ 4 w 6"/>
              <a:gd name="T13" fmla="*/ 0 h 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6" h="6">
                <a:moveTo>
                  <a:pt x="4" y="0"/>
                </a:moveTo>
                <a:lnTo>
                  <a:pt x="2" y="2"/>
                </a:lnTo>
                <a:lnTo>
                  <a:pt x="0" y="4"/>
                </a:lnTo>
                <a:lnTo>
                  <a:pt x="2" y="6"/>
                </a:lnTo>
                <a:lnTo>
                  <a:pt x="6" y="6"/>
                </a:lnTo>
                <a:lnTo>
                  <a:pt x="6" y="2"/>
                </a:lnTo>
                <a:lnTo>
                  <a:pt x="4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81" name="Freeform 816"/>
          <p:cNvSpPr>
            <a:spLocks/>
          </p:cNvSpPr>
          <p:nvPr/>
        </p:nvSpPr>
        <p:spPr bwMode="gray">
          <a:xfrm>
            <a:off x="4543861" y="1434498"/>
            <a:ext cx="18419" cy="7286"/>
          </a:xfrm>
          <a:custGeom>
            <a:avLst/>
            <a:gdLst>
              <a:gd name="T0" fmla="*/ 2 w 8"/>
              <a:gd name="T1" fmla="*/ 0 h 4"/>
              <a:gd name="T2" fmla="*/ 12 w 8"/>
              <a:gd name="T3" fmla="*/ 0 h 4"/>
              <a:gd name="T4" fmla="*/ 16 w 8"/>
              <a:gd name="T5" fmla="*/ 2 h 4"/>
              <a:gd name="T6" fmla="*/ 12 w 8"/>
              <a:gd name="T7" fmla="*/ 4 h 4"/>
              <a:gd name="T8" fmla="*/ 2 w 8"/>
              <a:gd name="T9" fmla="*/ 4 h 4"/>
              <a:gd name="T10" fmla="*/ 2 w 8"/>
              <a:gd name="T11" fmla="*/ 2 h 4"/>
              <a:gd name="T12" fmla="*/ 0 w 8"/>
              <a:gd name="T13" fmla="*/ 2 h 4"/>
              <a:gd name="T14" fmla="*/ 0 w 8"/>
              <a:gd name="T15" fmla="*/ 0 h 4"/>
              <a:gd name="T16" fmla="*/ 2 w 8"/>
              <a:gd name="T17" fmla="*/ 0 h 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" h="4">
                <a:moveTo>
                  <a:pt x="2" y="0"/>
                </a:moveTo>
                <a:lnTo>
                  <a:pt x="6" y="0"/>
                </a:lnTo>
                <a:lnTo>
                  <a:pt x="8" y="2"/>
                </a:lnTo>
                <a:lnTo>
                  <a:pt x="6" y="4"/>
                </a:lnTo>
                <a:lnTo>
                  <a:pt x="2" y="4"/>
                </a:lnTo>
                <a:lnTo>
                  <a:pt x="2" y="2"/>
                </a:lnTo>
                <a:lnTo>
                  <a:pt x="0" y="2"/>
                </a:lnTo>
                <a:lnTo>
                  <a:pt x="0" y="0"/>
                </a:lnTo>
                <a:lnTo>
                  <a:pt x="2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82" name="Freeform 817"/>
          <p:cNvSpPr>
            <a:spLocks/>
          </p:cNvSpPr>
          <p:nvPr/>
        </p:nvSpPr>
        <p:spPr bwMode="gray">
          <a:xfrm>
            <a:off x="4519306" y="1427195"/>
            <a:ext cx="55254" cy="30964"/>
          </a:xfrm>
          <a:custGeom>
            <a:avLst/>
            <a:gdLst>
              <a:gd name="T0" fmla="*/ 2 w 25"/>
              <a:gd name="T1" fmla="*/ 0 h 17"/>
              <a:gd name="T2" fmla="*/ 0 w 25"/>
              <a:gd name="T3" fmla="*/ 2 h 17"/>
              <a:gd name="T4" fmla="*/ 0 w 25"/>
              <a:gd name="T5" fmla="*/ 6 h 17"/>
              <a:gd name="T6" fmla="*/ 14 w 25"/>
              <a:gd name="T7" fmla="*/ 8 h 17"/>
              <a:gd name="T8" fmla="*/ 23 w 25"/>
              <a:gd name="T9" fmla="*/ 10 h 17"/>
              <a:gd name="T10" fmla="*/ 27 w 25"/>
              <a:gd name="T11" fmla="*/ 13 h 17"/>
              <a:gd name="T12" fmla="*/ 19 w 25"/>
              <a:gd name="T13" fmla="*/ 11 h 17"/>
              <a:gd name="T14" fmla="*/ 17 w 25"/>
              <a:gd name="T15" fmla="*/ 11 h 17"/>
              <a:gd name="T16" fmla="*/ 14 w 25"/>
              <a:gd name="T17" fmla="*/ 11 h 17"/>
              <a:gd name="T18" fmla="*/ 2 w 25"/>
              <a:gd name="T19" fmla="*/ 13 h 17"/>
              <a:gd name="T20" fmla="*/ 2 w 25"/>
              <a:gd name="T21" fmla="*/ 17 h 17"/>
              <a:gd name="T22" fmla="*/ 16 w 25"/>
              <a:gd name="T23" fmla="*/ 17 h 17"/>
              <a:gd name="T24" fmla="*/ 27 w 25"/>
              <a:gd name="T25" fmla="*/ 17 h 17"/>
              <a:gd name="T26" fmla="*/ 31 w 25"/>
              <a:gd name="T27" fmla="*/ 15 h 17"/>
              <a:gd name="T28" fmla="*/ 36 w 25"/>
              <a:gd name="T29" fmla="*/ 11 h 17"/>
              <a:gd name="T30" fmla="*/ 33 w 25"/>
              <a:gd name="T31" fmla="*/ 10 h 17"/>
              <a:gd name="T32" fmla="*/ 31 w 25"/>
              <a:gd name="T33" fmla="*/ 8 h 17"/>
              <a:gd name="T34" fmla="*/ 39 w 25"/>
              <a:gd name="T35" fmla="*/ 6 h 17"/>
              <a:gd name="T36" fmla="*/ 39 w 25"/>
              <a:gd name="T37" fmla="*/ 2 h 17"/>
              <a:gd name="T38" fmla="*/ 33 w 25"/>
              <a:gd name="T39" fmla="*/ 0 h 17"/>
              <a:gd name="T40" fmla="*/ 31 w 25"/>
              <a:gd name="T41" fmla="*/ 0 h 17"/>
              <a:gd name="T42" fmla="*/ 19 w 25"/>
              <a:gd name="T43" fmla="*/ 0 h 17"/>
              <a:gd name="T44" fmla="*/ 16 w 25"/>
              <a:gd name="T45" fmla="*/ 2 h 17"/>
              <a:gd name="T46" fmla="*/ 14 w 25"/>
              <a:gd name="T47" fmla="*/ 2 h 17"/>
              <a:gd name="T48" fmla="*/ 2 w 25"/>
              <a:gd name="T49" fmla="*/ 0 h 17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5" h="17">
                <a:moveTo>
                  <a:pt x="2" y="0"/>
                </a:moveTo>
                <a:lnTo>
                  <a:pt x="0" y="2"/>
                </a:lnTo>
                <a:lnTo>
                  <a:pt x="0" y="6"/>
                </a:lnTo>
                <a:lnTo>
                  <a:pt x="8" y="8"/>
                </a:lnTo>
                <a:lnTo>
                  <a:pt x="15" y="10"/>
                </a:lnTo>
                <a:lnTo>
                  <a:pt x="17" y="13"/>
                </a:lnTo>
                <a:lnTo>
                  <a:pt x="13" y="11"/>
                </a:lnTo>
                <a:lnTo>
                  <a:pt x="11" y="11"/>
                </a:lnTo>
                <a:lnTo>
                  <a:pt x="8" y="11"/>
                </a:lnTo>
                <a:lnTo>
                  <a:pt x="2" y="13"/>
                </a:lnTo>
                <a:lnTo>
                  <a:pt x="2" y="17"/>
                </a:lnTo>
                <a:lnTo>
                  <a:pt x="10" y="17"/>
                </a:lnTo>
                <a:lnTo>
                  <a:pt x="17" y="17"/>
                </a:lnTo>
                <a:lnTo>
                  <a:pt x="19" y="15"/>
                </a:lnTo>
                <a:lnTo>
                  <a:pt x="23" y="11"/>
                </a:lnTo>
                <a:lnTo>
                  <a:pt x="21" y="10"/>
                </a:lnTo>
                <a:lnTo>
                  <a:pt x="19" y="8"/>
                </a:lnTo>
                <a:lnTo>
                  <a:pt x="25" y="6"/>
                </a:lnTo>
                <a:lnTo>
                  <a:pt x="25" y="2"/>
                </a:lnTo>
                <a:lnTo>
                  <a:pt x="21" y="0"/>
                </a:lnTo>
                <a:lnTo>
                  <a:pt x="19" y="0"/>
                </a:lnTo>
                <a:lnTo>
                  <a:pt x="13" y="0"/>
                </a:lnTo>
                <a:lnTo>
                  <a:pt x="10" y="2"/>
                </a:lnTo>
                <a:lnTo>
                  <a:pt x="8" y="2"/>
                </a:lnTo>
                <a:lnTo>
                  <a:pt x="2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83" name="Freeform 818"/>
          <p:cNvSpPr>
            <a:spLocks/>
          </p:cNvSpPr>
          <p:nvPr/>
        </p:nvSpPr>
        <p:spPr bwMode="gray">
          <a:xfrm>
            <a:off x="4580710" y="1423570"/>
            <a:ext cx="8186" cy="7286"/>
          </a:xfrm>
          <a:custGeom>
            <a:avLst/>
            <a:gdLst>
              <a:gd name="T0" fmla="*/ 0 w 4"/>
              <a:gd name="T1" fmla="*/ 0 h 4"/>
              <a:gd name="T2" fmla="*/ 2 w 4"/>
              <a:gd name="T3" fmla="*/ 4 h 4"/>
              <a:gd name="T4" fmla="*/ 4 w 4"/>
              <a:gd name="T5" fmla="*/ 4 h 4"/>
              <a:gd name="T6" fmla="*/ 4 w 4"/>
              <a:gd name="T7" fmla="*/ 2 h 4"/>
              <a:gd name="T8" fmla="*/ 2 w 4"/>
              <a:gd name="T9" fmla="*/ 0 h 4"/>
              <a:gd name="T10" fmla="*/ 0 w 4"/>
              <a:gd name="T11" fmla="*/ 0 h 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" h="4">
                <a:moveTo>
                  <a:pt x="0" y="0"/>
                </a:moveTo>
                <a:lnTo>
                  <a:pt x="2" y="4"/>
                </a:lnTo>
                <a:lnTo>
                  <a:pt x="4" y="4"/>
                </a:lnTo>
                <a:lnTo>
                  <a:pt x="4" y="2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84" name="Freeform 819"/>
          <p:cNvSpPr>
            <a:spLocks/>
          </p:cNvSpPr>
          <p:nvPr/>
        </p:nvSpPr>
        <p:spPr bwMode="gray">
          <a:xfrm>
            <a:off x="4496792" y="1423560"/>
            <a:ext cx="18419" cy="10929"/>
          </a:xfrm>
          <a:custGeom>
            <a:avLst/>
            <a:gdLst>
              <a:gd name="T0" fmla="*/ 0 w 8"/>
              <a:gd name="T1" fmla="*/ 0 h 6"/>
              <a:gd name="T2" fmla="*/ 0 w 8"/>
              <a:gd name="T3" fmla="*/ 2 h 6"/>
              <a:gd name="T4" fmla="*/ 2 w 8"/>
              <a:gd name="T5" fmla="*/ 6 h 6"/>
              <a:gd name="T6" fmla="*/ 12 w 8"/>
              <a:gd name="T7" fmla="*/ 6 h 6"/>
              <a:gd name="T8" fmla="*/ 16 w 8"/>
              <a:gd name="T9" fmla="*/ 6 h 6"/>
              <a:gd name="T10" fmla="*/ 10 w 8"/>
              <a:gd name="T11" fmla="*/ 2 h 6"/>
              <a:gd name="T12" fmla="*/ 0 w 8"/>
              <a:gd name="T13" fmla="*/ 0 h 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" h="6">
                <a:moveTo>
                  <a:pt x="0" y="0"/>
                </a:moveTo>
                <a:lnTo>
                  <a:pt x="0" y="2"/>
                </a:lnTo>
                <a:lnTo>
                  <a:pt x="2" y="6"/>
                </a:lnTo>
                <a:lnTo>
                  <a:pt x="6" y="6"/>
                </a:lnTo>
                <a:lnTo>
                  <a:pt x="8" y="6"/>
                </a:lnTo>
                <a:lnTo>
                  <a:pt x="4" y="2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85" name="Freeform 820"/>
          <p:cNvSpPr>
            <a:spLocks/>
          </p:cNvSpPr>
          <p:nvPr/>
        </p:nvSpPr>
        <p:spPr bwMode="gray">
          <a:xfrm>
            <a:off x="4588890" y="1401714"/>
            <a:ext cx="6140" cy="7286"/>
          </a:xfrm>
          <a:custGeom>
            <a:avLst/>
            <a:gdLst>
              <a:gd name="T0" fmla="*/ 2 w 3"/>
              <a:gd name="T1" fmla="*/ 0 h 4"/>
              <a:gd name="T2" fmla="*/ 0 w 3"/>
              <a:gd name="T3" fmla="*/ 2 h 4"/>
              <a:gd name="T4" fmla="*/ 2 w 3"/>
              <a:gd name="T5" fmla="*/ 4 h 4"/>
              <a:gd name="T6" fmla="*/ 3 w 3"/>
              <a:gd name="T7" fmla="*/ 0 h 4"/>
              <a:gd name="T8" fmla="*/ 2 w 3"/>
              <a:gd name="T9" fmla="*/ 0 h 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" h="4">
                <a:moveTo>
                  <a:pt x="2" y="0"/>
                </a:moveTo>
                <a:lnTo>
                  <a:pt x="0" y="2"/>
                </a:lnTo>
                <a:lnTo>
                  <a:pt x="2" y="4"/>
                </a:lnTo>
                <a:lnTo>
                  <a:pt x="3" y="0"/>
                </a:lnTo>
                <a:lnTo>
                  <a:pt x="2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86" name="Freeform 821"/>
          <p:cNvSpPr>
            <a:spLocks/>
          </p:cNvSpPr>
          <p:nvPr/>
        </p:nvSpPr>
        <p:spPr bwMode="gray">
          <a:xfrm>
            <a:off x="4519310" y="1399878"/>
            <a:ext cx="34789" cy="16392"/>
          </a:xfrm>
          <a:custGeom>
            <a:avLst/>
            <a:gdLst>
              <a:gd name="T0" fmla="*/ 16 w 15"/>
              <a:gd name="T1" fmla="*/ 0 h 9"/>
              <a:gd name="T2" fmla="*/ 16 w 15"/>
              <a:gd name="T3" fmla="*/ 3 h 9"/>
              <a:gd name="T4" fmla="*/ 2 w 15"/>
              <a:gd name="T5" fmla="*/ 5 h 9"/>
              <a:gd name="T6" fmla="*/ 0 w 15"/>
              <a:gd name="T7" fmla="*/ 7 h 9"/>
              <a:gd name="T8" fmla="*/ 0 w 15"/>
              <a:gd name="T9" fmla="*/ 9 h 9"/>
              <a:gd name="T10" fmla="*/ 2 w 15"/>
              <a:gd name="T11" fmla="*/ 9 h 9"/>
              <a:gd name="T12" fmla="*/ 12 w 15"/>
              <a:gd name="T13" fmla="*/ 7 h 9"/>
              <a:gd name="T14" fmla="*/ 23 w 15"/>
              <a:gd name="T15" fmla="*/ 5 h 9"/>
              <a:gd name="T16" fmla="*/ 28 w 15"/>
              <a:gd name="T17" fmla="*/ 3 h 9"/>
              <a:gd name="T18" fmla="*/ 32 w 15"/>
              <a:gd name="T19" fmla="*/ 3 h 9"/>
              <a:gd name="T20" fmla="*/ 32 w 15"/>
              <a:gd name="T21" fmla="*/ 1 h 9"/>
              <a:gd name="T22" fmla="*/ 28 w 15"/>
              <a:gd name="T23" fmla="*/ 1 h 9"/>
              <a:gd name="T24" fmla="*/ 20 w 15"/>
              <a:gd name="T25" fmla="*/ 0 h 9"/>
              <a:gd name="T26" fmla="*/ 16 w 15"/>
              <a:gd name="T27" fmla="*/ 0 h 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5" h="9">
                <a:moveTo>
                  <a:pt x="8" y="0"/>
                </a:moveTo>
                <a:lnTo>
                  <a:pt x="8" y="3"/>
                </a:lnTo>
                <a:lnTo>
                  <a:pt x="2" y="5"/>
                </a:lnTo>
                <a:lnTo>
                  <a:pt x="0" y="7"/>
                </a:lnTo>
                <a:lnTo>
                  <a:pt x="0" y="9"/>
                </a:lnTo>
                <a:lnTo>
                  <a:pt x="2" y="9"/>
                </a:lnTo>
                <a:lnTo>
                  <a:pt x="6" y="7"/>
                </a:lnTo>
                <a:lnTo>
                  <a:pt x="11" y="5"/>
                </a:lnTo>
                <a:lnTo>
                  <a:pt x="13" y="3"/>
                </a:lnTo>
                <a:lnTo>
                  <a:pt x="15" y="3"/>
                </a:lnTo>
                <a:lnTo>
                  <a:pt x="15" y="1"/>
                </a:lnTo>
                <a:lnTo>
                  <a:pt x="13" y="1"/>
                </a:lnTo>
                <a:lnTo>
                  <a:pt x="10" y="0"/>
                </a:lnTo>
                <a:lnTo>
                  <a:pt x="8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87" name="Freeform 822"/>
          <p:cNvSpPr>
            <a:spLocks/>
          </p:cNvSpPr>
          <p:nvPr/>
        </p:nvSpPr>
        <p:spPr bwMode="gray">
          <a:xfrm>
            <a:off x="4562277" y="1388986"/>
            <a:ext cx="18419" cy="12750"/>
          </a:xfrm>
          <a:custGeom>
            <a:avLst/>
            <a:gdLst>
              <a:gd name="T0" fmla="*/ 2 w 8"/>
              <a:gd name="T1" fmla="*/ 0 h 7"/>
              <a:gd name="T2" fmla="*/ 2 w 8"/>
              <a:gd name="T3" fmla="*/ 2 h 7"/>
              <a:gd name="T4" fmla="*/ 0 w 8"/>
              <a:gd name="T5" fmla="*/ 4 h 7"/>
              <a:gd name="T6" fmla="*/ 2 w 8"/>
              <a:gd name="T7" fmla="*/ 6 h 7"/>
              <a:gd name="T8" fmla="*/ 10 w 8"/>
              <a:gd name="T9" fmla="*/ 7 h 7"/>
              <a:gd name="T10" fmla="*/ 12 w 8"/>
              <a:gd name="T11" fmla="*/ 7 h 7"/>
              <a:gd name="T12" fmla="*/ 12 w 8"/>
              <a:gd name="T13" fmla="*/ 6 h 7"/>
              <a:gd name="T14" fmla="*/ 16 w 8"/>
              <a:gd name="T15" fmla="*/ 4 h 7"/>
              <a:gd name="T16" fmla="*/ 16 w 8"/>
              <a:gd name="T17" fmla="*/ 2 h 7"/>
              <a:gd name="T18" fmla="*/ 12 w 8"/>
              <a:gd name="T19" fmla="*/ 2 h 7"/>
              <a:gd name="T20" fmla="*/ 2 w 8"/>
              <a:gd name="T21" fmla="*/ 0 h 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" h="7">
                <a:moveTo>
                  <a:pt x="2" y="0"/>
                </a:moveTo>
                <a:lnTo>
                  <a:pt x="2" y="2"/>
                </a:lnTo>
                <a:lnTo>
                  <a:pt x="0" y="4"/>
                </a:lnTo>
                <a:lnTo>
                  <a:pt x="2" y="6"/>
                </a:lnTo>
                <a:lnTo>
                  <a:pt x="4" y="7"/>
                </a:lnTo>
                <a:lnTo>
                  <a:pt x="6" y="7"/>
                </a:lnTo>
                <a:lnTo>
                  <a:pt x="6" y="6"/>
                </a:lnTo>
                <a:lnTo>
                  <a:pt x="8" y="4"/>
                </a:lnTo>
                <a:lnTo>
                  <a:pt x="8" y="2"/>
                </a:lnTo>
                <a:lnTo>
                  <a:pt x="6" y="2"/>
                </a:lnTo>
                <a:lnTo>
                  <a:pt x="2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88" name="Freeform 823"/>
          <p:cNvSpPr>
            <a:spLocks/>
          </p:cNvSpPr>
          <p:nvPr/>
        </p:nvSpPr>
        <p:spPr bwMode="gray">
          <a:xfrm>
            <a:off x="4593006" y="1374390"/>
            <a:ext cx="20464" cy="7286"/>
          </a:xfrm>
          <a:custGeom>
            <a:avLst/>
            <a:gdLst>
              <a:gd name="T0" fmla="*/ 0 w 9"/>
              <a:gd name="T1" fmla="*/ 0 h 4"/>
              <a:gd name="T2" fmla="*/ 0 w 9"/>
              <a:gd name="T3" fmla="*/ 4 h 4"/>
              <a:gd name="T4" fmla="*/ 11 w 9"/>
              <a:gd name="T5" fmla="*/ 2 h 4"/>
              <a:gd name="T6" fmla="*/ 16 w 9"/>
              <a:gd name="T7" fmla="*/ 2 h 4"/>
              <a:gd name="T8" fmla="*/ 11 w 9"/>
              <a:gd name="T9" fmla="*/ 0 h 4"/>
              <a:gd name="T10" fmla="*/ 0 w 9"/>
              <a:gd name="T11" fmla="*/ 0 h 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" h="4">
                <a:moveTo>
                  <a:pt x="0" y="0"/>
                </a:moveTo>
                <a:lnTo>
                  <a:pt x="0" y="4"/>
                </a:lnTo>
                <a:lnTo>
                  <a:pt x="5" y="2"/>
                </a:lnTo>
                <a:lnTo>
                  <a:pt x="9" y="2"/>
                </a:lnTo>
                <a:lnTo>
                  <a:pt x="5" y="0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89" name="Freeform 824"/>
          <p:cNvSpPr>
            <a:spLocks/>
          </p:cNvSpPr>
          <p:nvPr/>
        </p:nvSpPr>
        <p:spPr bwMode="gray">
          <a:xfrm>
            <a:off x="4306513" y="2842403"/>
            <a:ext cx="4092" cy="7286"/>
          </a:xfrm>
          <a:custGeom>
            <a:avLst/>
            <a:gdLst>
              <a:gd name="T0" fmla="*/ 2 w 2"/>
              <a:gd name="T1" fmla="*/ 0 h 4"/>
              <a:gd name="T2" fmla="*/ 2 w 2"/>
              <a:gd name="T3" fmla="*/ 2 h 4"/>
              <a:gd name="T4" fmla="*/ 0 w 2"/>
              <a:gd name="T5" fmla="*/ 4 h 4"/>
              <a:gd name="T6" fmla="*/ 0 w 2"/>
              <a:gd name="T7" fmla="*/ 0 h 4"/>
              <a:gd name="T8" fmla="*/ 2 w 2"/>
              <a:gd name="T9" fmla="*/ 0 h 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" h="4">
                <a:moveTo>
                  <a:pt x="2" y="0"/>
                </a:moveTo>
                <a:lnTo>
                  <a:pt x="2" y="2"/>
                </a:lnTo>
                <a:lnTo>
                  <a:pt x="0" y="4"/>
                </a:lnTo>
                <a:lnTo>
                  <a:pt x="0" y="0"/>
                </a:lnTo>
                <a:lnTo>
                  <a:pt x="2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90" name="Freeform 825"/>
          <p:cNvSpPr>
            <a:spLocks noEditPoints="1"/>
          </p:cNvSpPr>
          <p:nvPr/>
        </p:nvSpPr>
        <p:spPr bwMode="gray">
          <a:xfrm>
            <a:off x="3723263" y="1616641"/>
            <a:ext cx="4485682" cy="1404255"/>
          </a:xfrm>
          <a:custGeom>
            <a:avLst/>
            <a:gdLst>
              <a:gd name="T0" fmla="*/ 1115 w 2023"/>
              <a:gd name="T1" fmla="*/ 612 h 771"/>
              <a:gd name="T2" fmla="*/ 782 w 2023"/>
              <a:gd name="T3" fmla="*/ 520 h 771"/>
              <a:gd name="T4" fmla="*/ 575 w 2023"/>
              <a:gd name="T5" fmla="*/ 596 h 771"/>
              <a:gd name="T6" fmla="*/ 414 w 2023"/>
              <a:gd name="T7" fmla="*/ 602 h 771"/>
              <a:gd name="T8" fmla="*/ 407 w 2023"/>
              <a:gd name="T9" fmla="*/ 721 h 771"/>
              <a:gd name="T10" fmla="*/ 308 w 2023"/>
              <a:gd name="T11" fmla="*/ 725 h 771"/>
              <a:gd name="T12" fmla="*/ 247 w 2023"/>
              <a:gd name="T13" fmla="*/ 665 h 771"/>
              <a:gd name="T14" fmla="*/ 168 w 2023"/>
              <a:gd name="T15" fmla="*/ 591 h 771"/>
              <a:gd name="T16" fmla="*/ 61 w 2023"/>
              <a:gd name="T17" fmla="*/ 493 h 771"/>
              <a:gd name="T18" fmla="*/ 47 w 2023"/>
              <a:gd name="T19" fmla="*/ 410 h 771"/>
              <a:gd name="T20" fmla="*/ 61 w 2023"/>
              <a:gd name="T21" fmla="*/ 282 h 771"/>
              <a:gd name="T22" fmla="*/ 168 w 2023"/>
              <a:gd name="T23" fmla="*/ 207 h 771"/>
              <a:gd name="T24" fmla="*/ 118 w 2023"/>
              <a:gd name="T25" fmla="*/ 266 h 771"/>
              <a:gd name="T26" fmla="*/ 261 w 2023"/>
              <a:gd name="T27" fmla="*/ 299 h 771"/>
              <a:gd name="T28" fmla="*/ 372 w 2023"/>
              <a:gd name="T29" fmla="*/ 249 h 771"/>
              <a:gd name="T30" fmla="*/ 528 w 2023"/>
              <a:gd name="T31" fmla="*/ 234 h 771"/>
              <a:gd name="T32" fmla="*/ 675 w 2023"/>
              <a:gd name="T33" fmla="*/ 205 h 771"/>
              <a:gd name="T34" fmla="*/ 814 w 2023"/>
              <a:gd name="T35" fmla="*/ 155 h 771"/>
              <a:gd name="T36" fmla="*/ 870 w 2023"/>
              <a:gd name="T37" fmla="*/ 268 h 771"/>
              <a:gd name="T38" fmla="*/ 1026 w 2023"/>
              <a:gd name="T39" fmla="*/ 253 h 771"/>
              <a:gd name="T40" fmla="*/ 956 w 2023"/>
              <a:gd name="T41" fmla="*/ 122 h 771"/>
              <a:gd name="T42" fmla="*/ 1035 w 2023"/>
              <a:gd name="T43" fmla="*/ 138 h 771"/>
              <a:gd name="T44" fmla="*/ 1130 w 2023"/>
              <a:gd name="T45" fmla="*/ 184 h 771"/>
              <a:gd name="T46" fmla="*/ 1215 w 2023"/>
              <a:gd name="T47" fmla="*/ 78 h 771"/>
              <a:gd name="T48" fmla="*/ 1406 w 2023"/>
              <a:gd name="T49" fmla="*/ 38 h 771"/>
              <a:gd name="T50" fmla="*/ 1587 w 2023"/>
              <a:gd name="T51" fmla="*/ 7 h 771"/>
              <a:gd name="T52" fmla="*/ 1747 w 2023"/>
              <a:gd name="T53" fmla="*/ 72 h 771"/>
              <a:gd name="T54" fmla="*/ 1717 w 2023"/>
              <a:gd name="T55" fmla="*/ 107 h 771"/>
              <a:gd name="T56" fmla="*/ 1944 w 2023"/>
              <a:gd name="T57" fmla="*/ 115 h 771"/>
              <a:gd name="T58" fmla="*/ 2001 w 2023"/>
              <a:gd name="T59" fmla="*/ 136 h 771"/>
              <a:gd name="T60" fmla="*/ 2117 w 2023"/>
              <a:gd name="T61" fmla="*/ 151 h 771"/>
              <a:gd name="T62" fmla="*/ 2288 w 2023"/>
              <a:gd name="T63" fmla="*/ 130 h 771"/>
              <a:gd name="T64" fmla="*/ 2433 w 2023"/>
              <a:gd name="T65" fmla="*/ 140 h 771"/>
              <a:gd name="T66" fmla="*/ 2625 w 2023"/>
              <a:gd name="T67" fmla="*/ 168 h 771"/>
              <a:gd name="T68" fmla="*/ 2858 w 2023"/>
              <a:gd name="T69" fmla="*/ 213 h 771"/>
              <a:gd name="T70" fmla="*/ 3081 w 2023"/>
              <a:gd name="T71" fmla="*/ 220 h 771"/>
              <a:gd name="T72" fmla="*/ 3264 w 2023"/>
              <a:gd name="T73" fmla="*/ 295 h 771"/>
              <a:gd name="T74" fmla="*/ 3122 w 2023"/>
              <a:gd name="T75" fmla="*/ 293 h 771"/>
              <a:gd name="T76" fmla="*/ 3037 w 2023"/>
              <a:gd name="T77" fmla="*/ 320 h 771"/>
              <a:gd name="T78" fmla="*/ 2836 w 2023"/>
              <a:gd name="T79" fmla="*/ 393 h 771"/>
              <a:gd name="T80" fmla="*/ 2724 w 2023"/>
              <a:gd name="T81" fmla="*/ 468 h 771"/>
              <a:gd name="T82" fmla="*/ 2595 w 2023"/>
              <a:gd name="T83" fmla="*/ 475 h 771"/>
              <a:gd name="T84" fmla="*/ 2775 w 2023"/>
              <a:gd name="T85" fmla="*/ 358 h 771"/>
              <a:gd name="T86" fmla="*/ 2612 w 2023"/>
              <a:gd name="T87" fmla="*/ 376 h 771"/>
              <a:gd name="T88" fmla="*/ 2517 w 2023"/>
              <a:gd name="T89" fmla="*/ 426 h 771"/>
              <a:gd name="T90" fmla="*/ 2273 w 2023"/>
              <a:gd name="T91" fmla="*/ 456 h 771"/>
              <a:gd name="T92" fmla="*/ 2243 w 2023"/>
              <a:gd name="T93" fmla="*/ 543 h 771"/>
              <a:gd name="T94" fmla="*/ 2249 w 2023"/>
              <a:gd name="T95" fmla="*/ 656 h 771"/>
              <a:gd name="T96" fmla="*/ 2110 w 2023"/>
              <a:gd name="T97" fmla="*/ 698 h 771"/>
              <a:gd name="T98" fmla="*/ 2048 w 2023"/>
              <a:gd name="T99" fmla="*/ 608 h 771"/>
              <a:gd name="T100" fmla="*/ 1817 w 2023"/>
              <a:gd name="T101" fmla="*/ 617 h 771"/>
              <a:gd name="T102" fmla="*/ 2221 w 2023"/>
              <a:gd name="T103" fmla="*/ 514 h 771"/>
              <a:gd name="T104" fmla="*/ 2325 w 2023"/>
              <a:gd name="T105" fmla="*/ 667 h 771"/>
              <a:gd name="T106" fmla="*/ 1633 w 2023"/>
              <a:gd name="T107" fmla="*/ 552 h 771"/>
              <a:gd name="T108" fmla="*/ 2223 w 2023"/>
              <a:gd name="T109" fmla="*/ 71 h 771"/>
              <a:gd name="T110" fmla="*/ 2477 w 2023"/>
              <a:gd name="T111" fmla="*/ 65 h 771"/>
              <a:gd name="T112" fmla="*/ 2037 w 2023"/>
              <a:gd name="T113" fmla="*/ 122 h 771"/>
              <a:gd name="T114" fmla="*/ 2506 w 2023"/>
              <a:gd name="T115" fmla="*/ 159 h 771"/>
              <a:gd name="T116" fmla="*/ 1737 w 2023"/>
              <a:gd name="T117" fmla="*/ 120 h 771"/>
              <a:gd name="T118" fmla="*/ 2015 w 2023"/>
              <a:gd name="T119" fmla="*/ 134 h 771"/>
              <a:gd name="T120" fmla="*/ 2754 w 2023"/>
              <a:gd name="T121" fmla="*/ 435 h 771"/>
              <a:gd name="T122" fmla="*/ 2477 w 2023"/>
              <a:gd name="T123" fmla="*/ 681 h 77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2023" h="771">
                <a:moveTo>
                  <a:pt x="883" y="568"/>
                </a:moveTo>
                <a:lnTo>
                  <a:pt x="879" y="573"/>
                </a:lnTo>
                <a:lnTo>
                  <a:pt x="877" y="577"/>
                </a:lnTo>
                <a:lnTo>
                  <a:pt x="875" y="585"/>
                </a:lnTo>
                <a:lnTo>
                  <a:pt x="881" y="587"/>
                </a:lnTo>
                <a:lnTo>
                  <a:pt x="883" y="593"/>
                </a:lnTo>
                <a:lnTo>
                  <a:pt x="885" y="600"/>
                </a:lnTo>
                <a:lnTo>
                  <a:pt x="883" y="606"/>
                </a:lnTo>
                <a:lnTo>
                  <a:pt x="871" y="604"/>
                </a:lnTo>
                <a:lnTo>
                  <a:pt x="860" y="606"/>
                </a:lnTo>
                <a:lnTo>
                  <a:pt x="852" y="606"/>
                </a:lnTo>
                <a:lnTo>
                  <a:pt x="844" y="604"/>
                </a:lnTo>
                <a:lnTo>
                  <a:pt x="837" y="600"/>
                </a:lnTo>
                <a:lnTo>
                  <a:pt x="827" y="594"/>
                </a:lnTo>
                <a:lnTo>
                  <a:pt x="821" y="598"/>
                </a:lnTo>
                <a:lnTo>
                  <a:pt x="818" y="594"/>
                </a:lnTo>
                <a:lnTo>
                  <a:pt x="810" y="593"/>
                </a:lnTo>
                <a:lnTo>
                  <a:pt x="802" y="594"/>
                </a:lnTo>
                <a:lnTo>
                  <a:pt x="798" y="596"/>
                </a:lnTo>
                <a:lnTo>
                  <a:pt x="791" y="600"/>
                </a:lnTo>
                <a:lnTo>
                  <a:pt x="785" y="602"/>
                </a:lnTo>
                <a:lnTo>
                  <a:pt x="779" y="606"/>
                </a:lnTo>
                <a:lnTo>
                  <a:pt x="775" y="610"/>
                </a:lnTo>
                <a:lnTo>
                  <a:pt x="775" y="614"/>
                </a:lnTo>
                <a:lnTo>
                  <a:pt x="773" y="617"/>
                </a:lnTo>
                <a:lnTo>
                  <a:pt x="768" y="619"/>
                </a:lnTo>
                <a:lnTo>
                  <a:pt x="762" y="621"/>
                </a:lnTo>
                <a:lnTo>
                  <a:pt x="758" y="625"/>
                </a:lnTo>
                <a:lnTo>
                  <a:pt x="749" y="623"/>
                </a:lnTo>
                <a:lnTo>
                  <a:pt x="745" y="619"/>
                </a:lnTo>
                <a:lnTo>
                  <a:pt x="741" y="616"/>
                </a:lnTo>
                <a:lnTo>
                  <a:pt x="737" y="610"/>
                </a:lnTo>
                <a:lnTo>
                  <a:pt x="731" y="608"/>
                </a:lnTo>
                <a:lnTo>
                  <a:pt x="722" y="610"/>
                </a:lnTo>
                <a:lnTo>
                  <a:pt x="706" y="617"/>
                </a:lnTo>
                <a:lnTo>
                  <a:pt x="699" y="619"/>
                </a:lnTo>
                <a:lnTo>
                  <a:pt x="691" y="616"/>
                </a:lnTo>
                <a:lnTo>
                  <a:pt x="689" y="612"/>
                </a:lnTo>
                <a:lnTo>
                  <a:pt x="685" y="602"/>
                </a:lnTo>
                <a:lnTo>
                  <a:pt x="683" y="594"/>
                </a:lnTo>
                <a:lnTo>
                  <a:pt x="679" y="591"/>
                </a:lnTo>
                <a:lnTo>
                  <a:pt x="672" y="585"/>
                </a:lnTo>
                <a:lnTo>
                  <a:pt x="658" y="585"/>
                </a:lnTo>
                <a:lnTo>
                  <a:pt x="654" y="587"/>
                </a:lnTo>
                <a:lnTo>
                  <a:pt x="647" y="587"/>
                </a:lnTo>
                <a:lnTo>
                  <a:pt x="641" y="583"/>
                </a:lnTo>
                <a:lnTo>
                  <a:pt x="639" y="579"/>
                </a:lnTo>
                <a:lnTo>
                  <a:pt x="631" y="564"/>
                </a:lnTo>
                <a:lnTo>
                  <a:pt x="622" y="543"/>
                </a:lnTo>
                <a:lnTo>
                  <a:pt x="614" y="529"/>
                </a:lnTo>
                <a:lnTo>
                  <a:pt x="614" y="523"/>
                </a:lnTo>
                <a:lnTo>
                  <a:pt x="612" y="520"/>
                </a:lnTo>
                <a:lnTo>
                  <a:pt x="603" y="523"/>
                </a:lnTo>
                <a:lnTo>
                  <a:pt x="593" y="525"/>
                </a:lnTo>
                <a:lnTo>
                  <a:pt x="582" y="531"/>
                </a:lnTo>
                <a:lnTo>
                  <a:pt x="570" y="537"/>
                </a:lnTo>
                <a:lnTo>
                  <a:pt x="559" y="535"/>
                </a:lnTo>
                <a:lnTo>
                  <a:pt x="560" y="535"/>
                </a:lnTo>
                <a:lnTo>
                  <a:pt x="559" y="531"/>
                </a:lnTo>
                <a:lnTo>
                  <a:pt x="557" y="527"/>
                </a:lnTo>
                <a:lnTo>
                  <a:pt x="555" y="527"/>
                </a:lnTo>
                <a:lnTo>
                  <a:pt x="551" y="531"/>
                </a:lnTo>
                <a:lnTo>
                  <a:pt x="549" y="529"/>
                </a:lnTo>
                <a:lnTo>
                  <a:pt x="539" y="523"/>
                </a:lnTo>
                <a:lnTo>
                  <a:pt x="535" y="529"/>
                </a:lnTo>
                <a:lnTo>
                  <a:pt x="530" y="531"/>
                </a:lnTo>
                <a:lnTo>
                  <a:pt x="524" y="525"/>
                </a:lnTo>
                <a:lnTo>
                  <a:pt x="520" y="525"/>
                </a:lnTo>
                <a:lnTo>
                  <a:pt x="522" y="518"/>
                </a:lnTo>
                <a:lnTo>
                  <a:pt x="522" y="516"/>
                </a:lnTo>
                <a:lnTo>
                  <a:pt x="516" y="514"/>
                </a:lnTo>
                <a:lnTo>
                  <a:pt x="514" y="510"/>
                </a:lnTo>
                <a:lnTo>
                  <a:pt x="509" y="512"/>
                </a:lnTo>
                <a:lnTo>
                  <a:pt x="501" y="514"/>
                </a:lnTo>
                <a:lnTo>
                  <a:pt x="489" y="520"/>
                </a:lnTo>
                <a:lnTo>
                  <a:pt x="484" y="520"/>
                </a:lnTo>
                <a:lnTo>
                  <a:pt x="472" y="523"/>
                </a:lnTo>
                <a:lnTo>
                  <a:pt x="461" y="523"/>
                </a:lnTo>
                <a:lnTo>
                  <a:pt x="451" y="527"/>
                </a:lnTo>
                <a:lnTo>
                  <a:pt x="440" y="527"/>
                </a:lnTo>
                <a:lnTo>
                  <a:pt x="434" y="525"/>
                </a:lnTo>
                <a:lnTo>
                  <a:pt x="428" y="525"/>
                </a:lnTo>
                <a:lnTo>
                  <a:pt x="420" y="522"/>
                </a:lnTo>
                <a:lnTo>
                  <a:pt x="415" y="525"/>
                </a:lnTo>
                <a:lnTo>
                  <a:pt x="417" y="529"/>
                </a:lnTo>
                <a:lnTo>
                  <a:pt x="417" y="535"/>
                </a:lnTo>
                <a:lnTo>
                  <a:pt x="409" y="541"/>
                </a:lnTo>
                <a:lnTo>
                  <a:pt x="409" y="548"/>
                </a:lnTo>
                <a:lnTo>
                  <a:pt x="407" y="554"/>
                </a:lnTo>
                <a:lnTo>
                  <a:pt x="407" y="560"/>
                </a:lnTo>
                <a:lnTo>
                  <a:pt x="413" y="568"/>
                </a:lnTo>
                <a:lnTo>
                  <a:pt x="415" y="571"/>
                </a:lnTo>
                <a:lnTo>
                  <a:pt x="409" y="579"/>
                </a:lnTo>
                <a:lnTo>
                  <a:pt x="415" y="585"/>
                </a:lnTo>
                <a:lnTo>
                  <a:pt x="417" y="585"/>
                </a:lnTo>
                <a:lnTo>
                  <a:pt x="422" y="589"/>
                </a:lnTo>
                <a:lnTo>
                  <a:pt x="418" y="594"/>
                </a:lnTo>
                <a:lnTo>
                  <a:pt x="417" y="596"/>
                </a:lnTo>
                <a:lnTo>
                  <a:pt x="411" y="596"/>
                </a:lnTo>
                <a:lnTo>
                  <a:pt x="403" y="594"/>
                </a:lnTo>
                <a:lnTo>
                  <a:pt x="401" y="591"/>
                </a:lnTo>
                <a:lnTo>
                  <a:pt x="397" y="585"/>
                </a:lnTo>
                <a:lnTo>
                  <a:pt x="393" y="585"/>
                </a:lnTo>
                <a:lnTo>
                  <a:pt x="392" y="587"/>
                </a:lnTo>
                <a:lnTo>
                  <a:pt x="390" y="585"/>
                </a:lnTo>
                <a:lnTo>
                  <a:pt x="384" y="583"/>
                </a:lnTo>
                <a:lnTo>
                  <a:pt x="378" y="587"/>
                </a:lnTo>
                <a:lnTo>
                  <a:pt x="374" y="589"/>
                </a:lnTo>
                <a:lnTo>
                  <a:pt x="370" y="589"/>
                </a:lnTo>
                <a:lnTo>
                  <a:pt x="363" y="587"/>
                </a:lnTo>
                <a:lnTo>
                  <a:pt x="359" y="587"/>
                </a:lnTo>
                <a:lnTo>
                  <a:pt x="357" y="587"/>
                </a:lnTo>
                <a:lnTo>
                  <a:pt x="355" y="591"/>
                </a:lnTo>
                <a:lnTo>
                  <a:pt x="355" y="596"/>
                </a:lnTo>
                <a:lnTo>
                  <a:pt x="349" y="594"/>
                </a:lnTo>
                <a:lnTo>
                  <a:pt x="351" y="591"/>
                </a:lnTo>
                <a:lnTo>
                  <a:pt x="351" y="587"/>
                </a:lnTo>
                <a:lnTo>
                  <a:pt x="347" y="585"/>
                </a:lnTo>
                <a:lnTo>
                  <a:pt x="344" y="585"/>
                </a:lnTo>
                <a:lnTo>
                  <a:pt x="342" y="583"/>
                </a:lnTo>
                <a:lnTo>
                  <a:pt x="340" y="579"/>
                </a:lnTo>
                <a:lnTo>
                  <a:pt x="336" y="577"/>
                </a:lnTo>
                <a:lnTo>
                  <a:pt x="332" y="575"/>
                </a:lnTo>
                <a:lnTo>
                  <a:pt x="328" y="573"/>
                </a:lnTo>
                <a:lnTo>
                  <a:pt x="324" y="573"/>
                </a:lnTo>
                <a:lnTo>
                  <a:pt x="324" y="571"/>
                </a:lnTo>
                <a:lnTo>
                  <a:pt x="324" y="568"/>
                </a:lnTo>
                <a:lnTo>
                  <a:pt x="321" y="564"/>
                </a:lnTo>
                <a:lnTo>
                  <a:pt x="317" y="564"/>
                </a:lnTo>
                <a:lnTo>
                  <a:pt x="317" y="566"/>
                </a:lnTo>
                <a:lnTo>
                  <a:pt x="311" y="568"/>
                </a:lnTo>
                <a:lnTo>
                  <a:pt x="311" y="564"/>
                </a:lnTo>
                <a:lnTo>
                  <a:pt x="299" y="566"/>
                </a:lnTo>
                <a:lnTo>
                  <a:pt x="301" y="568"/>
                </a:lnTo>
                <a:lnTo>
                  <a:pt x="303" y="570"/>
                </a:lnTo>
                <a:lnTo>
                  <a:pt x="298" y="575"/>
                </a:lnTo>
                <a:lnTo>
                  <a:pt x="292" y="579"/>
                </a:lnTo>
                <a:lnTo>
                  <a:pt x="290" y="581"/>
                </a:lnTo>
                <a:lnTo>
                  <a:pt x="284" y="579"/>
                </a:lnTo>
                <a:lnTo>
                  <a:pt x="280" y="581"/>
                </a:lnTo>
                <a:lnTo>
                  <a:pt x="278" y="585"/>
                </a:lnTo>
                <a:lnTo>
                  <a:pt x="274" y="587"/>
                </a:lnTo>
                <a:lnTo>
                  <a:pt x="274" y="593"/>
                </a:lnTo>
                <a:lnTo>
                  <a:pt x="276" y="598"/>
                </a:lnTo>
                <a:lnTo>
                  <a:pt x="280" y="600"/>
                </a:lnTo>
                <a:lnTo>
                  <a:pt x="273" y="606"/>
                </a:lnTo>
                <a:lnTo>
                  <a:pt x="271" y="602"/>
                </a:lnTo>
                <a:lnTo>
                  <a:pt x="267" y="596"/>
                </a:lnTo>
                <a:lnTo>
                  <a:pt x="265" y="596"/>
                </a:lnTo>
                <a:lnTo>
                  <a:pt x="261" y="600"/>
                </a:lnTo>
                <a:lnTo>
                  <a:pt x="257" y="602"/>
                </a:lnTo>
                <a:lnTo>
                  <a:pt x="255" y="604"/>
                </a:lnTo>
                <a:lnTo>
                  <a:pt x="255" y="612"/>
                </a:lnTo>
                <a:lnTo>
                  <a:pt x="251" y="616"/>
                </a:lnTo>
                <a:lnTo>
                  <a:pt x="253" y="616"/>
                </a:lnTo>
                <a:lnTo>
                  <a:pt x="255" y="619"/>
                </a:lnTo>
                <a:lnTo>
                  <a:pt x="255" y="621"/>
                </a:lnTo>
                <a:lnTo>
                  <a:pt x="253" y="623"/>
                </a:lnTo>
                <a:lnTo>
                  <a:pt x="251" y="625"/>
                </a:lnTo>
                <a:lnTo>
                  <a:pt x="248" y="631"/>
                </a:lnTo>
                <a:lnTo>
                  <a:pt x="248" y="633"/>
                </a:lnTo>
                <a:lnTo>
                  <a:pt x="248" y="635"/>
                </a:lnTo>
                <a:lnTo>
                  <a:pt x="250" y="637"/>
                </a:lnTo>
                <a:lnTo>
                  <a:pt x="251" y="637"/>
                </a:lnTo>
                <a:lnTo>
                  <a:pt x="255" y="642"/>
                </a:lnTo>
                <a:lnTo>
                  <a:pt x="253" y="648"/>
                </a:lnTo>
                <a:lnTo>
                  <a:pt x="257" y="648"/>
                </a:lnTo>
                <a:lnTo>
                  <a:pt x="261" y="646"/>
                </a:lnTo>
                <a:lnTo>
                  <a:pt x="267" y="660"/>
                </a:lnTo>
                <a:lnTo>
                  <a:pt x="267" y="662"/>
                </a:lnTo>
                <a:lnTo>
                  <a:pt x="267" y="665"/>
                </a:lnTo>
                <a:lnTo>
                  <a:pt x="267" y="669"/>
                </a:lnTo>
                <a:lnTo>
                  <a:pt x="269" y="673"/>
                </a:lnTo>
                <a:lnTo>
                  <a:pt x="269" y="677"/>
                </a:lnTo>
                <a:lnTo>
                  <a:pt x="267" y="679"/>
                </a:lnTo>
                <a:lnTo>
                  <a:pt x="263" y="685"/>
                </a:lnTo>
                <a:lnTo>
                  <a:pt x="261" y="685"/>
                </a:lnTo>
                <a:lnTo>
                  <a:pt x="261" y="683"/>
                </a:lnTo>
                <a:lnTo>
                  <a:pt x="263" y="683"/>
                </a:lnTo>
                <a:lnTo>
                  <a:pt x="259" y="679"/>
                </a:lnTo>
                <a:lnTo>
                  <a:pt x="257" y="677"/>
                </a:lnTo>
                <a:lnTo>
                  <a:pt x="255" y="681"/>
                </a:lnTo>
                <a:lnTo>
                  <a:pt x="251" y="681"/>
                </a:lnTo>
                <a:lnTo>
                  <a:pt x="246" y="700"/>
                </a:lnTo>
                <a:lnTo>
                  <a:pt x="242" y="715"/>
                </a:lnTo>
                <a:lnTo>
                  <a:pt x="248" y="715"/>
                </a:lnTo>
                <a:lnTo>
                  <a:pt x="253" y="715"/>
                </a:lnTo>
                <a:lnTo>
                  <a:pt x="251" y="721"/>
                </a:lnTo>
                <a:lnTo>
                  <a:pt x="251" y="727"/>
                </a:lnTo>
                <a:lnTo>
                  <a:pt x="255" y="727"/>
                </a:lnTo>
                <a:lnTo>
                  <a:pt x="253" y="735"/>
                </a:lnTo>
                <a:lnTo>
                  <a:pt x="255" y="742"/>
                </a:lnTo>
                <a:lnTo>
                  <a:pt x="257" y="744"/>
                </a:lnTo>
                <a:lnTo>
                  <a:pt x="261" y="746"/>
                </a:lnTo>
                <a:lnTo>
                  <a:pt x="261" y="750"/>
                </a:lnTo>
                <a:lnTo>
                  <a:pt x="263" y="754"/>
                </a:lnTo>
                <a:lnTo>
                  <a:pt x="267" y="758"/>
                </a:lnTo>
                <a:lnTo>
                  <a:pt x="271" y="761"/>
                </a:lnTo>
                <a:lnTo>
                  <a:pt x="269" y="765"/>
                </a:lnTo>
                <a:lnTo>
                  <a:pt x="265" y="771"/>
                </a:lnTo>
                <a:lnTo>
                  <a:pt x="261" y="769"/>
                </a:lnTo>
                <a:lnTo>
                  <a:pt x="259" y="765"/>
                </a:lnTo>
                <a:lnTo>
                  <a:pt x="257" y="761"/>
                </a:lnTo>
                <a:lnTo>
                  <a:pt x="253" y="759"/>
                </a:lnTo>
                <a:lnTo>
                  <a:pt x="250" y="756"/>
                </a:lnTo>
                <a:lnTo>
                  <a:pt x="248" y="754"/>
                </a:lnTo>
                <a:lnTo>
                  <a:pt x="248" y="752"/>
                </a:lnTo>
                <a:lnTo>
                  <a:pt x="244" y="750"/>
                </a:lnTo>
                <a:lnTo>
                  <a:pt x="242" y="748"/>
                </a:lnTo>
                <a:lnTo>
                  <a:pt x="238" y="748"/>
                </a:lnTo>
                <a:lnTo>
                  <a:pt x="236" y="746"/>
                </a:lnTo>
                <a:lnTo>
                  <a:pt x="236" y="742"/>
                </a:lnTo>
                <a:lnTo>
                  <a:pt x="234" y="742"/>
                </a:lnTo>
                <a:lnTo>
                  <a:pt x="232" y="740"/>
                </a:lnTo>
                <a:lnTo>
                  <a:pt x="228" y="736"/>
                </a:lnTo>
                <a:lnTo>
                  <a:pt x="227" y="735"/>
                </a:lnTo>
                <a:lnTo>
                  <a:pt x="225" y="733"/>
                </a:lnTo>
                <a:lnTo>
                  <a:pt x="221" y="733"/>
                </a:lnTo>
                <a:lnTo>
                  <a:pt x="217" y="735"/>
                </a:lnTo>
                <a:lnTo>
                  <a:pt x="215" y="735"/>
                </a:lnTo>
                <a:lnTo>
                  <a:pt x="211" y="735"/>
                </a:lnTo>
                <a:lnTo>
                  <a:pt x="205" y="736"/>
                </a:lnTo>
                <a:lnTo>
                  <a:pt x="200" y="733"/>
                </a:lnTo>
                <a:lnTo>
                  <a:pt x="196" y="729"/>
                </a:lnTo>
                <a:lnTo>
                  <a:pt x="192" y="725"/>
                </a:lnTo>
                <a:lnTo>
                  <a:pt x="190" y="725"/>
                </a:lnTo>
                <a:lnTo>
                  <a:pt x="184" y="725"/>
                </a:lnTo>
                <a:lnTo>
                  <a:pt x="180" y="725"/>
                </a:lnTo>
                <a:lnTo>
                  <a:pt x="175" y="723"/>
                </a:lnTo>
                <a:lnTo>
                  <a:pt x="171" y="721"/>
                </a:lnTo>
                <a:lnTo>
                  <a:pt x="167" y="719"/>
                </a:lnTo>
                <a:lnTo>
                  <a:pt x="161" y="721"/>
                </a:lnTo>
                <a:lnTo>
                  <a:pt x="159" y="727"/>
                </a:lnTo>
                <a:lnTo>
                  <a:pt x="159" y="733"/>
                </a:lnTo>
                <a:lnTo>
                  <a:pt x="155" y="731"/>
                </a:lnTo>
                <a:lnTo>
                  <a:pt x="152" y="729"/>
                </a:lnTo>
                <a:lnTo>
                  <a:pt x="146" y="721"/>
                </a:lnTo>
                <a:lnTo>
                  <a:pt x="140" y="713"/>
                </a:lnTo>
                <a:lnTo>
                  <a:pt x="136" y="713"/>
                </a:lnTo>
                <a:lnTo>
                  <a:pt x="134" y="712"/>
                </a:lnTo>
                <a:lnTo>
                  <a:pt x="134" y="708"/>
                </a:lnTo>
                <a:lnTo>
                  <a:pt x="131" y="708"/>
                </a:lnTo>
                <a:lnTo>
                  <a:pt x="129" y="708"/>
                </a:lnTo>
                <a:lnTo>
                  <a:pt x="127" y="704"/>
                </a:lnTo>
                <a:lnTo>
                  <a:pt x="127" y="700"/>
                </a:lnTo>
                <a:lnTo>
                  <a:pt x="119" y="698"/>
                </a:lnTo>
                <a:lnTo>
                  <a:pt x="115" y="696"/>
                </a:lnTo>
                <a:lnTo>
                  <a:pt x="123" y="696"/>
                </a:lnTo>
                <a:lnTo>
                  <a:pt x="131" y="694"/>
                </a:lnTo>
                <a:lnTo>
                  <a:pt x="131" y="690"/>
                </a:lnTo>
                <a:lnTo>
                  <a:pt x="131" y="688"/>
                </a:lnTo>
                <a:lnTo>
                  <a:pt x="134" y="688"/>
                </a:lnTo>
                <a:lnTo>
                  <a:pt x="134" y="687"/>
                </a:lnTo>
                <a:lnTo>
                  <a:pt x="134" y="685"/>
                </a:lnTo>
                <a:lnTo>
                  <a:pt x="136" y="683"/>
                </a:lnTo>
                <a:lnTo>
                  <a:pt x="132" y="683"/>
                </a:lnTo>
                <a:lnTo>
                  <a:pt x="129" y="681"/>
                </a:lnTo>
                <a:lnTo>
                  <a:pt x="129" y="677"/>
                </a:lnTo>
                <a:lnTo>
                  <a:pt x="132" y="677"/>
                </a:lnTo>
                <a:lnTo>
                  <a:pt x="138" y="677"/>
                </a:lnTo>
                <a:lnTo>
                  <a:pt x="138" y="673"/>
                </a:lnTo>
                <a:lnTo>
                  <a:pt x="138" y="671"/>
                </a:lnTo>
                <a:lnTo>
                  <a:pt x="144" y="667"/>
                </a:lnTo>
                <a:lnTo>
                  <a:pt x="152" y="665"/>
                </a:lnTo>
                <a:lnTo>
                  <a:pt x="152" y="662"/>
                </a:lnTo>
                <a:lnTo>
                  <a:pt x="144" y="662"/>
                </a:lnTo>
                <a:lnTo>
                  <a:pt x="138" y="664"/>
                </a:lnTo>
                <a:lnTo>
                  <a:pt x="136" y="665"/>
                </a:lnTo>
                <a:lnTo>
                  <a:pt x="138" y="658"/>
                </a:lnTo>
                <a:lnTo>
                  <a:pt x="142" y="652"/>
                </a:lnTo>
                <a:lnTo>
                  <a:pt x="148" y="652"/>
                </a:lnTo>
                <a:lnTo>
                  <a:pt x="154" y="650"/>
                </a:lnTo>
                <a:lnTo>
                  <a:pt x="152" y="644"/>
                </a:lnTo>
                <a:lnTo>
                  <a:pt x="150" y="637"/>
                </a:lnTo>
                <a:lnTo>
                  <a:pt x="150" y="635"/>
                </a:lnTo>
                <a:lnTo>
                  <a:pt x="150" y="633"/>
                </a:lnTo>
                <a:lnTo>
                  <a:pt x="150" y="627"/>
                </a:lnTo>
                <a:lnTo>
                  <a:pt x="146" y="623"/>
                </a:lnTo>
                <a:lnTo>
                  <a:pt x="146" y="621"/>
                </a:lnTo>
                <a:lnTo>
                  <a:pt x="150" y="617"/>
                </a:lnTo>
                <a:lnTo>
                  <a:pt x="150" y="616"/>
                </a:lnTo>
                <a:lnTo>
                  <a:pt x="148" y="616"/>
                </a:lnTo>
                <a:lnTo>
                  <a:pt x="148" y="612"/>
                </a:lnTo>
                <a:lnTo>
                  <a:pt x="146" y="608"/>
                </a:lnTo>
                <a:lnTo>
                  <a:pt x="144" y="606"/>
                </a:lnTo>
                <a:lnTo>
                  <a:pt x="140" y="604"/>
                </a:lnTo>
                <a:lnTo>
                  <a:pt x="136" y="602"/>
                </a:lnTo>
                <a:lnTo>
                  <a:pt x="132" y="600"/>
                </a:lnTo>
                <a:lnTo>
                  <a:pt x="131" y="600"/>
                </a:lnTo>
                <a:lnTo>
                  <a:pt x="131" y="598"/>
                </a:lnTo>
                <a:lnTo>
                  <a:pt x="127" y="596"/>
                </a:lnTo>
                <a:lnTo>
                  <a:pt x="125" y="596"/>
                </a:lnTo>
                <a:lnTo>
                  <a:pt x="123" y="596"/>
                </a:lnTo>
                <a:lnTo>
                  <a:pt x="119" y="598"/>
                </a:lnTo>
                <a:lnTo>
                  <a:pt x="113" y="600"/>
                </a:lnTo>
                <a:lnTo>
                  <a:pt x="111" y="600"/>
                </a:lnTo>
                <a:lnTo>
                  <a:pt x="111" y="596"/>
                </a:lnTo>
                <a:lnTo>
                  <a:pt x="108" y="593"/>
                </a:lnTo>
                <a:lnTo>
                  <a:pt x="106" y="593"/>
                </a:lnTo>
                <a:lnTo>
                  <a:pt x="106" y="591"/>
                </a:lnTo>
                <a:lnTo>
                  <a:pt x="104" y="591"/>
                </a:lnTo>
                <a:lnTo>
                  <a:pt x="102" y="587"/>
                </a:lnTo>
                <a:lnTo>
                  <a:pt x="98" y="585"/>
                </a:lnTo>
                <a:lnTo>
                  <a:pt x="94" y="585"/>
                </a:lnTo>
                <a:lnTo>
                  <a:pt x="90" y="583"/>
                </a:lnTo>
                <a:lnTo>
                  <a:pt x="86" y="583"/>
                </a:lnTo>
                <a:lnTo>
                  <a:pt x="83" y="583"/>
                </a:lnTo>
                <a:lnTo>
                  <a:pt x="79" y="579"/>
                </a:lnTo>
                <a:lnTo>
                  <a:pt x="79" y="577"/>
                </a:lnTo>
                <a:lnTo>
                  <a:pt x="77" y="573"/>
                </a:lnTo>
                <a:lnTo>
                  <a:pt x="75" y="571"/>
                </a:lnTo>
                <a:lnTo>
                  <a:pt x="75" y="570"/>
                </a:lnTo>
                <a:lnTo>
                  <a:pt x="73" y="566"/>
                </a:lnTo>
                <a:lnTo>
                  <a:pt x="71" y="564"/>
                </a:lnTo>
                <a:lnTo>
                  <a:pt x="67" y="564"/>
                </a:lnTo>
                <a:lnTo>
                  <a:pt x="65" y="562"/>
                </a:lnTo>
                <a:lnTo>
                  <a:pt x="61" y="564"/>
                </a:lnTo>
                <a:lnTo>
                  <a:pt x="60" y="566"/>
                </a:lnTo>
                <a:lnTo>
                  <a:pt x="58" y="566"/>
                </a:lnTo>
                <a:lnTo>
                  <a:pt x="56" y="564"/>
                </a:lnTo>
                <a:lnTo>
                  <a:pt x="54" y="562"/>
                </a:lnTo>
                <a:lnTo>
                  <a:pt x="54" y="546"/>
                </a:lnTo>
                <a:lnTo>
                  <a:pt x="52" y="545"/>
                </a:lnTo>
                <a:lnTo>
                  <a:pt x="50" y="541"/>
                </a:lnTo>
                <a:lnTo>
                  <a:pt x="54" y="539"/>
                </a:lnTo>
                <a:lnTo>
                  <a:pt x="58" y="539"/>
                </a:lnTo>
                <a:lnTo>
                  <a:pt x="60" y="537"/>
                </a:lnTo>
                <a:lnTo>
                  <a:pt x="60" y="535"/>
                </a:lnTo>
                <a:lnTo>
                  <a:pt x="60" y="533"/>
                </a:lnTo>
                <a:lnTo>
                  <a:pt x="58" y="529"/>
                </a:lnTo>
                <a:lnTo>
                  <a:pt x="54" y="525"/>
                </a:lnTo>
                <a:lnTo>
                  <a:pt x="50" y="523"/>
                </a:lnTo>
                <a:lnTo>
                  <a:pt x="48" y="518"/>
                </a:lnTo>
                <a:lnTo>
                  <a:pt x="48" y="512"/>
                </a:lnTo>
                <a:lnTo>
                  <a:pt x="48" y="506"/>
                </a:lnTo>
                <a:lnTo>
                  <a:pt x="46" y="502"/>
                </a:lnTo>
                <a:lnTo>
                  <a:pt x="44" y="499"/>
                </a:lnTo>
                <a:lnTo>
                  <a:pt x="40" y="495"/>
                </a:lnTo>
                <a:lnTo>
                  <a:pt x="38" y="493"/>
                </a:lnTo>
                <a:lnTo>
                  <a:pt x="35" y="491"/>
                </a:lnTo>
                <a:lnTo>
                  <a:pt x="31" y="489"/>
                </a:lnTo>
                <a:lnTo>
                  <a:pt x="29" y="489"/>
                </a:lnTo>
                <a:lnTo>
                  <a:pt x="27" y="489"/>
                </a:lnTo>
                <a:lnTo>
                  <a:pt x="23" y="491"/>
                </a:lnTo>
                <a:lnTo>
                  <a:pt x="21" y="489"/>
                </a:lnTo>
                <a:lnTo>
                  <a:pt x="19" y="487"/>
                </a:lnTo>
                <a:lnTo>
                  <a:pt x="17" y="481"/>
                </a:lnTo>
                <a:lnTo>
                  <a:pt x="15" y="479"/>
                </a:lnTo>
                <a:lnTo>
                  <a:pt x="13" y="475"/>
                </a:lnTo>
                <a:lnTo>
                  <a:pt x="10" y="475"/>
                </a:lnTo>
                <a:lnTo>
                  <a:pt x="8" y="474"/>
                </a:lnTo>
                <a:lnTo>
                  <a:pt x="8" y="468"/>
                </a:lnTo>
                <a:lnTo>
                  <a:pt x="8" y="464"/>
                </a:lnTo>
                <a:lnTo>
                  <a:pt x="4" y="464"/>
                </a:lnTo>
                <a:lnTo>
                  <a:pt x="2" y="464"/>
                </a:lnTo>
                <a:lnTo>
                  <a:pt x="0" y="460"/>
                </a:lnTo>
                <a:lnTo>
                  <a:pt x="0" y="458"/>
                </a:lnTo>
                <a:lnTo>
                  <a:pt x="0" y="454"/>
                </a:lnTo>
                <a:lnTo>
                  <a:pt x="2" y="451"/>
                </a:lnTo>
                <a:lnTo>
                  <a:pt x="4" y="449"/>
                </a:lnTo>
                <a:lnTo>
                  <a:pt x="6" y="447"/>
                </a:lnTo>
                <a:lnTo>
                  <a:pt x="8" y="449"/>
                </a:lnTo>
                <a:lnTo>
                  <a:pt x="10" y="445"/>
                </a:lnTo>
                <a:lnTo>
                  <a:pt x="12" y="443"/>
                </a:lnTo>
                <a:lnTo>
                  <a:pt x="10" y="437"/>
                </a:lnTo>
                <a:lnTo>
                  <a:pt x="10" y="431"/>
                </a:lnTo>
                <a:lnTo>
                  <a:pt x="13" y="427"/>
                </a:lnTo>
                <a:lnTo>
                  <a:pt x="13" y="426"/>
                </a:lnTo>
                <a:lnTo>
                  <a:pt x="15" y="424"/>
                </a:lnTo>
                <a:lnTo>
                  <a:pt x="13" y="420"/>
                </a:lnTo>
                <a:lnTo>
                  <a:pt x="13" y="418"/>
                </a:lnTo>
                <a:lnTo>
                  <a:pt x="13" y="414"/>
                </a:lnTo>
                <a:lnTo>
                  <a:pt x="13" y="412"/>
                </a:lnTo>
                <a:lnTo>
                  <a:pt x="19" y="414"/>
                </a:lnTo>
                <a:lnTo>
                  <a:pt x="27" y="414"/>
                </a:lnTo>
                <a:lnTo>
                  <a:pt x="27" y="412"/>
                </a:lnTo>
                <a:lnTo>
                  <a:pt x="29" y="410"/>
                </a:lnTo>
                <a:lnTo>
                  <a:pt x="37" y="408"/>
                </a:lnTo>
                <a:lnTo>
                  <a:pt x="44" y="408"/>
                </a:lnTo>
                <a:lnTo>
                  <a:pt x="40" y="408"/>
                </a:lnTo>
                <a:lnTo>
                  <a:pt x="38" y="408"/>
                </a:lnTo>
                <a:lnTo>
                  <a:pt x="37" y="404"/>
                </a:lnTo>
                <a:lnTo>
                  <a:pt x="35" y="403"/>
                </a:lnTo>
                <a:lnTo>
                  <a:pt x="29" y="403"/>
                </a:lnTo>
                <a:lnTo>
                  <a:pt x="25" y="404"/>
                </a:lnTo>
                <a:lnTo>
                  <a:pt x="19" y="401"/>
                </a:lnTo>
                <a:lnTo>
                  <a:pt x="13" y="395"/>
                </a:lnTo>
                <a:lnTo>
                  <a:pt x="15" y="393"/>
                </a:lnTo>
                <a:lnTo>
                  <a:pt x="15" y="389"/>
                </a:lnTo>
                <a:lnTo>
                  <a:pt x="10" y="391"/>
                </a:lnTo>
                <a:lnTo>
                  <a:pt x="6" y="393"/>
                </a:lnTo>
                <a:lnTo>
                  <a:pt x="4" y="393"/>
                </a:lnTo>
                <a:lnTo>
                  <a:pt x="13" y="383"/>
                </a:lnTo>
                <a:lnTo>
                  <a:pt x="35" y="370"/>
                </a:lnTo>
                <a:lnTo>
                  <a:pt x="58" y="355"/>
                </a:lnTo>
                <a:lnTo>
                  <a:pt x="56" y="351"/>
                </a:lnTo>
                <a:lnTo>
                  <a:pt x="56" y="345"/>
                </a:lnTo>
                <a:lnTo>
                  <a:pt x="52" y="343"/>
                </a:lnTo>
                <a:lnTo>
                  <a:pt x="46" y="341"/>
                </a:lnTo>
                <a:lnTo>
                  <a:pt x="44" y="337"/>
                </a:lnTo>
                <a:lnTo>
                  <a:pt x="44" y="333"/>
                </a:lnTo>
                <a:lnTo>
                  <a:pt x="46" y="330"/>
                </a:lnTo>
                <a:lnTo>
                  <a:pt x="48" y="326"/>
                </a:lnTo>
                <a:lnTo>
                  <a:pt x="48" y="322"/>
                </a:lnTo>
                <a:lnTo>
                  <a:pt x="46" y="316"/>
                </a:lnTo>
                <a:lnTo>
                  <a:pt x="46" y="312"/>
                </a:lnTo>
                <a:lnTo>
                  <a:pt x="42" y="310"/>
                </a:lnTo>
                <a:lnTo>
                  <a:pt x="40" y="305"/>
                </a:lnTo>
                <a:lnTo>
                  <a:pt x="38" y="303"/>
                </a:lnTo>
                <a:lnTo>
                  <a:pt x="38" y="301"/>
                </a:lnTo>
                <a:lnTo>
                  <a:pt x="37" y="295"/>
                </a:lnTo>
                <a:lnTo>
                  <a:pt x="37" y="291"/>
                </a:lnTo>
                <a:lnTo>
                  <a:pt x="38" y="287"/>
                </a:lnTo>
                <a:lnTo>
                  <a:pt x="38" y="284"/>
                </a:lnTo>
                <a:lnTo>
                  <a:pt x="38" y="282"/>
                </a:lnTo>
                <a:lnTo>
                  <a:pt x="38" y="276"/>
                </a:lnTo>
                <a:lnTo>
                  <a:pt x="37" y="274"/>
                </a:lnTo>
                <a:lnTo>
                  <a:pt x="33" y="262"/>
                </a:lnTo>
                <a:lnTo>
                  <a:pt x="29" y="249"/>
                </a:lnTo>
                <a:lnTo>
                  <a:pt x="33" y="243"/>
                </a:lnTo>
                <a:lnTo>
                  <a:pt x="37" y="238"/>
                </a:lnTo>
                <a:lnTo>
                  <a:pt x="37" y="230"/>
                </a:lnTo>
                <a:lnTo>
                  <a:pt x="35" y="226"/>
                </a:lnTo>
                <a:lnTo>
                  <a:pt x="33" y="228"/>
                </a:lnTo>
                <a:lnTo>
                  <a:pt x="31" y="226"/>
                </a:lnTo>
                <a:lnTo>
                  <a:pt x="29" y="216"/>
                </a:lnTo>
                <a:lnTo>
                  <a:pt x="31" y="211"/>
                </a:lnTo>
                <a:lnTo>
                  <a:pt x="35" y="205"/>
                </a:lnTo>
                <a:lnTo>
                  <a:pt x="35" y="209"/>
                </a:lnTo>
                <a:lnTo>
                  <a:pt x="38" y="209"/>
                </a:lnTo>
                <a:lnTo>
                  <a:pt x="40" y="205"/>
                </a:lnTo>
                <a:lnTo>
                  <a:pt x="40" y="199"/>
                </a:lnTo>
                <a:lnTo>
                  <a:pt x="40" y="197"/>
                </a:lnTo>
                <a:lnTo>
                  <a:pt x="38" y="197"/>
                </a:lnTo>
                <a:lnTo>
                  <a:pt x="42" y="195"/>
                </a:lnTo>
                <a:lnTo>
                  <a:pt x="44" y="193"/>
                </a:lnTo>
                <a:lnTo>
                  <a:pt x="48" y="190"/>
                </a:lnTo>
                <a:lnTo>
                  <a:pt x="50" y="188"/>
                </a:lnTo>
                <a:lnTo>
                  <a:pt x="56" y="190"/>
                </a:lnTo>
                <a:lnTo>
                  <a:pt x="61" y="190"/>
                </a:lnTo>
                <a:lnTo>
                  <a:pt x="63" y="190"/>
                </a:lnTo>
                <a:lnTo>
                  <a:pt x="67" y="191"/>
                </a:lnTo>
                <a:lnTo>
                  <a:pt x="71" y="193"/>
                </a:lnTo>
                <a:lnTo>
                  <a:pt x="65" y="195"/>
                </a:lnTo>
                <a:lnTo>
                  <a:pt x="65" y="199"/>
                </a:lnTo>
                <a:lnTo>
                  <a:pt x="79" y="199"/>
                </a:lnTo>
                <a:lnTo>
                  <a:pt x="94" y="203"/>
                </a:lnTo>
                <a:lnTo>
                  <a:pt x="96" y="207"/>
                </a:lnTo>
                <a:lnTo>
                  <a:pt x="100" y="207"/>
                </a:lnTo>
                <a:lnTo>
                  <a:pt x="104" y="207"/>
                </a:lnTo>
                <a:lnTo>
                  <a:pt x="106" y="209"/>
                </a:lnTo>
                <a:lnTo>
                  <a:pt x="108" y="213"/>
                </a:lnTo>
                <a:lnTo>
                  <a:pt x="111" y="213"/>
                </a:lnTo>
                <a:lnTo>
                  <a:pt x="117" y="213"/>
                </a:lnTo>
                <a:lnTo>
                  <a:pt x="132" y="218"/>
                </a:lnTo>
                <a:lnTo>
                  <a:pt x="148" y="228"/>
                </a:lnTo>
                <a:lnTo>
                  <a:pt x="148" y="232"/>
                </a:lnTo>
                <a:lnTo>
                  <a:pt x="150" y="232"/>
                </a:lnTo>
                <a:lnTo>
                  <a:pt x="154" y="232"/>
                </a:lnTo>
                <a:lnTo>
                  <a:pt x="154" y="236"/>
                </a:lnTo>
                <a:lnTo>
                  <a:pt x="159" y="238"/>
                </a:lnTo>
                <a:lnTo>
                  <a:pt x="167" y="241"/>
                </a:lnTo>
                <a:lnTo>
                  <a:pt x="167" y="245"/>
                </a:lnTo>
                <a:lnTo>
                  <a:pt x="171" y="245"/>
                </a:lnTo>
                <a:lnTo>
                  <a:pt x="173" y="249"/>
                </a:lnTo>
                <a:lnTo>
                  <a:pt x="173" y="255"/>
                </a:lnTo>
                <a:lnTo>
                  <a:pt x="173" y="259"/>
                </a:lnTo>
                <a:lnTo>
                  <a:pt x="171" y="261"/>
                </a:lnTo>
                <a:lnTo>
                  <a:pt x="165" y="268"/>
                </a:lnTo>
                <a:lnTo>
                  <a:pt x="159" y="272"/>
                </a:lnTo>
                <a:lnTo>
                  <a:pt x="154" y="276"/>
                </a:lnTo>
                <a:lnTo>
                  <a:pt x="148" y="280"/>
                </a:lnTo>
                <a:lnTo>
                  <a:pt x="136" y="280"/>
                </a:lnTo>
                <a:lnTo>
                  <a:pt x="121" y="276"/>
                </a:lnTo>
                <a:lnTo>
                  <a:pt x="108" y="272"/>
                </a:lnTo>
                <a:lnTo>
                  <a:pt x="96" y="268"/>
                </a:lnTo>
                <a:lnTo>
                  <a:pt x="96" y="264"/>
                </a:lnTo>
                <a:lnTo>
                  <a:pt x="96" y="262"/>
                </a:lnTo>
                <a:lnTo>
                  <a:pt x="92" y="264"/>
                </a:lnTo>
                <a:lnTo>
                  <a:pt x="90" y="268"/>
                </a:lnTo>
                <a:lnTo>
                  <a:pt x="86" y="262"/>
                </a:lnTo>
                <a:lnTo>
                  <a:pt x="83" y="259"/>
                </a:lnTo>
                <a:lnTo>
                  <a:pt x="81" y="259"/>
                </a:lnTo>
                <a:lnTo>
                  <a:pt x="79" y="261"/>
                </a:lnTo>
                <a:lnTo>
                  <a:pt x="63" y="251"/>
                </a:lnTo>
                <a:lnTo>
                  <a:pt x="67" y="257"/>
                </a:lnTo>
                <a:lnTo>
                  <a:pt x="71" y="262"/>
                </a:lnTo>
                <a:lnTo>
                  <a:pt x="73" y="266"/>
                </a:lnTo>
                <a:lnTo>
                  <a:pt x="73" y="268"/>
                </a:lnTo>
                <a:lnTo>
                  <a:pt x="73" y="272"/>
                </a:lnTo>
                <a:lnTo>
                  <a:pt x="77" y="272"/>
                </a:lnTo>
                <a:lnTo>
                  <a:pt x="81" y="272"/>
                </a:lnTo>
                <a:lnTo>
                  <a:pt x="79" y="278"/>
                </a:lnTo>
                <a:lnTo>
                  <a:pt x="90" y="280"/>
                </a:lnTo>
                <a:lnTo>
                  <a:pt x="102" y="285"/>
                </a:lnTo>
                <a:lnTo>
                  <a:pt x="102" y="295"/>
                </a:lnTo>
                <a:lnTo>
                  <a:pt x="102" y="303"/>
                </a:lnTo>
                <a:lnTo>
                  <a:pt x="104" y="312"/>
                </a:lnTo>
                <a:lnTo>
                  <a:pt x="108" y="320"/>
                </a:lnTo>
                <a:lnTo>
                  <a:pt x="111" y="320"/>
                </a:lnTo>
                <a:lnTo>
                  <a:pt x="115" y="320"/>
                </a:lnTo>
                <a:lnTo>
                  <a:pt x="115" y="324"/>
                </a:lnTo>
                <a:lnTo>
                  <a:pt x="115" y="328"/>
                </a:lnTo>
                <a:lnTo>
                  <a:pt x="117" y="328"/>
                </a:lnTo>
                <a:lnTo>
                  <a:pt x="123" y="328"/>
                </a:lnTo>
                <a:lnTo>
                  <a:pt x="132" y="330"/>
                </a:lnTo>
                <a:lnTo>
                  <a:pt x="132" y="332"/>
                </a:lnTo>
                <a:lnTo>
                  <a:pt x="136" y="332"/>
                </a:lnTo>
                <a:lnTo>
                  <a:pt x="138" y="330"/>
                </a:lnTo>
                <a:lnTo>
                  <a:pt x="140" y="328"/>
                </a:lnTo>
                <a:lnTo>
                  <a:pt x="140" y="320"/>
                </a:lnTo>
                <a:lnTo>
                  <a:pt x="140" y="314"/>
                </a:lnTo>
                <a:lnTo>
                  <a:pt x="136" y="314"/>
                </a:lnTo>
                <a:lnTo>
                  <a:pt x="134" y="314"/>
                </a:lnTo>
                <a:lnTo>
                  <a:pt x="131" y="310"/>
                </a:lnTo>
                <a:lnTo>
                  <a:pt x="129" y="305"/>
                </a:lnTo>
                <a:lnTo>
                  <a:pt x="129" y="299"/>
                </a:lnTo>
                <a:lnTo>
                  <a:pt x="131" y="293"/>
                </a:lnTo>
                <a:lnTo>
                  <a:pt x="148" y="303"/>
                </a:lnTo>
                <a:lnTo>
                  <a:pt x="165" y="310"/>
                </a:lnTo>
                <a:lnTo>
                  <a:pt x="169" y="310"/>
                </a:lnTo>
                <a:lnTo>
                  <a:pt x="171" y="309"/>
                </a:lnTo>
                <a:lnTo>
                  <a:pt x="169" y="307"/>
                </a:lnTo>
                <a:lnTo>
                  <a:pt x="169" y="305"/>
                </a:lnTo>
                <a:lnTo>
                  <a:pt x="163" y="301"/>
                </a:lnTo>
                <a:lnTo>
                  <a:pt x="161" y="299"/>
                </a:lnTo>
                <a:lnTo>
                  <a:pt x="159" y="293"/>
                </a:lnTo>
                <a:lnTo>
                  <a:pt x="159" y="287"/>
                </a:lnTo>
                <a:lnTo>
                  <a:pt x="171" y="278"/>
                </a:lnTo>
                <a:lnTo>
                  <a:pt x="182" y="270"/>
                </a:lnTo>
                <a:lnTo>
                  <a:pt x="186" y="272"/>
                </a:lnTo>
                <a:lnTo>
                  <a:pt x="188" y="274"/>
                </a:lnTo>
                <a:lnTo>
                  <a:pt x="190" y="274"/>
                </a:lnTo>
                <a:lnTo>
                  <a:pt x="194" y="274"/>
                </a:lnTo>
                <a:lnTo>
                  <a:pt x="198" y="278"/>
                </a:lnTo>
                <a:lnTo>
                  <a:pt x="200" y="284"/>
                </a:lnTo>
                <a:lnTo>
                  <a:pt x="202" y="282"/>
                </a:lnTo>
                <a:lnTo>
                  <a:pt x="202" y="278"/>
                </a:lnTo>
                <a:lnTo>
                  <a:pt x="203" y="274"/>
                </a:lnTo>
                <a:lnTo>
                  <a:pt x="205" y="272"/>
                </a:lnTo>
                <a:lnTo>
                  <a:pt x="207" y="266"/>
                </a:lnTo>
                <a:lnTo>
                  <a:pt x="209" y="261"/>
                </a:lnTo>
                <a:lnTo>
                  <a:pt x="211" y="259"/>
                </a:lnTo>
                <a:lnTo>
                  <a:pt x="209" y="257"/>
                </a:lnTo>
                <a:lnTo>
                  <a:pt x="209" y="255"/>
                </a:lnTo>
                <a:lnTo>
                  <a:pt x="205" y="253"/>
                </a:lnTo>
                <a:lnTo>
                  <a:pt x="205" y="251"/>
                </a:lnTo>
                <a:lnTo>
                  <a:pt x="207" y="249"/>
                </a:lnTo>
                <a:lnTo>
                  <a:pt x="211" y="241"/>
                </a:lnTo>
                <a:lnTo>
                  <a:pt x="213" y="238"/>
                </a:lnTo>
                <a:lnTo>
                  <a:pt x="213" y="232"/>
                </a:lnTo>
                <a:lnTo>
                  <a:pt x="211" y="226"/>
                </a:lnTo>
                <a:lnTo>
                  <a:pt x="209" y="222"/>
                </a:lnTo>
                <a:lnTo>
                  <a:pt x="205" y="218"/>
                </a:lnTo>
                <a:lnTo>
                  <a:pt x="213" y="222"/>
                </a:lnTo>
                <a:lnTo>
                  <a:pt x="219" y="224"/>
                </a:lnTo>
                <a:lnTo>
                  <a:pt x="225" y="224"/>
                </a:lnTo>
                <a:lnTo>
                  <a:pt x="230" y="224"/>
                </a:lnTo>
                <a:lnTo>
                  <a:pt x="238" y="234"/>
                </a:lnTo>
                <a:lnTo>
                  <a:pt x="246" y="247"/>
                </a:lnTo>
                <a:lnTo>
                  <a:pt x="242" y="247"/>
                </a:lnTo>
                <a:lnTo>
                  <a:pt x="240" y="247"/>
                </a:lnTo>
                <a:lnTo>
                  <a:pt x="236" y="247"/>
                </a:lnTo>
                <a:lnTo>
                  <a:pt x="230" y="249"/>
                </a:lnTo>
                <a:lnTo>
                  <a:pt x="228" y="253"/>
                </a:lnTo>
                <a:lnTo>
                  <a:pt x="227" y="255"/>
                </a:lnTo>
                <a:lnTo>
                  <a:pt x="228" y="264"/>
                </a:lnTo>
                <a:lnTo>
                  <a:pt x="232" y="274"/>
                </a:lnTo>
                <a:lnTo>
                  <a:pt x="240" y="272"/>
                </a:lnTo>
                <a:lnTo>
                  <a:pt x="248" y="270"/>
                </a:lnTo>
                <a:lnTo>
                  <a:pt x="250" y="266"/>
                </a:lnTo>
                <a:lnTo>
                  <a:pt x="251" y="264"/>
                </a:lnTo>
                <a:lnTo>
                  <a:pt x="253" y="266"/>
                </a:lnTo>
                <a:lnTo>
                  <a:pt x="255" y="266"/>
                </a:lnTo>
                <a:lnTo>
                  <a:pt x="257" y="257"/>
                </a:lnTo>
                <a:lnTo>
                  <a:pt x="259" y="247"/>
                </a:lnTo>
                <a:lnTo>
                  <a:pt x="263" y="247"/>
                </a:lnTo>
                <a:lnTo>
                  <a:pt x="269" y="245"/>
                </a:lnTo>
                <a:lnTo>
                  <a:pt x="269" y="241"/>
                </a:lnTo>
                <a:lnTo>
                  <a:pt x="273" y="241"/>
                </a:lnTo>
                <a:lnTo>
                  <a:pt x="276" y="241"/>
                </a:lnTo>
                <a:lnTo>
                  <a:pt x="286" y="236"/>
                </a:lnTo>
                <a:lnTo>
                  <a:pt x="296" y="230"/>
                </a:lnTo>
                <a:lnTo>
                  <a:pt x="299" y="230"/>
                </a:lnTo>
                <a:lnTo>
                  <a:pt x="303" y="230"/>
                </a:lnTo>
                <a:lnTo>
                  <a:pt x="303" y="228"/>
                </a:lnTo>
                <a:lnTo>
                  <a:pt x="305" y="226"/>
                </a:lnTo>
                <a:lnTo>
                  <a:pt x="311" y="228"/>
                </a:lnTo>
                <a:lnTo>
                  <a:pt x="315" y="230"/>
                </a:lnTo>
                <a:lnTo>
                  <a:pt x="315" y="226"/>
                </a:lnTo>
                <a:lnTo>
                  <a:pt x="315" y="224"/>
                </a:lnTo>
                <a:lnTo>
                  <a:pt x="321" y="220"/>
                </a:lnTo>
                <a:lnTo>
                  <a:pt x="328" y="216"/>
                </a:lnTo>
                <a:lnTo>
                  <a:pt x="328" y="218"/>
                </a:lnTo>
                <a:lnTo>
                  <a:pt x="326" y="220"/>
                </a:lnTo>
                <a:lnTo>
                  <a:pt x="328" y="220"/>
                </a:lnTo>
                <a:lnTo>
                  <a:pt x="332" y="222"/>
                </a:lnTo>
                <a:lnTo>
                  <a:pt x="332" y="224"/>
                </a:lnTo>
                <a:lnTo>
                  <a:pt x="334" y="228"/>
                </a:lnTo>
                <a:lnTo>
                  <a:pt x="334" y="230"/>
                </a:lnTo>
                <a:lnTo>
                  <a:pt x="326" y="230"/>
                </a:lnTo>
                <a:lnTo>
                  <a:pt x="326" y="234"/>
                </a:lnTo>
                <a:lnTo>
                  <a:pt x="332" y="234"/>
                </a:lnTo>
                <a:lnTo>
                  <a:pt x="340" y="234"/>
                </a:lnTo>
                <a:lnTo>
                  <a:pt x="342" y="232"/>
                </a:lnTo>
                <a:lnTo>
                  <a:pt x="344" y="230"/>
                </a:lnTo>
                <a:lnTo>
                  <a:pt x="345" y="234"/>
                </a:lnTo>
                <a:lnTo>
                  <a:pt x="349" y="236"/>
                </a:lnTo>
                <a:lnTo>
                  <a:pt x="349" y="232"/>
                </a:lnTo>
                <a:lnTo>
                  <a:pt x="349" y="230"/>
                </a:lnTo>
                <a:lnTo>
                  <a:pt x="353" y="226"/>
                </a:lnTo>
                <a:lnTo>
                  <a:pt x="361" y="222"/>
                </a:lnTo>
                <a:lnTo>
                  <a:pt x="370" y="224"/>
                </a:lnTo>
                <a:lnTo>
                  <a:pt x="376" y="228"/>
                </a:lnTo>
                <a:lnTo>
                  <a:pt x="378" y="228"/>
                </a:lnTo>
                <a:lnTo>
                  <a:pt x="382" y="228"/>
                </a:lnTo>
                <a:lnTo>
                  <a:pt x="382" y="224"/>
                </a:lnTo>
                <a:lnTo>
                  <a:pt x="380" y="222"/>
                </a:lnTo>
                <a:lnTo>
                  <a:pt x="382" y="222"/>
                </a:lnTo>
                <a:lnTo>
                  <a:pt x="384" y="224"/>
                </a:lnTo>
                <a:lnTo>
                  <a:pt x="392" y="222"/>
                </a:lnTo>
                <a:lnTo>
                  <a:pt x="401" y="218"/>
                </a:lnTo>
                <a:lnTo>
                  <a:pt x="399" y="220"/>
                </a:lnTo>
                <a:lnTo>
                  <a:pt x="397" y="222"/>
                </a:lnTo>
                <a:lnTo>
                  <a:pt x="399" y="224"/>
                </a:lnTo>
                <a:lnTo>
                  <a:pt x="399" y="228"/>
                </a:lnTo>
                <a:lnTo>
                  <a:pt x="405" y="232"/>
                </a:lnTo>
                <a:lnTo>
                  <a:pt x="407" y="236"/>
                </a:lnTo>
                <a:lnTo>
                  <a:pt x="407" y="230"/>
                </a:lnTo>
                <a:lnTo>
                  <a:pt x="407" y="226"/>
                </a:lnTo>
                <a:lnTo>
                  <a:pt x="409" y="224"/>
                </a:lnTo>
                <a:lnTo>
                  <a:pt x="411" y="224"/>
                </a:lnTo>
                <a:lnTo>
                  <a:pt x="413" y="226"/>
                </a:lnTo>
                <a:lnTo>
                  <a:pt x="415" y="228"/>
                </a:lnTo>
                <a:lnTo>
                  <a:pt x="418" y="226"/>
                </a:lnTo>
                <a:lnTo>
                  <a:pt x="420" y="226"/>
                </a:lnTo>
                <a:lnTo>
                  <a:pt x="420" y="218"/>
                </a:lnTo>
                <a:lnTo>
                  <a:pt x="420" y="213"/>
                </a:lnTo>
                <a:lnTo>
                  <a:pt x="418" y="211"/>
                </a:lnTo>
                <a:lnTo>
                  <a:pt x="417" y="205"/>
                </a:lnTo>
                <a:lnTo>
                  <a:pt x="418" y="203"/>
                </a:lnTo>
                <a:lnTo>
                  <a:pt x="418" y="201"/>
                </a:lnTo>
                <a:lnTo>
                  <a:pt x="428" y="201"/>
                </a:lnTo>
                <a:lnTo>
                  <a:pt x="438" y="203"/>
                </a:lnTo>
                <a:lnTo>
                  <a:pt x="438" y="199"/>
                </a:lnTo>
                <a:lnTo>
                  <a:pt x="440" y="197"/>
                </a:lnTo>
                <a:lnTo>
                  <a:pt x="443" y="199"/>
                </a:lnTo>
                <a:lnTo>
                  <a:pt x="445" y="201"/>
                </a:lnTo>
                <a:lnTo>
                  <a:pt x="457" y="201"/>
                </a:lnTo>
                <a:lnTo>
                  <a:pt x="470" y="203"/>
                </a:lnTo>
                <a:lnTo>
                  <a:pt x="468" y="209"/>
                </a:lnTo>
                <a:lnTo>
                  <a:pt x="468" y="214"/>
                </a:lnTo>
                <a:lnTo>
                  <a:pt x="472" y="213"/>
                </a:lnTo>
                <a:lnTo>
                  <a:pt x="472" y="207"/>
                </a:lnTo>
                <a:lnTo>
                  <a:pt x="474" y="209"/>
                </a:lnTo>
                <a:lnTo>
                  <a:pt x="476" y="211"/>
                </a:lnTo>
                <a:lnTo>
                  <a:pt x="480" y="211"/>
                </a:lnTo>
                <a:lnTo>
                  <a:pt x="484" y="211"/>
                </a:lnTo>
                <a:lnTo>
                  <a:pt x="482" y="213"/>
                </a:lnTo>
                <a:lnTo>
                  <a:pt x="484" y="216"/>
                </a:lnTo>
                <a:lnTo>
                  <a:pt x="488" y="216"/>
                </a:lnTo>
                <a:lnTo>
                  <a:pt x="491" y="216"/>
                </a:lnTo>
                <a:lnTo>
                  <a:pt x="499" y="226"/>
                </a:lnTo>
                <a:lnTo>
                  <a:pt x="507" y="238"/>
                </a:lnTo>
                <a:lnTo>
                  <a:pt x="512" y="228"/>
                </a:lnTo>
                <a:lnTo>
                  <a:pt x="516" y="218"/>
                </a:lnTo>
                <a:lnTo>
                  <a:pt x="511" y="220"/>
                </a:lnTo>
                <a:lnTo>
                  <a:pt x="511" y="211"/>
                </a:lnTo>
                <a:lnTo>
                  <a:pt x="511" y="201"/>
                </a:lnTo>
                <a:lnTo>
                  <a:pt x="505" y="201"/>
                </a:lnTo>
                <a:lnTo>
                  <a:pt x="497" y="199"/>
                </a:lnTo>
                <a:lnTo>
                  <a:pt x="497" y="193"/>
                </a:lnTo>
                <a:lnTo>
                  <a:pt x="497" y="188"/>
                </a:lnTo>
                <a:lnTo>
                  <a:pt x="503" y="186"/>
                </a:lnTo>
                <a:lnTo>
                  <a:pt x="503" y="182"/>
                </a:lnTo>
                <a:lnTo>
                  <a:pt x="501" y="172"/>
                </a:lnTo>
                <a:lnTo>
                  <a:pt x="499" y="157"/>
                </a:lnTo>
                <a:lnTo>
                  <a:pt x="503" y="155"/>
                </a:lnTo>
                <a:lnTo>
                  <a:pt x="507" y="155"/>
                </a:lnTo>
                <a:lnTo>
                  <a:pt x="512" y="145"/>
                </a:lnTo>
                <a:lnTo>
                  <a:pt x="520" y="136"/>
                </a:lnTo>
                <a:lnTo>
                  <a:pt x="522" y="136"/>
                </a:lnTo>
                <a:lnTo>
                  <a:pt x="526" y="126"/>
                </a:lnTo>
                <a:lnTo>
                  <a:pt x="530" y="119"/>
                </a:lnTo>
                <a:lnTo>
                  <a:pt x="537" y="117"/>
                </a:lnTo>
                <a:lnTo>
                  <a:pt x="549" y="115"/>
                </a:lnTo>
                <a:lnTo>
                  <a:pt x="560" y="117"/>
                </a:lnTo>
                <a:lnTo>
                  <a:pt x="568" y="120"/>
                </a:lnTo>
                <a:lnTo>
                  <a:pt x="570" y="126"/>
                </a:lnTo>
                <a:lnTo>
                  <a:pt x="570" y="136"/>
                </a:lnTo>
                <a:lnTo>
                  <a:pt x="570" y="145"/>
                </a:lnTo>
                <a:lnTo>
                  <a:pt x="568" y="153"/>
                </a:lnTo>
                <a:lnTo>
                  <a:pt x="564" y="155"/>
                </a:lnTo>
                <a:lnTo>
                  <a:pt x="562" y="159"/>
                </a:lnTo>
                <a:lnTo>
                  <a:pt x="560" y="163"/>
                </a:lnTo>
                <a:lnTo>
                  <a:pt x="560" y="167"/>
                </a:lnTo>
                <a:lnTo>
                  <a:pt x="562" y="168"/>
                </a:lnTo>
                <a:lnTo>
                  <a:pt x="562" y="172"/>
                </a:lnTo>
                <a:lnTo>
                  <a:pt x="568" y="178"/>
                </a:lnTo>
                <a:lnTo>
                  <a:pt x="572" y="184"/>
                </a:lnTo>
                <a:lnTo>
                  <a:pt x="568" y="197"/>
                </a:lnTo>
                <a:lnTo>
                  <a:pt x="566" y="214"/>
                </a:lnTo>
                <a:lnTo>
                  <a:pt x="572" y="222"/>
                </a:lnTo>
                <a:lnTo>
                  <a:pt x="578" y="228"/>
                </a:lnTo>
                <a:lnTo>
                  <a:pt x="578" y="238"/>
                </a:lnTo>
                <a:lnTo>
                  <a:pt x="578" y="249"/>
                </a:lnTo>
                <a:lnTo>
                  <a:pt x="568" y="257"/>
                </a:lnTo>
                <a:lnTo>
                  <a:pt x="570" y="259"/>
                </a:lnTo>
                <a:lnTo>
                  <a:pt x="570" y="262"/>
                </a:lnTo>
                <a:lnTo>
                  <a:pt x="566" y="262"/>
                </a:lnTo>
                <a:lnTo>
                  <a:pt x="564" y="264"/>
                </a:lnTo>
                <a:lnTo>
                  <a:pt x="562" y="262"/>
                </a:lnTo>
                <a:lnTo>
                  <a:pt x="559" y="261"/>
                </a:lnTo>
                <a:lnTo>
                  <a:pt x="555" y="264"/>
                </a:lnTo>
                <a:lnTo>
                  <a:pt x="549" y="268"/>
                </a:lnTo>
                <a:lnTo>
                  <a:pt x="537" y="268"/>
                </a:lnTo>
                <a:lnTo>
                  <a:pt x="528" y="268"/>
                </a:lnTo>
                <a:lnTo>
                  <a:pt x="534" y="274"/>
                </a:lnTo>
                <a:lnTo>
                  <a:pt x="541" y="278"/>
                </a:lnTo>
                <a:lnTo>
                  <a:pt x="551" y="276"/>
                </a:lnTo>
                <a:lnTo>
                  <a:pt x="560" y="278"/>
                </a:lnTo>
                <a:lnTo>
                  <a:pt x="564" y="284"/>
                </a:lnTo>
                <a:lnTo>
                  <a:pt x="566" y="289"/>
                </a:lnTo>
                <a:lnTo>
                  <a:pt x="570" y="289"/>
                </a:lnTo>
                <a:lnTo>
                  <a:pt x="572" y="289"/>
                </a:lnTo>
                <a:lnTo>
                  <a:pt x="572" y="284"/>
                </a:lnTo>
                <a:lnTo>
                  <a:pt x="570" y="276"/>
                </a:lnTo>
                <a:lnTo>
                  <a:pt x="568" y="274"/>
                </a:lnTo>
                <a:lnTo>
                  <a:pt x="564" y="272"/>
                </a:lnTo>
                <a:lnTo>
                  <a:pt x="578" y="266"/>
                </a:lnTo>
                <a:lnTo>
                  <a:pt x="585" y="262"/>
                </a:lnTo>
                <a:lnTo>
                  <a:pt x="587" y="259"/>
                </a:lnTo>
                <a:lnTo>
                  <a:pt x="589" y="255"/>
                </a:lnTo>
                <a:lnTo>
                  <a:pt x="591" y="249"/>
                </a:lnTo>
                <a:lnTo>
                  <a:pt x="593" y="239"/>
                </a:lnTo>
                <a:lnTo>
                  <a:pt x="595" y="236"/>
                </a:lnTo>
                <a:lnTo>
                  <a:pt x="593" y="232"/>
                </a:lnTo>
                <a:lnTo>
                  <a:pt x="591" y="232"/>
                </a:lnTo>
                <a:lnTo>
                  <a:pt x="591" y="228"/>
                </a:lnTo>
                <a:lnTo>
                  <a:pt x="593" y="224"/>
                </a:lnTo>
                <a:lnTo>
                  <a:pt x="595" y="222"/>
                </a:lnTo>
                <a:lnTo>
                  <a:pt x="599" y="220"/>
                </a:lnTo>
                <a:lnTo>
                  <a:pt x="603" y="218"/>
                </a:lnTo>
                <a:lnTo>
                  <a:pt x="612" y="214"/>
                </a:lnTo>
                <a:lnTo>
                  <a:pt x="620" y="213"/>
                </a:lnTo>
                <a:lnTo>
                  <a:pt x="624" y="222"/>
                </a:lnTo>
                <a:lnTo>
                  <a:pt x="626" y="230"/>
                </a:lnTo>
                <a:lnTo>
                  <a:pt x="628" y="239"/>
                </a:lnTo>
                <a:lnTo>
                  <a:pt x="626" y="253"/>
                </a:lnTo>
                <a:lnTo>
                  <a:pt x="631" y="255"/>
                </a:lnTo>
                <a:lnTo>
                  <a:pt x="631" y="257"/>
                </a:lnTo>
                <a:lnTo>
                  <a:pt x="635" y="259"/>
                </a:lnTo>
                <a:lnTo>
                  <a:pt x="635" y="255"/>
                </a:lnTo>
                <a:lnTo>
                  <a:pt x="635" y="253"/>
                </a:lnTo>
                <a:lnTo>
                  <a:pt x="647" y="255"/>
                </a:lnTo>
                <a:lnTo>
                  <a:pt x="658" y="257"/>
                </a:lnTo>
                <a:lnTo>
                  <a:pt x="656" y="255"/>
                </a:lnTo>
                <a:lnTo>
                  <a:pt x="656" y="253"/>
                </a:lnTo>
                <a:lnTo>
                  <a:pt x="647" y="251"/>
                </a:lnTo>
                <a:lnTo>
                  <a:pt x="637" y="249"/>
                </a:lnTo>
                <a:lnTo>
                  <a:pt x="635" y="247"/>
                </a:lnTo>
                <a:lnTo>
                  <a:pt x="633" y="245"/>
                </a:lnTo>
                <a:lnTo>
                  <a:pt x="633" y="241"/>
                </a:lnTo>
                <a:lnTo>
                  <a:pt x="633" y="238"/>
                </a:lnTo>
                <a:lnTo>
                  <a:pt x="637" y="234"/>
                </a:lnTo>
                <a:lnTo>
                  <a:pt x="641" y="232"/>
                </a:lnTo>
                <a:lnTo>
                  <a:pt x="637" y="224"/>
                </a:lnTo>
                <a:lnTo>
                  <a:pt x="633" y="216"/>
                </a:lnTo>
                <a:lnTo>
                  <a:pt x="628" y="209"/>
                </a:lnTo>
                <a:lnTo>
                  <a:pt x="620" y="207"/>
                </a:lnTo>
                <a:lnTo>
                  <a:pt x="618" y="207"/>
                </a:lnTo>
                <a:lnTo>
                  <a:pt x="616" y="209"/>
                </a:lnTo>
                <a:lnTo>
                  <a:pt x="612" y="207"/>
                </a:lnTo>
                <a:lnTo>
                  <a:pt x="608" y="205"/>
                </a:lnTo>
                <a:lnTo>
                  <a:pt x="605" y="207"/>
                </a:lnTo>
                <a:lnTo>
                  <a:pt x="601" y="211"/>
                </a:lnTo>
                <a:lnTo>
                  <a:pt x="593" y="211"/>
                </a:lnTo>
                <a:lnTo>
                  <a:pt x="587" y="213"/>
                </a:lnTo>
                <a:lnTo>
                  <a:pt x="583" y="203"/>
                </a:lnTo>
                <a:lnTo>
                  <a:pt x="583" y="193"/>
                </a:lnTo>
                <a:lnTo>
                  <a:pt x="585" y="190"/>
                </a:lnTo>
                <a:lnTo>
                  <a:pt x="587" y="182"/>
                </a:lnTo>
                <a:lnTo>
                  <a:pt x="582" y="176"/>
                </a:lnTo>
                <a:lnTo>
                  <a:pt x="578" y="170"/>
                </a:lnTo>
                <a:lnTo>
                  <a:pt x="580" y="168"/>
                </a:lnTo>
                <a:lnTo>
                  <a:pt x="582" y="167"/>
                </a:lnTo>
                <a:lnTo>
                  <a:pt x="582" y="161"/>
                </a:lnTo>
                <a:lnTo>
                  <a:pt x="583" y="157"/>
                </a:lnTo>
                <a:lnTo>
                  <a:pt x="589" y="153"/>
                </a:lnTo>
                <a:lnTo>
                  <a:pt x="593" y="147"/>
                </a:lnTo>
                <a:lnTo>
                  <a:pt x="593" y="134"/>
                </a:lnTo>
                <a:lnTo>
                  <a:pt x="591" y="122"/>
                </a:lnTo>
                <a:lnTo>
                  <a:pt x="599" y="128"/>
                </a:lnTo>
                <a:lnTo>
                  <a:pt x="599" y="142"/>
                </a:lnTo>
                <a:lnTo>
                  <a:pt x="597" y="153"/>
                </a:lnTo>
                <a:lnTo>
                  <a:pt x="601" y="157"/>
                </a:lnTo>
                <a:lnTo>
                  <a:pt x="601" y="163"/>
                </a:lnTo>
                <a:lnTo>
                  <a:pt x="601" y="167"/>
                </a:lnTo>
                <a:lnTo>
                  <a:pt x="603" y="168"/>
                </a:lnTo>
                <a:lnTo>
                  <a:pt x="606" y="172"/>
                </a:lnTo>
                <a:lnTo>
                  <a:pt x="612" y="170"/>
                </a:lnTo>
                <a:lnTo>
                  <a:pt x="616" y="168"/>
                </a:lnTo>
                <a:lnTo>
                  <a:pt x="618" y="170"/>
                </a:lnTo>
                <a:lnTo>
                  <a:pt x="620" y="172"/>
                </a:lnTo>
                <a:lnTo>
                  <a:pt x="626" y="172"/>
                </a:lnTo>
                <a:lnTo>
                  <a:pt x="631" y="170"/>
                </a:lnTo>
                <a:lnTo>
                  <a:pt x="633" y="170"/>
                </a:lnTo>
                <a:lnTo>
                  <a:pt x="635" y="168"/>
                </a:lnTo>
                <a:lnTo>
                  <a:pt x="633" y="167"/>
                </a:lnTo>
                <a:lnTo>
                  <a:pt x="631" y="165"/>
                </a:lnTo>
                <a:lnTo>
                  <a:pt x="626" y="161"/>
                </a:lnTo>
                <a:lnTo>
                  <a:pt x="620" y="157"/>
                </a:lnTo>
                <a:lnTo>
                  <a:pt x="616" y="157"/>
                </a:lnTo>
                <a:lnTo>
                  <a:pt x="614" y="157"/>
                </a:lnTo>
                <a:lnTo>
                  <a:pt x="618" y="151"/>
                </a:lnTo>
                <a:lnTo>
                  <a:pt x="620" y="147"/>
                </a:lnTo>
                <a:lnTo>
                  <a:pt x="622" y="147"/>
                </a:lnTo>
                <a:lnTo>
                  <a:pt x="628" y="147"/>
                </a:lnTo>
                <a:lnTo>
                  <a:pt x="630" y="149"/>
                </a:lnTo>
                <a:lnTo>
                  <a:pt x="633" y="151"/>
                </a:lnTo>
                <a:lnTo>
                  <a:pt x="635" y="153"/>
                </a:lnTo>
                <a:lnTo>
                  <a:pt x="639" y="153"/>
                </a:lnTo>
                <a:lnTo>
                  <a:pt x="641" y="149"/>
                </a:lnTo>
                <a:lnTo>
                  <a:pt x="643" y="147"/>
                </a:lnTo>
                <a:lnTo>
                  <a:pt x="641" y="145"/>
                </a:lnTo>
                <a:lnTo>
                  <a:pt x="641" y="143"/>
                </a:lnTo>
                <a:lnTo>
                  <a:pt x="635" y="143"/>
                </a:lnTo>
                <a:lnTo>
                  <a:pt x="633" y="142"/>
                </a:lnTo>
                <a:lnTo>
                  <a:pt x="635" y="140"/>
                </a:lnTo>
                <a:lnTo>
                  <a:pt x="639" y="138"/>
                </a:lnTo>
                <a:lnTo>
                  <a:pt x="645" y="136"/>
                </a:lnTo>
                <a:lnTo>
                  <a:pt x="651" y="134"/>
                </a:lnTo>
                <a:lnTo>
                  <a:pt x="656" y="136"/>
                </a:lnTo>
                <a:lnTo>
                  <a:pt x="662" y="138"/>
                </a:lnTo>
                <a:lnTo>
                  <a:pt x="666" y="142"/>
                </a:lnTo>
                <a:lnTo>
                  <a:pt x="668" y="140"/>
                </a:lnTo>
                <a:lnTo>
                  <a:pt x="670" y="140"/>
                </a:lnTo>
                <a:lnTo>
                  <a:pt x="672" y="145"/>
                </a:lnTo>
                <a:lnTo>
                  <a:pt x="676" y="151"/>
                </a:lnTo>
                <a:lnTo>
                  <a:pt x="679" y="151"/>
                </a:lnTo>
                <a:lnTo>
                  <a:pt x="678" y="147"/>
                </a:lnTo>
                <a:lnTo>
                  <a:pt x="687" y="149"/>
                </a:lnTo>
                <a:lnTo>
                  <a:pt x="699" y="151"/>
                </a:lnTo>
                <a:lnTo>
                  <a:pt x="693" y="161"/>
                </a:lnTo>
                <a:lnTo>
                  <a:pt x="689" y="168"/>
                </a:lnTo>
                <a:lnTo>
                  <a:pt x="685" y="180"/>
                </a:lnTo>
                <a:lnTo>
                  <a:pt x="683" y="191"/>
                </a:lnTo>
                <a:lnTo>
                  <a:pt x="687" y="191"/>
                </a:lnTo>
                <a:lnTo>
                  <a:pt x="689" y="190"/>
                </a:lnTo>
                <a:lnTo>
                  <a:pt x="689" y="188"/>
                </a:lnTo>
                <a:lnTo>
                  <a:pt x="691" y="188"/>
                </a:lnTo>
                <a:lnTo>
                  <a:pt x="693" y="188"/>
                </a:lnTo>
                <a:lnTo>
                  <a:pt x="699" y="191"/>
                </a:lnTo>
                <a:lnTo>
                  <a:pt x="701" y="195"/>
                </a:lnTo>
                <a:lnTo>
                  <a:pt x="701" y="199"/>
                </a:lnTo>
                <a:lnTo>
                  <a:pt x="716" y="199"/>
                </a:lnTo>
                <a:lnTo>
                  <a:pt x="727" y="199"/>
                </a:lnTo>
                <a:lnTo>
                  <a:pt x="729" y="207"/>
                </a:lnTo>
                <a:lnTo>
                  <a:pt x="733" y="207"/>
                </a:lnTo>
                <a:lnTo>
                  <a:pt x="731" y="197"/>
                </a:lnTo>
                <a:lnTo>
                  <a:pt x="725" y="193"/>
                </a:lnTo>
                <a:lnTo>
                  <a:pt x="718" y="193"/>
                </a:lnTo>
                <a:lnTo>
                  <a:pt x="716" y="195"/>
                </a:lnTo>
                <a:lnTo>
                  <a:pt x="710" y="197"/>
                </a:lnTo>
                <a:lnTo>
                  <a:pt x="704" y="193"/>
                </a:lnTo>
                <a:lnTo>
                  <a:pt x="699" y="190"/>
                </a:lnTo>
                <a:lnTo>
                  <a:pt x="699" y="186"/>
                </a:lnTo>
                <a:lnTo>
                  <a:pt x="699" y="184"/>
                </a:lnTo>
                <a:lnTo>
                  <a:pt x="702" y="184"/>
                </a:lnTo>
                <a:lnTo>
                  <a:pt x="706" y="184"/>
                </a:lnTo>
                <a:lnTo>
                  <a:pt x="708" y="180"/>
                </a:lnTo>
                <a:lnTo>
                  <a:pt x="706" y="178"/>
                </a:lnTo>
                <a:lnTo>
                  <a:pt x="706" y="174"/>
                </a:lnTo>
                <a:lnTo>
                  <a:pt x="704" y="172"/>
                </a:lnTo>
                <a:lnTo>
                  <a:pt x="706" y="159"/>
                </a:lnTo>
                <a:lnTo>
                  <a:pt x="708" y="149"/>
                </a:lnTo>
                <a:lnTo>
                  <a:pt x="702" y="147"/>
                </a:lnTo>
                <a:lnTo>
                  <a:pt x="699" y="145"/>
                </a:lnTo>
                <a:lnTo>
                  <a:pt x="695" y="142"/>
                </a:lnTo>
                <a:lnTo>
                  <a:pt x="693" y="138"/>
                </a:lnTo>
                <a:lnTo>
                  <a:pt x="689" y="138"/>
                </a:lnTo>
                <a:lnTo>
                  <a:pt x="685" y="140"/>
                </a:lnTo>
                <a:lnTo>
                  <a:pt x="681" y="138"/>
                </a:lnTo>
                <a:lnTo>
                  <a:pt x="678" y="134"/>
                </a:lnTo>
                <a:lnTo>
                  <a:pt x="676" y="130"/>
                </a:lnTo>
                <a:lnTo>
                  <a:pt x="674" y="124"/>
                </a:lnTo>
                <a:lnTo>
                  <a:pt x="674" y="113"/>
                </a:lnTo>
                <a:lnTo>
                  <a:pt x="678" y="103"/>
                </a:lnTo>
                <a:lnTo>
                  <a:pt x="679" y="101"/>
                </a:lnTo>
                <a:lnTo>
                  <a:pt x="683" y="99"/>
                </a:lnTo>
                <a:lnTo>
                  <a:pt x="718" y="94"/>
                </a:lnTo>
                <a:lnTo>
                  <a:pt x="722" y="96"/>
                </a:lnTo>
                <a:lnTo>
                  <a:pt x="727" y="97"/>
                </a:lnTo>
                <a:lnTo>
                  <a:pt x="735" y="96"/>
                </a:lnTo>
                <a:lnTo>
                  <a:pt x="745" y="94"/>
                </a:lnTo>
                <a:lnTo>
                  <a:pt x="745" y="96"/>
                </a:lnTo>
                <a:lnTo>
                  <a:pt x="749" y="97"/>
                </a:lnTo>
                <a:lnTo>
                  <a:pt x="749" y="99"/>
                </a:lnTo>
                <a:lnTo>
                  <a:pt x="747" y="101"/>
                </a:lnTo>
                <a:lnTo>
                  <a:pt x="747" y="103"/>
                </a:lnTo>
                <a:lnTo>
                  <a:pt x="750" y="103"/>
                </a:lnTo>
                <a:lnTo>
                  <a:pt x="756" y="103"/>
                </a:lnTo>
                <a:lnTo>
                  <a:pt x="750" y="90"/>
                </a:lnTo>
                <a:lnTo>
                  <a:pt x="743" y="80"/>
                </a:lnTo>
                <a:lnTo>
                  <a:pt x="747" y="78"/>
                </a:lnTo>
                <a:lnTo>
                  <a:pt x="750" y="78"/>
                </a:lnTo>
                <a:lnTo>
                  <a:pt x="749" y="74"/>
                </a:lnTo>
                <a:lnTo>
                  <a:pt x="743" y="72"/>
                </a:lnTo>
                <a:lnTo>
                  <a:pt x="743" y="71"/>
                </a:lnTo>
                <a:lnTo>
                  <a:pt x="745" y="69"/>
                </a:lnTo>
                <a:lnTo>
                  <a:pt x="747" y="69"/>
                </a:lnTo>
                <a:lnTo>
                  <a:pt x="750" y="69"/>
                </a:lnTo>
                <a:lnTo>
                  <a:pt x="752" y="71"/>
                </a:lnTo>
                <a:lnTo>
                  <a:pt x="754" y="74"/>
                </a:lnTo>
                <a:lnTo>
                  <a:pt x="756" y="71"/>
                </a:lnTo>
                <a:lnTo>
                  <a:pt x="756" y="65"/>
                </a:lnTo>
                <a:lnTo>
                  <a:pt x="760" y="63"/>
                </a:lnTo>
                <a:lnTo>
                  <a:pt x="762" y="61"/>
                </a:lnTo>
                <a:lnTo>
                  <a:pt x="760" y="57"/>
                </a:lnTo>
                <a:lnTo>
                  <a:pt x="756" y="55"/>
                </a:lnTo>
                <a:lnTo>
                  <a:pt x="766" y="55"/>
                </a:lnTo>
                <a:lnTo>
                  <a:pt x="775" y="55"/>
                </a:lnTo>
                <a:lnTo>
                  <a:pt x="779" y="51"/>
                </a:lnTo>
                <a:lnTo>
                  <a:pt x="783" y="49"/>
                </a:lnTo>
                <a:lnTo>
                  <a:pt x="789" y="49"/>
                </a:lnTo>
                <a:lnTo>
                  <a:pt x="798" y="51"/>
                </a:lnTo>
                <a:lnTo>
                  <a:pt x="814" y="48"/>
                </a:lnTo>
                <a:lnTo>
                  <a:pt x="829" y="46"/>
                </a:lnTo>
                <a:lnTo>
                  <a:pt x="829" y="42"/>
                </a:lnTo>
                <a:lnTo>
                  <a:pt x="829" y="40"/>
                </a:lnTo>
                <a:lnTo>
                  <a:pt x="833" y="40"/>
                </a:lnTo>
                <a:lnTo>
                  <a:pt x="835" y="42"/>
                </a:lnTo>
                <a:lnTo>
                  <a:pt x="848" y="42"/>
                </a:lnTo>
                <a:lnTo>
                  <a:pt x="862" y="42"/>
                </a:lnTo>
                <a:lnTo>
                  <a:pt x="862" y="40"/>
                </a:lnTo>
                <a:lnTo>
                  <a:pt x="864" y="38"/>
                </a:lnTo>
                <a:lnTo>
                  <a:pt x="860" y="38"/>
                </a:lnTo>
                <a:lnTo>
                  <a:pt x="858" y="38"/>
                </a:lnTo>
                <a:lnTo>
                  <a:pt x="858" y="34"/>
                </a:lnTo>
                <a:lnTo>
                  <a:pt x="858" y="32"/>
                </a:lnTo>
                <a:lnTo>
                  <a:pt x="873" y="32"/>
                </a:lnTo>
                <a:lnTo>
                  <a:pt x="871" y="36"/>
                </a:lnTo>
                <a:lnTo>
                  <a:pt x="871" y="38"/>
                </a:lnTo>
                <a:lnTo>
                  <a:pt x="869" y="38"/>
                </a:lnTo>
                <a:lnTo>
                  <a:pt x="866" y="38"/>
                </a:lnTo>
                <a:lnTo>
                  <a:pt x="869" y="42"/>
                </a:lnTo>
                <a:lnTo>
                  <a:pt x="869" y="44"/>
                </a:lnTo>
                <a:lnTo>
                  <a:pt x="866" y="46"/>
                </a:lnTo>
                <a:lnTo>
                  <a:pt x="862" y="49"/>
                </a:lnTo>
                <a:lnTo>
                  <a:pt x="860" y="53"/>
                </a:lnTo>
                <a:lnTo>
                  <a:pt x="860" y="55"/>
                </a:lnTo>
                <a:lnTo>
                  <a:pt x="862" y="55"/>
                </a:lnTo>
                <a:lnTo>
                  <a:pt x="866" y="51"/>
                </a:lnTo>
                <a:lnTo>
                  <a:pt x="871" y="49"/>
                </a:lnTo>
                <a:lnTo>
                  <a:pt x="875" y="48"/>
                </a:lnTo>
                <a:lnTo>
                  <a:pt x="875" y="49"/>
                </a:lnTo>
                <a:lnTo>
                  <a:pt x="877" y="51"/>
                </a:lnTo>
                <a:lnTo>
                  <a:pt x="883" y="48"/>
                </a:lnTo>
                <a:lnTo>
                  <a:pt x="889" y="46"/>
                </a:lnTo>
                <a:lnTo>
                  <a:pt x="889" y="42"/>
                </a:lnTo>
                <a:lnTo>
                  <a:pt x="889" y="40"/>
                </a:lnTo>
                <a:lnTo>
                  <a:pt x="894" y="38"/>
                </a:lnTo>
                <a:lnTo>
                  <a:pt x="900" y="38"/>
                </a:lnTo>
                <a:lnTo>
                  <a:pt x="898" y="36"/>
                </a:lnTo>
                <a:lnTo>
                  <a:pt x="896" y="30"/>
                </a:lnTo>
                <a:lnTo>
                  <a:pt x="912" y="30"/>
                </a:lnTo>
                <a:lnTo>
                  <a:pt x="927" y="34"/>
                </a:lnTo>
                <a:lnTo>
                  <a:pt x="923" y="30"/>
                </a:lnTo>
                <a:lnTo>
                  <a:pt x="919" y="26"/>
                </a:lnTo>
                <a:lnTo>
                  <a:pt x="919" y="23"/>
                </a:lnTo>
                <a:lnTo>
                  <a:pt x="919" y="21"/>
                </a:lnTo>
                <a:lnTo>
                  <a:pt x="921" y="19"/>
                </a:lnTo>
                <a:lnTo>
                  <a:pt x="925" y="19"/>
                </a:lnTo>
                <a:lnTo>
                  <a:pt x="925" y="15"/>
                </a:lnTo>
                <a:lnTo>
                  <a:pt x="933" y="9"/>
                </a:lnTo>
                <a:lnTo>
                  <a:pt x="937" y="5"/>
                </a:lnTo>
                <a:lnTo>
                  <a:pt x="942" y="5"/>
                </a:lnTo>
                <a:lnTo>
                  <a:pt x="954" y="5"/>
                </a:lnTo>
                <a:lnTo>
                  <a:pt x="956" y="0"/>
                </a:lnTo>
                <a:lnTo>
                  <a:pt x="969" y="1"/>
                </a:lnTo>
                <a:lnTo>
                  <a:pt x="981" y="7"/>
                </a:lnTo>
                <a:lnTo>
                  <a:pt x="977" y="11"/>
                </a:lnTo>
                <a:lnTo>
                  <a:pt x="975" y="17"/>
                </a:lnTo>
                <a:lnTo>
                  <a:pt x="986" y="17"/>
                </a:lnTo>
                <a:lnTo>
                  <a:pt x="1000" y="21"/>
                </a:lnTo>
                <a:lnTo>
                  <a:pt x="996" y="26"/>
                </a:lnTo>
                <a:lnTo>
                  <a:pt x="994" y="34"/>
                </a:lnTo>
                <a:lnTo>
                  <a:pt x="1000" y="34"/>
                </a:lnTo>
                <a:lnTo>
                  <a:pt x="1004" y="34"/>
                </a:lnTo>
                <a:lnTo>
                  <a:pt x="1008" y="28"/>
                </a:lnTo>
                <a:lnTo>
                  <a:pt x="1017" y="23"/>
                </a:lnTo>
                <a:lnTo>
                  <a:pt x="1025" y="21"/>
                </a:lnTo>
                <a:lnTo>
                  <a:pt x="1033" y="21"/>
                </a:lnTo>
                <a:lnTo>
                  <a:pt x="1034" y="24"/>
                </a:lnTo>
                <a:lnTo>
                  <a:pt x="1040" y="21"/>
                </a:lnTo>
                <a:lnTo>
                  <a:pt x="1048" y="19"/>
                </a:lnTo>
                <a:lnTo>
                  <a:pt x="1050" y="19"/>
                </a:lnTo>
                <a:lnTo>
                  <a:pt x="1054" y="21"/>
                </a:lnTo>
                <a:lnTo>
                  <a:pt x="1056" y="28"/>
                </a:lnTo>
                <a:lnTo>
                  <a:pt x="1059" y="34"/>
                </a:lnTo>
                <a:lnTo>
                  <a:pt x="1065" y="34"/>
                </a:lnTo>
                <a:lnTo>
                  <a:pt x="1071" y="36"/>
                </a:lnTo>
                <a:lnTo>
                  <a:pt x="1071" y="40"/>
                </a:lnTo>
                <a:lnTo>
                  <a:pt x="1071" y="44"/>
                </a:lnTo>
                <a:lnTo>
                  <a:pt x="1075" y="46"/>
                </a:lnTo>
                <a:lnTo>
                  <a:pt x="1079" y="49"/>
                </a:lnTo>
                <a:lnTo>
                  <a:pt x="1079" y="51"/>
                </a:lnTo>
                <a:lnTo>
                  <a:pt x="1079" y="55"/>
                </a:lnTo>
                <a:lnTo>
                  <a:pt x="1075" y="57"/>
                </a:lnTo>
                <a:lnTo>
                  <a:pt x="1071" y="55"/>
                </a:lnTo>
                <a:lnTo>
                  <a:pt x="1069" y="55"/>
                </a:lnTo>
                <a:lnTo>
                  <a:pt x="1069" y="57"/>
                </a:lnTo>
                <a:lnTo>
                  <a:pt x="1073" y="61"/>
                </a:lnTo>
                <a:lnTo>
                  <a:pt x="1075" y="63"/>
                </a:lnTo>
                <a:lnTo>
                  <a:pt x="1077" y="63"/>
                </a:lnTo>
                <a:lnTo>
                  <a:pt x="1079" y="67"/>
                </a:lnTo>
                <a:lnTo>
                  <a:pt x="1079" y="72"/>
                </a:lnTo>
                <a:lnTo>
                  <a:pt x="1052" y="80"/>
                </a:lnTo>
                <a:lnTo>
                  <a:pt x="1023" y="88"/>
                </a:lnTo>
                <a:lnTo>
                  <a:pt x="1019" y="97"/>
                </a:lnTo>
                <a:lnTo>
                  <a:pt x="1015" y="105"/>
                </a:lnTo>
                <a:lnTo>
                  <a:pt x="1008" y="113"/>
                </a:lnTo>
                <a:lnTo>
                  <a:pt x="1000" y="117"/>
                </a:lnTo>
                <a:lnTo>
                  <a:pt x="994" y="117"/>
                </a:lnTo>
                <a:lnTo>
                  <a:pt x="988" y="119"/>
                </a:lnTo>
                <a:lnTo>
                  <a:pt x="986" y="122"/>
                </a:lnTo>
                <a:lnTo>
                  <a:pt x="986" y="126"/>
                </a:lnTo>
                <a:lnTo>
                  <a:pt x="973" y="130"/>
                </a:lnTo>
                <a:lnTo>
                  <a:pt x="965" y="132"/>
                </a:lnTo>
                <a:lnTo>
                  <a:pt x="975" y="136"/>
                </a:lnTo>
                <a:lnTo>
                  <a:pt x="983" y="136"/>
                </a:lnTo>
                <a:lnTo>
                  <a:pt x="988" y="130"/>
                </a:lnTo>
                <a:lnTo>
                  <a:pt x="990" y="124"/>
                </a:lnTo>
                <a:lnTo>
                  <a:pt x="1006" y="122"/>
                </a:lnTo>
                <a:lnTo>
                  <a:pt x="1019" y="120"/>
                </a:lnTo>
                <a:lnTo>
                  <a:pt x="1021" y="117"/>
                </a:lnTo>
                <a:lnTo>
                  <a:pt x="1019" y="113"/>
                </a:lnTo>
                <a:lnTo>
                  <a:pt x="1023" y="115"/>
                </a:lnTo>
                <a:lnTo>
                  <a:pt x="1029" y="117"/>
                </a:lnTo>
                <a:lnTo>
                  <a:pt x="1029" y="115"/>
                </a:lnTo>
                <a:lnTo>
                  <a:pt x="1031" y="113"/>
                </a:lnTo>
                <a:lnTo>
                  <a:pt x="1027" y="111"/>
                </a:lnTo>
                <a:lnTo>
                  <a:pt x="1025" y="109"/>
                </a:lnTo>
                <a:lnTo>
                  <a:pt x="1025" y="107"/>
                </a:lnTo>
                <a:lnTo>
                  <a:pt x="1025" y="105"/>
                </a:lnTo>
                <a:lnTo>
                  <a:pt x="1027" y="101"/>
                </a:lnTo>
                <a:lnTo>
                  <a:pt x="1031" y="97"/>
                </a:lnTo>
                <a:lnTo>
                  <a:pt x="1034" y="99"/>
                </a:lnTo>
                <a:lnTo>
                  <a:pt x="1038" y="101"/>
                </a:lnTo>
                <a:lnTo>
                  <a:pt x="1040" y="97"/>
                </a:lnTo>
                <a:lnTo>
                  <a:pt x="1040" y="96"/>
                </a:lnTo>
                <a:lnTo>
                  <a:pt x="1044" y="101"/>
                </a:lnTo>
                <a:lnTo>
                  <a:pt x="1046" y="105"/>
                </a:lnTo>
                <a:lnTo>
                  <a:pt x="1052" y="105"/>
                </a:lnTo>
                <a:lnTo>
                  <a:pt x="1061" y="107"/>
                </a:lnTo>
                <a:lnTo>
                  <a:pt x="1061" y="103"/>
                </a:lnTo>
                <a:lnTo>
                  <a:pt x="1061" y="99"/>
                </a:lnTo>
                <a:lnTo>
                  <a:pt x="1063" y="101"/>
                </a:lnTo>
                <a:lnTo>
                  <a:pt x="1067" y="101"/>
                </a:lnTo>
                <a:lnTo>
                  <a:pt x="1067" y="111"/>
                </a:lnTo>
                <a:lnTo>
                  <a:pt x="1069" y="117"/>
                </a:lnTo>
                <a:lnTo>
                  <a:pt x="1069" y="113"/>
                </a:lnTo>
                <a:lnTo>
                  <a:pt x="1069" y="111"/>
                </a:lnTo>
                <a:lnTo>
                  <a:pt x="1073" y="107"/>
                </a:lnTo>
                <a:lnTo>
                  <a:pt x="1081" y="101"/>
                </a:lnTo>
                <a:lnTo>
                  <a:pt x="1088" y="97"/>
                </a:lnTo>
                <a:lnTo>
                  <a:pt x="1096" y="96"/>
                </a:lnTo>
                <a:lnTo>
                  <a:pt x="1102" y="99"/>
                </a:lnTo>
                <a:lnTo>
                  <a:pt x="1105" y="97"/>
                </a:lnTo>
                <a:lnTo>
                  <a:pt x="1109" y="97"/>
                </a:lnTo>
                <a:lnTo>
                  <a:pt x="1111" y="101"/>
                </a:lnTo>
                <a:lnTo>
                  <a:pt x="1123" y="99"/>
                </a:lnTo>
                <a:lnTo>
                  <a:pt x="1130" y="99"/>
                </a:lnTo>
                <a:lnTo>
                  <a:pt x="1132" y="103"/>
                </a:lnTo>
                <a:lnTo>
                  <a:pt x="1132" y="107"/>
                </a:lnTo>
                <a:lnTo>
                  <a:pt x="1132" y="111"/>
                </a:lnTo>
                <a:lnTo>
                  <a:pt x="1130" y="113"/>
                </a:lnTo>
                <a:lnTo>
                  <a:pt x="1132" y="115"/>
                </a:lnTo>
                <a:lnTo>
                  <a:pt x="1134" y="117"/>
                </a:lnTo>
                <a:lnTo>
                  <a:pt x="1142" y="119"/>
                </a:lnTo>
                <a:lnTo>
                  <a:pt x="1148" y="119"/>
                </a:lnTo>
                <a:lnTo>
                  <a:pt x="1150" y="122"/>
                </a:lnTo>
                <a:lnTo>
                  <a:pt x="1161" y="120"/>
                </a:lnTo>
                <a:lnTo>
                  <a:pt x="1173" y="120"/>
                </a:lnTo>
                <a:lnTo>
                  <a:pt x="1184" y="124"/>
                </a:lnTo>
                <a:lnTo>
                  <a:pt x="1200" y="128"/>
                </a:lnTo>
                <a:lnTo>
                  <a:pt x="1198" y="122"/>
                </a:lnTo>
                <a:lnTo>
                  <a:pt x="1205" y="124"/>
                </a:lnTo>
                <a:lnTo>
                  <a:pt x="1205" y="122"/>
                </a:lnTo>
                <a:lnTo>
                  <a:pt x="1203" y="119"/>
                </a:lnTo>
                <a:lnTo>
                  <a:pt x="1207" y="117"/>
                </a:lnTo>
                <a:lnTo>
                  <a:pt x="1207" y="115"/>
                </a:lnTo>
                <a:lnTo>
                  <a:pt x="1201" y="115"/>
                </a:lnTo>
                <a:lnTo>
                  <a:pt x="1194" y="113"/>
                </a:lnTo>
                <a:lnTo>
                  <a:pt x="1194" y="109"/>
                </a:lnTo>
                <a:lnTo>
                  <a:pt x="1190" y="105"/>
                </a:lnTo>
                <a:lnTo>
                  <a:pt x="1188" y="103"/>
                </a:lnTo>
                <a:lnTo>
                  <a:pt x="1188" y="99"/>
                </a:lnTo>
                <a:lnTo>
                  <a:pt x="1190" y="96"/>
                </a:lnTo>
                <a:lnTo>
                  <a:pt x="1194" y="96"/>
                </a:lnTo>
                <a:lnTo>
                  <a:pt x="1196" y="96"/>
                </a:lnTo>
                <a:lnTo>
                  <a:pt x="1201" y="92"/>
                </a:lnTo>
                <a:lnTo>
                  <a:pt x="1211" y="92"/>
                </a:lnTo>
                <a:lnTo>
                  <a:pt x="1217" y="96"/>
                </a:lnTo>
                <a:lnTo>
                  <a:pt x="1221" y="99"/>
                </a:lnTo>
                <a:lnTo>
                  <a:pt x="1226" y="101"/>
                </a:lnTo>
                <a:lnTo>
                  <a:pt x="1234" y="103"/>
                </a:lnTo>
                <a:lnTo>
                  <a:pt x="1230" y="109"/>
                </a:lnTo>
                <a:lnTo>
                  <a:pt x="1226" y="115"/>
                </a:lnTo>
                <a:lnTo>
                  <a:pt x="1221" y="117"/>
                </a:lnTo>
                <a:lnTo>
                  <a:pt x="1213" y="119"/>
                </a:lnTo>
                <a:lnTo>
                  <a:pt x="1213" y="122"/>
                </a:lnTo>
                <a:lnTo>
                  <a:pt x="1211" y="124"/>
                </a:lnTo>
                <a:lnTo>
                  <a:pt x="1213" y="126"/>
                </a:lnTo>
                <a:lnTo>
                  <a:pt x="1217" y="126"/>
                </a:lnTo>
                <a:lnTo>
                  <a:pt x="1215" y="126"/>
                </a:lnTo>
                <a:lnTo>
                  <a:pt x="1215" y="128"/>
                </a:lnTo>
                <a:lnTo>
                  <a:pt x="1215" y="130"/>
                </a:lnTo>
                <a:lnTo>
                  <a:pt x="1217" y="134"/>
                </a:lnTo>
                <a:lnTo>
                  <a:pt x="1221" y="132"/>
                </a:lnTo>
                <a:lnTo>
                  <a:pt x="1226" y="130"/>
                </a:lnTo>
                <a:lnTo>
                  <a:pt x="1230" y="130"/>
                </a:lnTo>
                <a:lnTo>
                  <a:pt x="1230" y="134"/>
                </a:lnTo>
                <a:lnTo>
                  <a:pt x="1228" y="136"/>
                </a:lnTo>
                <a:lnTo>
                  <a:pt x="1226" y="138"/>
                </a:lnTo>
                <a:lnTo>
                  <a:pt x="1230" y="138"/>
                </a:lnTo>
                <a:lnTo>
                  <a:pt x="1234" y="138"/>
                </a:lnTo>
                <a:lnTo>
                  <a:pt x="1236" y="134"/>
                </a:lnTo>
                <a:lnTo>
                  <a:pt x="1238" y="132"/>
                </a:lnTo>
                <a:lnTo>
                  <a:pt x="1238" y="136"/>
                </a:lnTo>
                <a:lnTo>
                  <a:pt x="1238" y="140"/>
                </a:lnTo>
                <a:lnTo>
                  <a:pt x="1238" y="142"/>
                </a:lnTo>
                <a:lnTo>
                  <a:pt x="1238" y="143"/>
                </a:lnTo>
                <a:lnTo>
                  <a:pt x="1240" y="145"/>
                </a:lnTo>
                <a:lnTo>
                  <a:pt x="1242" y="136"/>
                </a:lnTo>
                <a:lnTo>
                  <a:pt x="1249" y="140"/>
                </a:lnTo>
                <a:lnTo>
                  <a:pt x="1257" y="143"/>
                </a:lnTo>
                <a:lnTo>
                  <a:pt x="1259" y="147"/>
                </a:lnTo>
                <a:lnTo>
                  <a:pt x="1259" y="151"/>
                </a:lnTo>
                <a:lnTo>
                  <a:pt x="1265" y="149"/>
                </a:lnTo>
                <a:lnTo>
                  <a:pt x="1267" y="149"/>
                </a:lnTo>
                <a:lnTo>
                  <a:pt x="1269" y="151"/>
                </a:lnTo>
                <a:lnTo>
                  <a:pt x="1269" y="153"/>
                </a:lnTo>
                <a:lnTo>
                  <a:pt x="1267" y="153"/>
                </a:lnTo>
                <a:lnTo>
                  <a:pt x="1263" y="153"/>
                </a:lnTo>
                <a:lnTo>
                  <a:pt x="1263" y="155"/>
                </a:lnTo>
                <a:lnTo>
                  <a:pt x="1263" y="159"/>
                </a:lnTo>
                <a:lnTo>
                  <a:pt x="1267" y="159"/>
                </a:lnTo>
                <a:lnTo>
                  <a:pt x="1269" y="157"/>
                </a:lnTo>
                <a:lnTo>
                  <a:pt x="1274" y="163"/>
                </a:lnTo>
                <a:lnTo>
                  <a:pt x="1276" y="165"/>
                </a:lnTo>
                <a:lnTo>
                  <a:pt x="1280" y="165"/>
                </a:lnTo>
                <a:lnTo>
                  <a:pt x="1284" y="165"/>
                </a:lnTo>
                <a:lnTo>
                  <a:pt x="1286" y="167"/>
                </a:lnTo>
                <a:lnTo>
                  <a:pt x="1290" y="170"/>
                </a:lnTo>
                <a:lnTo>
                  <a:pt x="1294" y="168"/>
                </a:lnTo>
                <a:lnTo>
                  <a:pt x="1295" y="168"/>
                </a:lnTo>
                <a:lnTo>
                  <a:pt x="1295" y="170"/>
                </a:lnTo>
                <a:lnTo>
                  <a:pt x="1294" y="172"/>
                </a:lnTo>
                <a:lnTo>
                  <a:pt x="1294" y="174"/>
                </a:lnTo>
                <a:lnTo>
                  <a:pt x="1294" y="178"/>
                </a:lnTo>
                <a:lnTo>
                  <a:pt x="1294" y="180"/>
                </a:lnTo>
                <a:lnTo>
                  <a:pt x="1295" y="180"/>
                </a:lnTo>
                <a:lnTo>
                  <a:pt x="1297" y="180"/>
                </a:lnTo>
                <a:lnTo>
                  <a:pt x="1303" y="174"/>
                </a:lnTo>
                <a:lnTo>
                  <a:pt x="1307" y="163"/>
                </a:lnTo>
                <a:lnTo>
                  <a:pt x="1309" y="151"/>
                </a:lnTo>
                <a:lnTo>
                  <a:pt x="1311" y="143"/>
                </a:lnTo>
                <a:lnTo>
                  <a:pt x="1313" y="147"/>
                </a:lnTo>
                <a:lnTo>
                  <a:pt x="1315" y="151"/>
                </a:lnTo>
                <a:lnTo>
                  <a:pt x="1318" y="151"/>
                </a:lnTo>
                <a:lnTo>
                  <a:pt x="1318" y="155"/>
                </a:lnTo>
                <a:lnTo>
                  <a:pt x="1317" y="161"/>
                </a:lnTo>
                <a:lnTo>
                  <a:pt x="1324" y="159"/>
                </a:lnTo>
                <a:lnTo>
                  <a:pt x="1330" y="157"/>
                </a:lnTo>
                <a:lnTo>
                  <a:pt x="1334" y="153"/>
                </a:lnTo>
                <a:lnTo>
                  <a:pt x="1338" y="149"/>
                </a:lnTo>
                <a:lnTo>
                  <a:pt x="1342" y="149"/>
                </a:lnTo>
                <a:lnTo>
                  <a:pt x="1343" y="149"/>
                </a:lnTo>
                <a:lnTo>
                  <a:pt x="1345" y="151"/>
                </a:lnTo>
                <a:lnTo>
                  <a:pt x="1345" y="153"/>
                </a:lnTo>
                <a:lnTo>
                  <a:pt x="1353" y="155"/>
                </a:lnTo>
                <a:lnTo>
                  <a:pt x="1359" y="157"/>
                </a:lnTo>
                <a:lnTo>
                  <a:pt x="1365" y="163"/>
                </a:lnTo>
                <a:lnTo>
                  <a:pt x="1372" y="167"/>
                </a:lnTo>
                <a:lnTo>
                  <a:pt x="1382" y="159"/>
                </a:lnTo>
                <a:lnTo>
                  <a:pt x="1390" y="153"/>
                </a:lnTo>
                <a:lnTo>
                  <a:pt x="1390" y="157"/>
                </a:lnTo>
                <a:lnTo>
                  <a:pt x="1390" y="161"/>
                </a:lnTo>
                <a:lnTo>
                  <a:pt x="1393" y="161"/>
                </a:lnTo>
                <a:lnTo>
                  <a:pt x="1393" y="159"/>
                </a:lnTo>
                <a:lnTo>
                  <a:pt x="1395" y="161"/>
                </a:lnTo>
                <a:lnTo>
                  <a:pt x="1403" y="157"/>
                </a:lnTo>
                <a:lnTo>
                  <a:pt x="1403" y="155"/>
                </a:lnTo>
                <a:lnTo>
                  <a:pt x="1401" y="151"/>
                </a:lnTo>
                <a:lnTo>
                  <a:pt x="1399" y="147"/>
                </a:lnTo>
                <a:lnTo>
                  <a:pt x="1397" y="143"/>
                </a:lnTo>
                <a:lnTo>
                  <a:pt x="1399" y="140"/>
                </a:lnTo>
                <a:lnTo>
                  <a:pt x="1403" y="140"/>
                </a:lnTo>
                <a:lnTo>
                  <a:pt x="1405" y="138"/>
                </a:lnTo>
                <a:lnTo>
                  <a:pt x="1403" y="136"/>
                </a:lnTo>
                <a:lnTo>
                  <a:pt x="1399" y="136"/>
                </a:lnTo>
                <a:lnTo>
                  <a:pt x="1401" y="130"/>
                </a:lnTo>
                <a:lnTo>
                  <a:pt x="1407" y="130"/>
                </a:lnTo>
                <a:lnTo>
                  <a:pt x="1414" y="130"/>
                </a:lnTo>
                <a:lnTo>
                  <a:pt x="1413" y="126"/>
                </a:lnTo>
                <a:lnTo>
                  <a:pt x="1409" y="124"/>
                </a:lnTo>
                <a:lnTo>
                  <a:pt x="1409" y="120"/>
                </a:lnTo>
                <a:lnTo>
                  <a:pt x="1413" y="120"/>
                </a:lnTo>
                <a:lnTo>
                  <a:pt x="1416" y="120"/>
                </a:lnTo>
                <a:lnTo>
                  <a:pt x="1418" y="122"/>
                </a:lnTo>
                <a:lnTo>
                  <a:pt x="1420" y="126"/>
                </a:lnTo>
                <a:lnTo>
                  <a:pt x="1441" y="130"/>
                </a:lnTo>
                <a:lnTo>
                  <a:pt x="1464" y="132"/>
                </a:lnTo>
                <a:lnTo>
                  <a:pt x="1472" y="134"/>
                </a:lnTo>
                <a:lnTo>
                  <a:pt x="1470" y="136"/>
                </a:lnTo>
                <a:lnTo>
                  <a:pt x="1464" y="136"/>
                </a:lnTo>
                <a:lnTo>
                  <a:pt x="1457" y="136"/>
                </a:lnTo>
                <a:lnTo>
                  <a:pt x="1459" y="140"/>
                </a:lnTo>
                <a:lnTo>
                  <a:pt x="1459" y="143"/>
                </a:lnTo>
                <a:lnTo>
                  <a:pt x="1472" y="142"/>
                </a:lnTo>
                <a:lnTo>
                  <a:pt x="1485" y="142"/>
                </a:lnTo>
                <a:lnTo>
                  <a:pt x="1484" y="145"/>
                </a:lnTo>
                <a:lnTo>
                  <a:pt x="1484" y="149"/>
                </a:lnTo>
                <a:lnTo>
                  <a:pt x="1480" y="147"/>
                </a:lnTo>
                <a:lnTo>
                  <a:pt x="1478" y="143"/>
                </a:lnTo>
                <a:lnTo>
                  <a:pt x="1478" y="145"/>
                </a:lnTo>
                <a:lnTo>
                  <a:pt x="1474" y="149"/>
                </a:lnTo>
                <a:lnTo>
                  <a:pt x="1468" y="153"/>
                </a:lnTo>
                <a:lnTo>
                  <a:pt x="1470" y="155"/>
                </a:lnTo>
                <a:lnTo>
                  <a:pt x="1472" y="157"/>
                </a:lnTo>
                <a:lnTo>
                  <a:pt x="1470" y="159"/>
                </a:lnTo>
                <a:lnTo>
                  <a:pt x="1466" y="161"/>
                </a:lnTo>
                <a:lnTo>
                  <a:pt x="1466" y="163"/>
                </a:lnTo>
                <a:lnTo>
                  <a:pt x="1474" y="163"/>
                </a:lnTo>
                <a:lnTo>
                  <a:pt x="1480" y="161"/>
                </a:lnTo>
                <a:lnTo>
                  <a:pt x="1484" y="157"/>
                </a:lnTo>
                <a:lnTo>
                  <a:pt x="1485" y="151"/>
                </a:lnTo>
                <a:lnTo>
                  <a:pt x="1487" y="147"/>
                </a:lnTo>
                <a:lnTo>
                  <a:pt x="1487" y="143"/>
                </a:lnTo>
                <a:lnTo>
                  <a:pt x="1487" y="142"/>
                </a:lnTo>
                <a:lnTo>
                  <a:pt x="1495" y="140"/>
                </a:lnTo>
                <a:lnTo>
                  <a:pt x="1503" y="140"/>
                </a:lnTo>
                <a:lnTo>
                  <a:pt x="1503" y="138"/>
                </a:lnTo>
                <a:lnTo>
                  <a:pt x="1507" y="138"/>
                </a:lnTo>
                <a:lnTo>
                  <a:pt x="1518" y="142"/>
                </a:lnTo>
                <a:lnTo>
                  <a:pt x="1530" y="147"/>
                </a:lnTo>
                <a:lnTo>
                  <a:pt x="1528" y="151"/>
                </a:lnTo>
                <a:lnTo>
                  <a:pt x="1526" y="157"/>
                </a:lnTo>
                <a:lnTo>
                  <a:pt x="1520" y="155"/>
                </a:lnTo>
                <a:lnTo>
                  <a:pt x="1518" y="155"/>
                </a:lnTo>
                <a:lnTo>
                  <a:pt x="1516" y="155"/>
                </a:lnTo>
                <a:lnTo>
                  <a:pt x="1516" y="159"/>
                </a:lnTo>
                <a:lnTo>
                  <a:pt x="1520" y="161"/>
                </a:lnTo>
                <a:lnTo>
                  <a:pt x="1524" y="163"/>
                </a:lnTo>
                <a:lnTo>
                  <a:pt x="1528" y="163"/>
                </a:lnTo>
                <a:lnTo>
                  <a:pt x="1530" y="163"/>
                </a:lnTo>
                <a:lnTo>
                  <a:pt x="1530" y="161"/>
                </a:lnTo>
                <a:lnTo>
                  <a:pt x="1532" y="159"/>
                </a:lnTo>
                <a:lnTo>
                  <a:pt x="1537" y="153"/>
                </a:lnTo>
                <a:lnTo>
                  <a:pt x="1539" y="153"/>
                </a:lnTo>
                <a:lnTo>
                  <a:pt x="1539" y="155"/>
                </a:lnTo>
                <a:lnTo>
                  <a:pt x="1537" y="159"/>
                </a:lnTo>
                <a:lnTo>
                  <a:pt x="1532" y="167"/>
                </a:lnTo>
                <a:lnTo>
                  <a:pt x="1524" y="172"/>
                </a:lnTo>
                <a:lnTo>
                  <a:pt x="1520" y="172"/>
                </a:lnTo>
                <a:lnTo>
                  <a:pt x="1516" y="170"/>
                </a:lnTo>
                <a:lnTo>
                  <a:pt x="1514" y="172"/>
                </a:lnTo>
                <a:lnTo>
                  <a:pt x="1512" y="174"/>
                </a:lnTo>
                <a:lnTo>
                  <a:pt x="1535" y="176"/>
                </a:lnTo>
                <a:lnTo>
                  <a:pt x="1562" y="174"/>
                </a:lnTo>
                <a:lnTo>
                  <a:pt x="1566" y="170"/>
                </a:lnTo>
                <a:lnTo>
                  <a:pt x="1576" y="172"/>
                </a:lnTo>
                <a:lnTo>
                  <a:pt x="1583" y="172"/>
                </a:lnTo>
                <a:lnTo>
                  <a:pt x="1589" y="168"/>
                </a:lnTo>
                <a:lnTo>
                  <a:pt x="1599" y="168"/>
                </a:lnTo>
                <a:lnTo>
                  <a:pt x="1606" y="168"/>
                </a:lnTo>
                <a:lnTo>
                  <a:pt x="1608" y="170"/>
                </a:lnTo>
                <a:lnTo>
                  <a:pt x="1610" y="172"/>
                </a:lnTo>
                <a:lnTo>
                  <a:pt x="1622" y="168"/>
                </a:lnTo>
                <a:lnTo>
                  <a:pt x="1629" y="167"/>
                </a:lnTo>
                <a:lnTo>
                  <a:pt x="1633" y="170"/>
                </a:lnTo>
                <a:lnTo>
                  <a:pt x="1639" y="170"/>
                </a:lnTo>
                <a:lnTo>
                  <a:pt x="1645" y="172"/>
                </a:lnTo>
                <a:lnTo>
                  <a:pt x="1647" y="174"/>
                </a:lnTo>
                <a:lnTo>
                  <a:pt x="1647" y="178"/>
                </a:lnTo>
                <a:lnTo>
                  <a:pt x="1652" y="182"/>
                </a:lnTo>
                <a:lnTo>
                  <a:pt x="1658" y="186"/>
                </a:lnTo>
                <a:lnTo>
                  <a:pt x="1658" y="188"/>
                </a:lnTo>
                <a:lnTo>
                  <a:pt x="1654" y="188"/>
                </a:lnTo>
                <a:lnTo>
                  <a:pt x="1656" y="191"/>
                </a:lnTo>
                <a:lnTo>
                  <a:pt x="1654" y="197"/>
                </a:lnTo>
                <a:lnTo>
                  <a:pt x="1658" y="199"/>
                </a:lnTo>
                <a:lnTo>
                  <a:pt x="1662" y="199"/>
                </a:lnTo>
                <a:lnTo>
                  <a:pt x="1666" y="209"/>
                </a:lnTo>
                <a:lnTo>
                  <a:pt x="1668" y="216"/>
                </a:lnTo>
                <a:lnTo>
                  <a:pt x="1670" y="209"/>
                </a:lnTo>
                <a:lnTo>
                  <a:pt x="1674" y="203"/>
                </a:lnTo>
                <a:lnTo>
                  <a:pt x="1677" y="199"/>
                </a:lnTo>
                <a:lnTo>
                  <a:pt x="1681" y="197"/>
                </a:lnTo>
                <a:lnTo>
                  <a:pt x="1695" y="195"/>
                </a:lnTo>
                <a:lnTo>
                  <a:pt x="1712" y="195"/>
                </a:lnTo>
                <a:lnTo>
                  <a:pt x="1712" y="199"/>
                </a:lnTo>
                <a:lnTo>
                  <a:pt x="1714" y="201"/>
                </a:lnTo>
                <a:lnTo>
                  <a:pt x="1718" y="199"/>
                </a:lnTo>
                <a:lnTo>
                  <a:pt x="1720" y="197"/>
                </a:lnTo>
                <a:lnTo>
                  <a:pt x="1729" y="197"/>
                </a:lnTo>
                <a:lnTo>
                  <a:pt x="1739" y="199"/>
                </a:lnTo>
                <a:lnTo>
                  <a:pt x="1737" y="199"/>
                </a:lnTo>
                <a:lnTo>
                  <a:pt x="1737" y="201"/>
                </a:lnTo>
                <a:lnTo>
                  <a:pt x="1739" y="203"/>
                </a:lnTo>
                <a:lnTo>
                  <a:pt x="1743" y="203"/>
                </a:lnTo>
                <a:lnTo>
                  <a:pt x="1750" y="199"/>
                </a:lnTo>
                <a:lnTo>
                  <a:pt x="1758" y="195"/>
                </a:lnTo>
                <a:lnTo>
                  <a:pt x="1760" y="201"/>
                </a:lnTo>
                <a:lnTo>
                  <a:pt x="1758" y="205"/>
                </a:lnTo>
                <a:lnTo>
                  <a:pt x="1764" y="207"/>
                </a:lnTo>
                <a:lnTo>
                  <a:pt x="1766" y="213"/>
                </a:lnTo>
                <a:lnTo>
                  <a:pt x="1766" y="220"/>
                </a:lnTo>
                <a:lnTo>
                  <a:pt x="1771" y="220"/>
                </a:lnTo>
                <a:lnTo>
                  <a:pt x="1775" y="220"/>
                </a:lnTo>
                <a:lnTo>
                  <a:pt x="1777" y="218"/>
                </a:lnTo>
                <a:lnTo>
                  <a:pt x="1777" y="216"/>
                </a:lnTo>
                <a:lnTo>
                  <a:pt x="1779" y="216"/>
                </a:lnTo>
                <a:lnTo>
                  <a:pt x="1783" y="218"/>
                </a:lnTo>
                <a:lnTo>
                  <a:pt x="1787" y="214"/>
                </a:lnTo>
                <a:lnTo>
                  <a:pt x="1789" y="211"/>
                </a:lnTo>
                <a:lnTo>
                  <a:pt x="1791" y="209"/>
                </a:lnTo>
                <a:lnTo>
                  <a:pt x="1793" y="209"/>
                </a:lnTo>
                <a:lnTo>
                  <a:pt x="1791" y="203"/>
                </a:lnTo>
                <a:lnTo>
                  <a:pt x="1791" y="201"/>
                </a:lnTo>
                <a:lnTo>
                  <a:pt x="1793" y="199"/>
                </a:lnTo>
                <a:lnTo>
                  <a:pt x="1789" y="197"/>
                </a:lnTo>
                <a:lnTo>
                  <a:pt x="1785" y="193"/>
                </a:lnTo>
                <a:lnTo>
                  <a:pt x="1787" y="182"/>
                </a:lnTo>
                <a:lnTo>
                  <a:pt x="1791" y="184"/>
                </a:lnTo>
                <a:lnTo>
                  <a:pt x="1793" y="186"/>
                </a:lnTo>
                <a:lnTo>
                  <a:pt x="1802" y="186"/>
                </a:lnTo>
                <a:lnTo>
                  <a:pt x="1810" y="184"/>
                </a:lnTo>
                <a:lnTo>
                  <a:pt x="1812" y="188"/>
                </a:lnTo>
                <a:lnTo>
                  <a:pt x="1829" y="186"/>
                </a:lnTo>
                <a:lnTo>
                  <a:pt x="1844" y="186"/>
                </a:lnTo>
                <a:lnTo>
                  <a:pt x="1846" y="188"/>
                </a:lnTo>
                <a:lnTo>
                  <a:pt x="1848" y="191"/>
                </a:lnTo>
                <a:lnTo>
                  <a:pt x="1854" y="191"/>
                </a:lnTo>
                <a:lnTo>
                  <a:pt x="1860" y="193"/>
                </a:lnTo>
                <a:lnTo>
                  <a:pt x="1864" y="199"/>
                </a:lnTo>
                <a:lnTo>
                  <a:pt x="1869" y="203"/>
                </a:lnTo>
                <a:lnTo>
                  <a:pt x="1873" y="201"/>
                </a:lnTo>
                <a:lnTo>
                  <a:pt x="1877" y="201"/>
                </a:lnTo>
                <a:lnTo>
                  <a:pt x="1883" y="199"/>
                </a:lnTo>
                <a:lnTo>
                  <a:pt x="1888" y="203"/>
                </a:lnTo>
                <a:lnTo>
                  <a:pt x="1890" y="205"/>
                </a:lnTo>
                <a:lnTo>
                  <a:pt x="1890" y="209"/>
                </a:lnTo>
                <a:lnTo>
                  <a:pt x="1898" y="214"/>
                </a:lnTo>
                <a:lnTo>
                  <a:pt x="1904" y="220"/>
                </a:lnTo>
                <a:lnTo>
                  <a:pt x="1908" y="220"/>
                </a:lnTo>
                <a:lnTo>
                  <a:pt x="1912" y="220"/>
                </a:lnTo>
                <a:lnTo>
                  <a:pt x="1917" y="226"/>
                </a:lnTo>
                <a:lnTo>
                  <a:pt x="1921" y="232"/>
                </a:lnTo>
                <a:lnTo>
                  <a:pt x="1927" y="232"/>
                </a:lnTo>
                <a:lnTo>
                  <a:pt x="1931" y="234"/>
                </a:lnTo>
                <a:lnTo>
                  <a:pt x="1931" y="238"/>
                </a:lnTo>
                <a:lnTo>
                  <a:pt x="1935" y="238"/>
                </a:lnTo>
                <a:lnTo>
                  <a:pt x="1936" y="239"/>
                </a:lnTo>
                <a:lnTo>
                  <a:pt x="1936" y="241"/>
                </a:lnTo>
                <a:lnTo>
                  <a:pt x="1936" y="245"/>
                </a:lnTo>
                <a:lnTo>
                  <a:pt x="1942" y="245"/>
                </a:lnTo>
                <a:lnTo>
                  <a:pt x="1948" y="245"/>
                </a:lnTo>
                <a:lnTo>
                  <a:pt x="1950" y="247"/>
                </a:lnTo>
                <a:lnTo>
                  <a:pt x="1952" y="251"/>
                </a:lnTo>
                <a:lnTo>
                  <a:pt x="1954" y="251"/>
                </a:lnTo>
                <a:lnTo>
                  <a:pt x="1956" y="249"/>
                </a:lnTo>
                <a:lnTo>
                  <a:pt x="1958" y="253"/>
                </a:lnTo>
                <a:lnTo>
                  <a:pt x="1963" y="261"/>
                </a:lnTo>
                <a:lnTo>
                  <a:pt x="1963" y="264"/>
                </a:lnTo>
                <a:lnTo>
                  <a:pt x="1965" y="268"/>
                </a:lnTo>
                <a:lnTo>
                  <a:pt x="1963" y="270"/>
                </a:lnTo>
                <a:lnTo>
                  <a:pt x="1961" y="272"/>
                </a:lnTo>
                <a:lnTo>
                  <a:pt x="1967" y="272"/>
                </a:lnTo>
                <a:lnTo>
                  <a:pt x="1967" y="268"/>
                </a:lnTo>
                <a:lnTo>
                  <a:pt x="1965" y="266"/>
                </a:lnTo>
                <a:lnTo>
                  <a:pt x="1967" y="264"/>
                </a:lnTo>
                <a:lnTo>
                  <a:pt x="1969" y="262"/>
                </a:lnTo>
                <a:lnTo>
                  <a:pt x="1981" y="262"/>
                </a:lnTo>
                <a:lnTo>
                  <a:pt x="1990" y="262"/>
                </a:lnTo>
                <a:lnTo>
                  <a:pt x="2000" y="270"/>
                </a:lnTo>
                <a:lnTo>
                  <a:pt x="2007" y="280"/>
                </a:lnTo>
                <a:lnTo>
                  <a:pt x="2015" y="284"/>
                </a:lnTo>
                <a:lnTo>
                  <a:pt x="2023" y="287"/>
                </a:lnTo>
                <a:lnTo>
                  <a:pt x="2019" y="287"/>
                </a:lnTo>
                <a:lnTo>
                  <a:pt x="2019" y="291"/>
                </a:lnTo>
                <a:lnTo>
                  <a:pt x="2017" y="295"/>
                </a:lnTo>
                <a:lnTo>
                  <a:pt x="2013" y="295"/>
                </a:lnTo>
                <a:lnTo>
                  <a:pt x="2015" y="299"/>
                </a:lnTo>
                <a:lnTo>
                  <a:pt x="2015" y="303"/>
                </a:lnTo>
                <a:lnTo>
                  <a:pt x="2013" y="303"/>
                </a:lnTo>
                <a:lnTo>
                  <a:pt x="2013" y="301"/>
                </a:lnTo>
                <a:lnTo>
                  <a:pt x="2004" y="299"/>
                </a:lnTo>
                <a:lnTo>
                  <a:pt x="2002" y="299"/>
                </a:lnTo>
                <a:lnTo>
                  <a:pt x="2000" y="299"/>
                </a:lnTo>
                <a:lnTo>
                  <a:pt x="2000" y="297"/>
                </a:lnTo>
                <a:lnTo>
                  <a:pt x="1996" y="297"/>
                </a:lnTo>
                <a:lnTo>
                  <a:pt x="1992" y="297"/>
                </a:lnTo>
                <a:lnTo>
                  <a:pt x="1994" y="299"/>
                </a:lnTo>
                <a:lnTo>
                  <a:pt x="1994" y="301"/>
                </a:lnTo>
                <a:lnTo>
                  <a:pt x="1994" y="305"/>
                </a:lnTo>
                <a:lnTo>
                  <a:pt x="1996" y="305"/>
                </a:lnTo>
                <a:lnTo>
                  <a:pt x="2000" y="303"/>
                </a:lnTo>
                <a:lnTo>
                  <a:pt x="2000" y="307"/>
                </a:lnTo>
                <a:lnTo>
                  <a:pt x="2000" y="310"/>
                </a:lnTo>
                <a:lnTo>
                  <a:pt x="1996" y="310"/>
                </a:lnTo>
                <a:lnTo>
                  <a:pt x="1992" y="310"/>
                </a:lnTo>
                <a:lnTo>
                  <a:pt x="1992" y="314"/>
                </a:lnTo>
                <a:lnTo>
                  <a:pt x="1998" y="322"/>
                </a:lnTo>
                <a:lnTo>
                  <a:pt x="1998" y="324"/>
                </a:lnTo>
                <a:lnTo>
                  <a:pt x="1994" y="324"/>
                </a:lnTo>
                <a:lnTo>
                  <a:pt x="1986" y="324"/>
                </a:lnTo>
                <a:lnTo>
                  <a:pt x="1986" y="320"/>
                </a:lnTo>
                <a:lnTo>
                  <a:pt x="1983" y="322"/>
                </a:lnTo>
                <a:lnTo>
                  <a:pt x="1977" y="324"/>
                </a:lnTo>
                <a:lnTo>
                  <a:pt x="1977" y="320"/>
                </a:lnTo>
                <a:lnTo>
                  <a:pt x="1961" y="314"/>
                </a:lnTo>
                <a:lnTo>
                  <a:pt x="1950" y="310"/>
                </a:lnTo>
                <a:lnTo>
                  <a:pt x="1952" y="307"/>
                </a:lnTo>
                <a:lnTo>
                  <a:pt x="1952" y="303"/>
                </a:lnTo>
                <a:lnTo>
                  <a:pt x="1950" y="301"/>
                </a:lnTo>
                <a:lnTo>
                  <a:pt x="1946" y="299"/>
                </a:lnTo>
                <a:lnTo>
                  <a:pt x="1940" y="293"/>
                </a:lnTo>
                <a:lnTo>
                  <a:pt x="1935" y="291"/>
                </a:lnTo>
                <a:lnTo>
                  <a:pt x="1929" y="293"/>
                </a:lnTo>
                <a:lnTo>
                  <a:pt x="1921" y="297"/>
                </a:lnTo>
                <a:lnTo>
                  <a:pt x="1923" y="299"/>
                </a:lnTo>
                <a:lnTo>
                  <a:pt x="1921" y="301"/>
                </a:lnTo>
                <a:lnTo>
                  <a:pt x="1917" y="297"/>
                </a:lnTo>
                <a:lnTo>
                  <a:pt x="1912" y="293"/>
                </a:lnTo>
                <a:lnTo>
                  <a:pt x="1910" y="289"/>
                </a:lnTo>
                <a:lnTo>
                  <a:pt x="1910" y="287"/>
                </a:lnTo>
                <a:lnTo>
                  <a:pt x="1912" y="285"/>
                </a:lnTo>
                <a:lnTo>
                  <a:pt x="1913" y="284"/>
                </a:lnTo>
                <a:lnTo>
                  <a:pt x="1912" y="282"/>
                </a:lnTo>
                <a:lnTo>
                  <a:pt x="1910" y="282"/>
                </a:lnTo>
                <a:lnTo>
                  <a:pt x="1912" y="276"/>
                </a:lnTo>
                <a:lnTo>
                  <a:pt x="1908" y="276"/>
                </a:lnTo>
                <a:lnTo>
                  <a:pt x="1904" y="278"/>
                </a:lnTo>
                <a:lnTo>
                  <a:pt x="1904" y="282"/>
                </a:lnTo>
                <a:lnTo>
                  <a:pt x="1904" y="285"/>
                </a:lnTo>
                <a:lnTo>
                  <a:pt x="1902" y="287"/>
                </a:lnTo>
                <a:lnTo>
                  <a:pt x="1902" y="291"/>
                </a:lnTo>
                <a:lnTo>
                  <a:pt x="1906" y="291"/>
                </a:lnTo>
                <a:lnTo>
                  <a:pt x="1908" y="293"/>
                </a:lnTo>
                <a:lnTo>
                  <a:pt x="1908" y="301"/>
                </a:lnTo>
                <a:lnTo>
                  <a:pt x="1904" y="309"/>
                </a:lnTo>
                <a:lnTo>
                  <a:pt x="1896" y="314"/>
                </a:lnTo>
                <a:lnTo>
                  <a:pt x="1887" y="314"/>
                </a:lnTo>
                <a:lnTo>
                  <a:pt x="1873" y="312"/>
                </a:lnTo>
                <a:lnTo>
                  <a:pt x="1869" y="309"/>
                </a:lnTo>
                <a:lnTo>
                  <a:pt x="1864" y="309"/>
                </a:lnTo>
                <a:lnTo>
                  <a:pt x="1854" y="310"/>
                </a:lnTo>
                <a:lnTo>
                  <a:pt x="1854" y="314"/>
                </a:lnTo>
                <a:lnTo>
                  <a:pt x="1864" y="314"/>
                </a:lnTo>
                <a:lnTo>
                  <a:pt x="1871" y="314"/>
                </a:lnTo>
                <a:lnTo>
                  <a:pt x="1869" y="318"/>
                </a:lnTo>
                <a:lnTo>
                  <a:pt x="1867" y="320"/>
                </a:lnTo>
                <a:lnTo>
                  <a:pt x="1867" y="324"/>
                </a:lnTo>
                <a:lnTo>
                  <a:pt x="1871" y="322"/>
                </a:lnTo>
                <a:lnTo>
                  <a:pt x="1875" y="320"/>
                </a:lnTo>
                <a:lnTo>
                  <a:pt x="1877" y="320"/>
                </a:lnTo>
                <a:lnTo>
                  <a:pt x="1877" y="322"/>
                </a:lnTo>
                <a:lnTo>
                  <a:pt x="1879" y="324"/>
                </a:lnTo>
                <a:lnTo>
                  <a:pt x="1883" y="335"/>
                </a:lnTo>
                <a:lnTo>
                  <a:pt x="1887" y="345"/>
                </a:lnTo>
                <a:lnTo>
                  <a:pt x="1890" y="345"/>
                </a:lnTo>
                <a:lnTo>
                  <a:pt x="1892" y="347"/>
                </a:lnTo>
                <a:lnTo>
                  <a:pt x="1892" y="351"/>
                </a:lnTo>
                <a:lnTo>
                  <a:pt x="1892" y="355"/>
                </a:lnTo>
                <a:lnTo>
                  <a:pt x="1890" y="356"/>
                </a:lnTo>
                <a:lnTo>
                  <a:pt x="1887" y="360"/>
                </a:lnTo>
                <a:lnTo>
                  <a:pt x="1875" y="358"/>
                </a:lnTo>
                <a:lnTo>
                  <a:pt x="1858" y="356"/>
                </a:lnTo>
                <a:lnTo>
                  <a:pt x="1848" y="360"/>
                </a:lnTo>
                <a:lnTo>
                  <a:pt x="1841" y="366"/>
                </a:lnTo>
                <a:lnTo>
                  <a:pt x="1835" y="366"/>
                </a:lnTo>
                <a:lnTo>
                  <a:pt x="1829" y="368"/>
                </a:lnTo>
                <a:lnTo>
                  <a:pt x="1827" y="370"/>
                </a:lnTo>
                <a:lnTo>
                  <a:pt x="1825" y="374"/>
                </a:lnTo>
                <a:lnTo>
                  <a:pt x="1821" y="372"/>
                </a:lnTo>
                <a:lnTo>
                  <a:pt x="1817" y="372"/>
                </a:lnTo>
                <a:lnTo>
                  <a:pt x="1819" y="376"/>
                </a:lnTo>
                <a:lnTo>
                  <a:pt x="1817" y="380"/>
                </a:lnTo>
                <a:lnTo>
                  <a:pt x="1814" y="378"/>
                </a:lnTo>
                <a:lnTo>
                  <a:pt x="1808" y="378"/>
                </a:lnTo>
                <a:lnTo>
                  <a:pt x="1808" y="380"/>
                </a:lnTo>
                <a:lnTo>
                  <a:pt x="1810" y="380"/>
                </a:lnTo>
                <a:lnTo>
                  <a:pt x="1810" y="383"/>
                </a:lnTo>
                <a:lnTo>
                  <a:pt x="1800" y="387"/>
                </a:lnTo>
                <a:lnTo>
                  <a:pt x="1793" y="393"/>
                </a:lnTo>
                <a:lnTo>
                  <a:pt x="1789" y="401"/>
                </a:lnTo>
                <a:lnTo>
                  <a:pt x="1783" y="410"/>
                </a:lnTo>
                <a:lnTo>
                  <a:pt x="1777" y="406"/>
                </a:lnTo>
                <a:lnTo>
                  <a:pt x="1771" y="404"/>
                </a:lnTo>
                <a:lnTo>
                  <a:pt x="1771" y="401"/>
                </a:lnTo>
                <a:lnTo>
                  <a:pt x="1771" y="399"/>
                </a:lnTo>
                <a:lnTo>
                  <a:pt x="1764" y="395"/>
                </a:lnTo>
                <a:lnTo>
                  <a:pt x="1758" y="393"/>
                </a:lnTo>
                <a:lnTo>
                  <a:pt x="1752" y="393"/>
                </a:lnTo>
                <a:lnTo>
                  <a:pt x="1745" y="397"/>
                </a:lnTo>
                <a:lnTo>
                  <a:pt x="1741" y="403"/>
                </a:lnTo>
                <a:lnTo>
                  <a:pt x="1737" y="410"/>
                </a:lnTo>
                <a:lnTo>
                  <a:pt x="1735" y="410"/>
                </a:lnTo>
                <a:lnTo>
                  <a:pt x="1733" y="412"/>
                </a:lnTo>
                <a:lnTo>
                  <a:pt x="1731" y="412"/>
                </a:lnTo>
                <a:lnTo>
                  <a:pt x="1729" y="410"/>
                </a:lnTo>
                <a:lnTo>
                  <a:pt x="1729" y="408"/>
                </a:lnTo>
                <a:lnTo>
                  <a:pt x="1729" y="406"/>
                </a:lnTo>
                <a:lnTo>
                  <a:pt x="1731" y="401"/>
                </a:lnTo>
                <a:lnTo>
                  <a:pt x="1731" y="397"/>
                </a:lnTo>
                <a:lnTo>
                  <a:pt x="1723" y="401"/>
                </a:lnTo>
                <a:lnTo>
                  <a:pt x="1718" y="404"/>
                </a:lnTo>
                <a:lnTo>
                  <a:pt x="1718" y="406"/>
                </a:lnTo>
                <a:lnTo>
                  <a:pt x="1718" y="410"/>
                </a:lnTo>
                <a:lnTo>
                  <a:pt x="1698" y="408"/>
                </a:lnTo>
                <a:lnTo>
                  <a:pt x="1697" y="412"/>
                </a:lnTo>
                <a:lnTo>
                  <a:pt x="1695" y="414"/>
                </a:lnTo>
                <a:lnTo>
                  <a:pt x="1697" y="416"/>
                </a:lnTo>
                <a:lnTo>
                  <a:pt x="1697" y="420"/>
                </a:lnTo>
                <a:lnTo>
                  <a:pt x="1693" y="420"/>
                </a:lnTo>
                <a:lnTo>
                  <a:pt x="1693" y="422"/>
                </a:lnTo>
                <a:lnTo>
                  <a:pt x="1693" y="426"/>
                </a:lnTo>
                <a:lnTo>
                  <a:pt x="1687" y="431"/>
                </a:lnTo>
                <a:lnTo>
                  <a:pt x="1679" y="437"/>
                </a:lnTo>
                <a:lnTo>
                  <a:pt x="1679" y="443"/>
                </a:lnTo>
                <a:lnTo>
                  <a:pt x="1679" y="451"/>
                </a:lnTo>
                <a:lnTo>
                  <a:pt x="1683" y="451"/>
                </a:lnTo>
                <a:lnTo>
                  <a:pt x="1687" y="452"/>
                </a:lnTo>
                <a:lnTo>
                  <a:pt x="1691" y="452"/>
                </a:lnTo>
                <a:lnTo>
                  <a:pt x="1693" y="452"/>
                </a:lnTo>
                <a:lnTo>
                  <a:pt x="1693" y="454"/>
                </a:lnTo>
                <a:lnTo>
                  <a:pt x="1691" y="456"/>
                </a:lnTo>
                <a:lnTo>
                  <a:pt x="1691" y="458"/>
                </a:lnTo>
                <a:lnTo>
                  <a:pt x="1691" y="462"/>
                </a:lnTo>
                <a:lnTo>
                  <a:pt x="1687" y="462"/>
                </a:lnTo>
                <a:lnTo>
                  <a:pt x="1685" y="468"/>
                </a:lnTo>
                <a:lnTo>
                  <a:pt x="1683" y="468"/>
                </a:lnTo>
                <a:lnTo>
                  <a:pt x="1685" y="474"/>
                </a:lnTo>
                <a:lnTo>
                  <a:pt x="1687" y="481"/>
                </a:lnTo>
                <a:lnTo>
                  <a:pt x="1691" y="479"/>
                </a:lnTo>
                <a:lnTo>
                  <a:pt x="1695" y="479"/>
                </a:lnTo>
                <a:lnTo>
                  <a:pt x="1695" y="483"/>
                </a:lnTo>
                <a:lnTo>
                  <a:pt x="1695" y="487"/>
                </a:lnTo>
                <a:lnTo>
                  <a:pt x="1687" y="487"/>
                </a:lnTo>
                <a:lnTo>
                  <a:pt x="1681" y="489"/>
                </a:lnTo>
                <a:lnTo>
                  <a:pt x="1677" y="493"/>
                </a:lnTo>
                <a:lnTo>
                  <a:pt x="1675" y="497"/>
                </a:lnTo>
                <a:lnTo>
                  <a:pt x="1674" y="500"/>
                </a:lnTo>
                <a:lnTo>
                  <a:pt x="1675" y="506"/>
                </a:lnTo>
                <a:lnTo>
                  <a:pt x="1677" y="512"/>
                </a:lnTo>
                <a:lnTo>
                  <a:pt x="1681" y="518"/>
                </a:lnTo>
                <a:lnTo>
                  <a:pt x="1677" y="522"/>
                </a:lnTo>
                <a:lnTo>
                  <a:pt x="1674" y="525"/>
                </a:lnTo>
                <a:lnTo>
                  <a:pt x="1672" y="525"/>
                </a:lnTo>
                <a:lnTo>
                  <a:pt x="1668" y="523"/>
                </a:lnTo>
                <a:lnTo>
                  <a:pt x="1664" y="523"/>
                </a:lnTo>
                <a:lnTo>
                  <a:pt x="1658" y="525"/>
                </a:lnTo>
                <a:lnTo>
                  <a:pt x="1658" y="529"/>
                </a:lnTo>
                <a:lnTo>
                  <a:pt x="1654" y="531"/>
                </a:lnTo>
                <a:lnTo>
                  <a:pt x="1651" y="535"/>
                </a:lnTo>
                <a:lnTo>
                  <a:pt x="1651" y="541"/>
                </a:lnTo>
                <a:lnTo>
                  <a:pt x="1651" y="545"/>
                </a:lnTo>
                <a:lnTo>
                  <a:pt x="1651" y="552"/>
                </a:lnTo>
                <a:lnTo>
                  <a:pt x="1639" y="556"/>
                </a:lnTo>
                <a:lnTo>
                  <a:pt x="1637" y="558"/>
                </a:lnTo>
                <a:lnTo>
                  <a:pt x="1637" y="562"/>
                </a:lnTo>
                <a:lnTo>
                  <a:pt x="1635" y="573"/>
                </a:lnTo>
                <a:lnTo>
                  <a:pt x="1626" y="583"/>
                </a:lnTo>
                <a:lnTo>
                  <a:pt x="1614" y="591"/>
                </a:lnTo>
                <a:lnTo>
                  <a:pt x="1610" y="564"/>
                </a:lnTo>
                <a:lnTo>
                  <a:pt x="1603" y="531"/>
                </a:lnTo>
                <a:lnTo>
                  <a:pt x="1601" y="514"/>
                </a:lnTo>
                <a:lnTo>
                  <a:pt x="1601" y="499"/>
                </a:lnTo>
                <a:lnTo>
                  <a:pt x="1601" y="485"/>
                </a:lnTo>
                <a:lnTo>
                  <a:pt x="1604" y="475"/>
                </a:lnTo>
                <a:lnTo>
                  <a:pt x="1606" y="474"/>
                </a:lnTo>
                <a:lnTo>
                  <a:pt x="1610" y="474"/>
                </a:lnTo>
                <a:lnTo>
                  <a:pt x="1614" y="472"/>
                </a:lnTo>
                <a:lnTo>
                  <a:pt x="1616" y="468"/>
                </a:lnTo>
                <a:lnTo>
                  <a:pt x="1616" y="464"/>
                </a:lnTo>
                <a:lnTo>
                  <a:pt x="1618" y="458"/>
                </a:lnTo>
                <a:lnTo>
                  <a:pt x="1616" y="458"/>
                </a:lnTo>
                <a:lnTo>
                  <a:pt x="1614" y="454"/>
                </a:lnTo>
                <a:lnTo>
                  <a:pt x="1620" y="454"/>
                </a:lnTo>
                <a:lnTo>
                  <a:pt x="1626" y="454"/>
                </a:lnTo>
                <a:lnTo>
                  <a:pt x="1627" y="451"/>
                </a:lnTo>
                <a:lnTo>
                  <a:pt x="1629" y="449"/>
                </a:lnTo>
                <a:lnTo>
                  <a:pt x="1631" y="451"/>
                </a:lnTo>
                <a:lnTo>
                  <a:pt x="1635" y="451"/>
                </a:lnTo>
                <a:lnTo>
                  <a:pt x="1635" y="449"/>
                </a:lnTo>
                <a:lnTo>
                  <a:pt x="1647" y="439"/>
                </a:lnTo>
                <a:lnTo>
                  <a:pt x="1654" y="426"/>
                </a:lnTo>
                <a:lnTo>
                  <a:pt x="1664" y="418"/>
                </a:lnTo>
                <a:lnTo>
                  <a:pt x="1672" y="412"/>
                </a:lnTo>
                <a:lnTo>
                  <a:pt x="1672" y="408"/>
                </a:lnTo>
                <a:lnTo>
                  <a:pt x="1672" y="406"/>
                </a:lnTo>
                <a:lnTo>
                  <a:pt x="1675" y="404"/>
                </a:lnTo>
                <a:lnTo>
                  <a:pt x="1677" y="404"/>
                </a:lnTo>
                <a:lnTo>
                  <a:pt x="1677" y="399"/>
                </a:lnTo>
                <a:lnTo>
                  <a:pt x="1677" y="395"/>
                </a:lnTo>
                <a:lnTo>
                  <a:pt x="1689" y="393"/>
                </a:lnTo>
                <a:lnTo>
                  <a:pt x="1697" y="391"/>
                </a:lnTo>
                <a:lnTo>
                  <a:pt x="1698" y="391"/>
                </a:lnTo>
                <a:lnTo>
                  <a:pt x="1702" y="389"/>
                </a:lnTo>
                <a:lnTo>
                  <a:pt x="1702" y="385"/>
                </a:lnTo>
                <a:lnTo>
                  <a:pt x="1704" y="380"/>
                </a:lnTo>
                <a:lnTo>
                  <a:pt x="1706" y="370"/>
                </a:lnTo>
                <a:lnTo>
                  <a:pt x="1706" y="360"/>
                </a:lnTo>
                <a:lnTo>
                  <a:pt x="1708" y="360"/>
                </a:lnTo>
                <a:lnTo>
                  <a:pt x="1710" y="358"/>
                </a:lnTo>
                <a:lnTo>
                  <a:pt x="1710" y="356"/>
                </a:lnTo>
                <a:lnTo>
                  <a:pt x="1714" y="356"/>
                </a:lnTo>
                <a:lnTo>
                  <a:pt x="1716" y="358"/>
                </a:lnTo>
                <a:lnTo>
                  <a:pt x="1722" y="358"/>
                </a:lnTo>
                <a:lnTo>
                  <a:pt x="1722" y="356"/>
                </a:lnTo>
                <a:lnTo>
                  <a:pt x="1712" y="353"/>
                </a:lnTo>
                <a:lnTo>
                  <a:pt x="1708" y="351"/>
                </a:lnTo>
                <a:lnTo>
                  <a:pt x="1702" y="353"/>
                </a:lnTo>
                <a:lnTo>
                  <a:pt x="1695" y="360"/>
                </a:lnTo>
                <a:lnTo>
                  <a:pt x="1695" y="364"/>
                </a:lnTo>
                <a:lnTo>
                  <a:pt x="1697" y="364"/>
                </a:lnTo>
                <a:lnTo>
                  <a:pt x="1697" y="368"/>
                </a:lnTo>
                <a:lnTo>
                  <a:pt x="1698" y="374"/>
                </a:lnTo>
                <a:lnTo>
                  <a:pt x="1695" y="374"/>
                </a:lnTo>
                <a:lnTo>
                  <a:pt x="1693" y="376"/>
                </a:lnTo>
                <a:lnTo>
                  <a:pt x="1693" y="374"/>
                </a:lnTo>
                <a:lnTo>
                  <a:pt x="1691" y="374"/>
                </a:lnTo>
                <a:lnTo>
                  <a:pt x="1687" y="372"/>
                </a:lnTo>
                <a:lnTo>
                  <a:pt x="1681" y="374"/>
                </a:lnTo>
                <a:lnTo>
                  <a:pt x="1674" y="381"/>
                </a:lnTo>
                <a:lnTo>
                  <a:pt x="1664" y="391"/>
                </a:lnTo>
                <a:lnTo>
                  <a:pt x="1662" y="393"/>
                </a:lnTo>
                <a:lnTo>
                  <a:pt x="1658" y="397"/>
                </a:lnTo>
                <a:lnTo>
                  <a:pt x="1658" y="391"/>
                </a:lnTo>
                <a:lnTo>
                  <a:pt x="1660" y="387"/>
                </a:lnTo>
                <a:lnTo>
                  <a:pt x="1658" y="387"/>
                </a:lnTo>
                <a:lnTo>
                  <a:pt x="1654" y="389"/>
                </a:lnTo>
                <a:lnTo>
                  <a:pt x="1652" y="387"/>
                </a:lnTo>
                <a:lnTo>
                  <a:pt x="1652" y="385"/>
                </a:lnTo>
                <a:lnTo>
                  <a:pt x="1658" y="380"/>
                </a:lnTo>
                <a:lnTo>
                  <a:pt x="1660" y="370"/>
                </a:lnTo>
                <a:lnTo>
                  <a:pt x="1656" y="372"/>
                </a:lnTo>
                <a:lnTo>
                  <a:pt x="1652" y="374"/>
                </a:lnTo>
                <a:lnTo>
                  <a:pt x="1652" y="376"/>
                </a:lnTo>
                <a:lnTo>
                  <a:pt x="1651" y="374"/>
                </a:lnTo>
                <a:lnTo>
                  <a:pt x="1647" y="374"/>
                </a:lnTo>
                <a:lnTo>
                  <a:pt x="1645" y="368"/>
                </a:lnTo>
                <a:lnTo>
                  <a:pt x="1639" y="370"/>
                </a:lnTo>
                <a:lnTo>
                  <a:pt x="1633" y="372"/>
                </a:lnTo>
                <a:lnTo>
                  <a:pt x="1624" y="372"/>
                </a:lnTo>
                <a:lnTo>
                  <a:pt x="1614" y="376"/>
                </a:lnTo>
                <a:lnTo>
                  <a:pt x="1612" y="380"/>
                </a:lnTo>
                <a:lnTo>
                  <a:pt x="1608" y="383"/>
                </a:lnTo>
                <a:lnTo>
                  <a:pt x="1606" y="383"/>
                </a:lnTo>
                <a:lnTo>
                  <a:pt x="1606" y="385"/>
                </a:lnTo>
                <a:lnTo>
                  <a:pt x="1606" y="389"/>
                </a:lnTo>
                <a:lnTo>
                  <a:pt x="1597" y="393"/>
                </a:lnTo>
                <a:lnTo>
                  <a:pt x="1587" y="399"/>
                </a:lnTo>
                <a:lnTo>
                  <a:pt x="1585" y="403"/>
                </a:lnTo>
                <a:lnTo>
                  <a:pt x="1585" y="408"/>
                </a:lnTo>
                <a:lnTo>
                  <a:pt x="1583" y="408"/>
                </a:lnTo>
                <a:lnTo>
                  <a:pt x="1581" y="406"/>
                </a:lnTo>
                <a:lnTo>
                  <a:pt x="1581" y="412"/>
                </a:lnTo>
                <a:lnTo>
                  <a:pt x="1581" y="420"/>
                </a:lnTo>
                <a:lnTo>
                  <a:pt x="1585" y="420"/>
                </a:lnTo>
                <a:lnTo>
                  <a:pt x="1585" y="418"/>
                </a:lnTo>
                <a:lnTo>
                  <a:pt x="1589" y="418"/>
                </a:lnTo>
                <a:lnTo>
                  <a:pt x="1593" y="418"/>
                </a:lnTo>
                <a:lnTo>
                  <a:pt x="1595" y="424"/>
                </a:lnTo>
                <a:lnTo>
                  <a:pt x="1591" y="424"/>
                </a:lnTo>
                <a:lnTo>
                  <a:pt x="1591" y="426"/>
                </a:lnTo>
                <a:lnTo>
                  <a:pt x="1581" y="426"/>
                </a:lnTo>
                <a:lnTo>
                  <a:pt x="1574" y="426"/>
                </a:lnTo>
                <a:lnTo>
                  <a:pt x="1572" y="431"/>
                </a:lnTo>
                <a:lnTo>
                  <a:pt x="1568" y="431"/>
                </a:lnTo>
                <a:lnTo>
                  <a:pt x="1568" y="433"/>
                </a:lnTo>
                <a:lnTo>
                  <a:pt x="1568" y="437"/>
                </a:lnTo>
                <a:lnTo>
                  <a:pt x="1564" y="435"/>
                </a:lnTo>
                <a:lnTo>
                  <a:pt x="1562" y="433"/>
                </a:lnTo>
                <a:lnTo>
                  <a:pt x="1560" y="435"/>
                </a:lnTo>
                <a:lnTo>
                  <a:pt x="1560" y="439"/>
                </a:lnTo>
                <a:lnTo>
                  <a:pt x="1555" y="439"/>
                </a:lnTo>
                <a:lnTo>
                  <a:pt x="1547" y="439"/>
                </a:lnTo>
                <a:lnTo>
                  <a:pt x="1547" y="435"/>
                </a:lnTo>
                <a:lnTo>
                  <a:pt x="1545" y="429"/>
                </a:lnTo>
                <a:lnTo>
                  <a:pt x="1553" y="429"/>
                </a:lnTo>
                <a:lnTo>
                  <a:pt x="1558" y="429"/>
                </a:lnTo>
                <a:lnTo>
                  <a:pt x="1558" y="426"/>
                </a:lnTo>
                <a:lnTo>
                  <a:pt x="1555" y="426"/>
                </a:lnTo>
                <a:lnTo>
                  <a:pt x="1553" y="420"/>
                </a:lnTo>
                <a:lnTo>
                  <a:pt x="1551" y="416"/>
                </a:lnTo>
                <a:lnTo>
                  <a:pt x="1547" y="416"/>
                </a:lnTo>
                <a:lnTo>
                  <a:pt x="1543" y="418"/>
                </a:lnTo>
                <a:lnTo>
                  <a:pt x="1543" y="422"/>
                </a:lnTo>
                <a:lnTo>
                  <a:pt x="1539" y="420"/>
                </a:lnTo>
                <a:lnTo>
                  <a:pt x="1539" y="418"/>
                </a:lnTo>
                <a:lnTo>
                  <a:pt x="1530" y="418"/>
                </a:lnTo>
                <a:lnTo>
                  <a:pt x="1518" y="416"/>
                </a:lnTo>
                <a:lnTo>
                  <a:pt x="1518" y="429"/>
                </a:lnTo>
                <a:lnTo>
                  <a:pt x="1512" y="427"/>
                </a:lnTo>
                <a:lnTo>
                  <a:pt x="1510" y="426"/>
                </a:lnTo>
                <a:lnTo>
                  <a:pt x="1505" y="427"/>
                </a:lnTo>
                <a:lnTo>
                  <a:pt x="1495" y="427"/>
                </a:lnTo>
                <a:lnTo>
                  <a:pt x="1491" y="426"/>
                </a:lnTo>
                <a:lnTo>
                  <a:pt x="1487" y="422"/>
                </a:lnTo>
                <a:lnTo>
                  <a:pt x="1487" y="424"/>
                </a:lnTo>
                <a:lnTo>
                  <a:pt x="1485" y="427"/>
                </a:lnTo>
                <a:lnTo>
                  <a:pt x="1484" y="427"/>
                </a:lnTo>
                <a:lnTo>
                  <a:pt x="1480" y="429"/>
                </a:lnTo>
                <a:lnTo>
                  <a:pt x="1478" y="426"/>
                </a:lnTo>
                <a:lnTo>
                  <a:pt x="1480" y="422"/>
                </a:lnTo>
                <a:lnTo>
                  <a:pt x="1462" y="422"/>
                </a:lnTo>
                <a:lnTo>
                  <a:pt x="1447" y="422"/>
                </a:lnTo>
                <a:lnTo>
                  <a:pt x="1445" y="418"/>
                </a:lnTo>
                <a:lnTo>
                  <a:pt x="1439" y="416"/>
                </a:lnTo>
                <a:lnTo>
                  <a:pt x="1439" y="418"/>
                </a:lnTo>
                <a:lnTo>
                  <a:pt x="1439" y="422"/>
                </a:lnTo>
                <a:lnTo>
                  <a:pt x="1437" y="422"/>
                </a:lnTo>
                <a:lnTo>
                  <a:pt x="1434" y="422"/>
                </a:lnTo>
                <a:lnTo>
                  <a:pt x="1434" y="424"/>
                </a:lnTo>
                <a:lnTo>
                  <a:pt x="1424" y="431"/>
                </a:lnTo>
                <a:lnTo>
                  <a:pt x="1414" y="443"/>
                </a:lnTo>
                <a:lnTo>
                  <a:pt x="1414" y="449"/>
                </a:lnTo>
                <a:lnTo>
                  <a:pt x="1413" y="454"/>
                </a:lnTo>
                <a:lnTo>
                  <a:pt x="1409" y="454"/>
                </a:lnTo>
                <a:lnTo>
                  <a:pt x="1405" y="454"/>
                </a:lnTo>
                <a:lnTo>
                  <a:pt x="1405" y="456"/>
                </a:lnTo>
                <a:lnTo>
                  <a:pt x="1405" y="460"/>
                </a:lnTo>
                <a:lnTo>
                  <a:pt x="1399" y="462"/>
                </a:lnTo>
                <a:lnTo>
                  <a:pt x="1393" y="466"/>
                </a:lnTo>
                <a:lnTo>
                  <a:pt x="1391" y="470"/>
                </a:lnTo>
                <a:lnTo>
                  <a:pt x="1388" y="474"/>
                </a:lnTo>
                <a:lnTo>
                  <a:pt x="1386" y="474"/>
                </a:lnTo>
                <a:lnTo>
                  <a:pt x="1384" y="472"/>
                </a:lnTo>
                <a:lnTo>
                  <a:pt x="1384" y="477"/>
                </a:lnTo>
                <a:lnTo>
                  <a:pt x="1380" y="487"/>
                </a:lnTo>
                <a:lnTo>
                  <a:pt x="1378" y="487"/>
                </a:lnTo>
                <a:lnTo>
                  <a:pt x="1374" y="489"/>
                </a:lnTo>
                <a:lnTo>
                  <a:pt x="1374" y="491"/>
                </a:lnTo>
                <a:lnTo>
                  <a:pt x="1374" y="495"/>
                </a:lnTo>
                <a:lnTo>
                  <a:pt x="1370" y="495"/>
                </a:lnTo>
                <a:lnTo>
                  <a:pt x="1347" y="516"/>
                </a:lnTo>
                <a:lnTo>
                  <a:pt x="1345" y="520"/>
                </a:lnTo>
                <a:lnTo>
                  <a:pt x="1343" y="525"/>
                </a:lnTo>
                <a:lnTo>
                  <a:pt x="1353" y="525"/>
                </a:lnTo>
                <a:lnTo>
                  <a:pt x="1363" y="525"/>
                </a:lnTo>
                <a:lnTo>
                  <a:pt x="1363" y="545"/>
                </a:lnTo>
                <a:lnTo>
                  <a:pt x="1366" y="545"/>
                </a:lnTo>
                <a:lnTo>
                  <a:pt x="1366" y="541"/>
                </a:lnTo>
                <a:lnTo>
                  <a:pt x="1368" y="541"/>
                </a:lnTo>
                <a:lnTo>
                  <a:pt x="1368" y="537"/>
                </a:lnTo>
                <a:lnTo>
                  <a:pt x="1372" y="539"/>
                </a:lnTo>
                <a:lnTo>
                  <a:pt x="1374" y="541"/>
                </a:lnTo>
                <a:lnTo>
                  <a:pt x="1374" y="543"/>
                </a:lnTo>
                <a:lnTo>
                  <a:pt x="1372" y="546"/>
                </a:lnTo>
                <a:lnTo>
                  <a:pt x="1370" y="546"/>
                </a:lnTo>
                <a:lnTo>
                  <a:pt x="1370" y="548"/>
                </a:lnTo>
                <a:lnTo>
                  <a:pt x="1372" y="550"/>
                </a:lnTo>
                <a:lnTo>
                  <a:pt x="1374" y="550"/>
                </a:lnTo>
                <a:lnTo>
                  <a:pt x="1378" y="546"/>
                </a:lnTo>
                <a:lnTo>
                  <a:pt x="1380" y="543"/>
                </a:lnTo>
                <a:lnTo>
                  <a:pt x="1382" y="543"/>
                </a:lnTo>
                <a:lnTo>
                  <a:pt x="1382" y="545"/>
                </a:lnTo>
                <a:lnTo>
                  <a:pt x="1386" y="545"/>
                </a:lnTo>
                <a:lnTo>
                  <a:pt x="1386" y="543"/>
                </a:lnTo>
                <a:lnTo>
                  <a:pt x="1384" y="537"/>
                </a:lnTo>
                <a:lnTo>
                  <a:pt x="1386" y="535"/>
                </a:lnTo>
                <a:lnTo>
                  <a:pt x="1388" y="535"/>
                </a:lnTo>
                <a:lnTo>
                  <a:pt x="1391" y="535"/>
                </a:lnTo>
                <a:lnTo>
                  <a:pt x="1397" y="537"/>
                </a:lnTo>
                <a:lnTo>
                  <a:pt x="1405" y="545"/>
                </a:lnTo>
                <a:lnTo>
                  <a:pt x="1413" y="554"/>
                </a:lnTo>
                <a:lnTo>
                  <a:pt x="1414" y="554"/>
                </a:lnTo>
                <a:lnTo>
                  <a:pt x="1416" y="552"/>
                </a:lnTo>
                <a:lnTo>
                  <a:pt x="1416" y="556"/>
                </a:lnTo>
                <a:lnTo>
                  <a:pt x="1420" y="556"/>
                </a:lnTo>
                <a:lnTo>
                  <a:pt x="1424" y="558"/>
                </a:lnTo>
                <a:lnTo>
                  <a:pt x="1424" y="560"/>
                </a:lnTo>
                <a:lnTo>
                  <a:pt x="1420" y="560"/>
                </a:lnTo>
                <a:lnTo>
                  <a:pt x="1414" y="560"/>
                </a:lnTo>
                <a:lnTo>
                  <a:pt x="1416" y="566"/>
                </a:lnTo>
                <a:lnTo>
                  <a:pt x="1416" y="571"/>
                </a:lnTo>
                <a:lnTo>
                  <a:pt x="1416" y="577"/>
                </a:lnTo>
                <a:lnTo>
                  <a:pt x="1414" y="583"/>
                </a:lnTo>
                <a:lnTo>
                  <a:pt x="1413" y="585"/>
                </a:lnTo>
                <a:lnTo>
                  <a:pt x="1409" y="587"/>
                </a:lnTo>
                <a:lnTo>
                  <a:pt x="1409" y="589"/>
                </a:lnTo>
                <a:lnTo>
                  <a:pt x="1411" y="593"/>
                </a:lnTo>
                <a:lnTo>
                  <a:pt x="1409" y="596"/>
                </a:lnTo>
                <a:lnTo>
                  <a:pt x="1407" y="598"/>
                </a:lnTo>
                <a:lnTo>
                  <a:pt x="1409" y="606"/>
                </a:lnTo>
                <a:lnTo>
                  <a:pt x="1411" y="614"/>
                </a:lnTo>
                <a:lnTo>
                  <a:pt x="1409" y="617"/>
                </a:lnTo>
                <a:lnTo>
                  <a:pt x="1405" y="623"/>
                </a:lnTo>
                <a:lnTo>
                  <a:pt x="1409" y="629"/>
                </a:lnTo>
                <a:lnTo>
                  <a:pt x="1405" y="629"/>
                </a:lnTo>
                <a:lnTo>
                  <a:pt x="1405" y="633"/>
                </a:lnTo>
                <a:lnTo>
                  <a:pt x="1405" y="637"/>
                </a:lnTo>
                <a:lnTo>
                  <a:pt x="1399" y="642"/>
                </a:lnTo>
                <a:lnTo>
                  <a:pt x="1393" y="646"/>
                </a:lnTo>
                <a:lnTo>
                  <a:pt x="1393" y="650"/>
                </a:lnTo>
                <a:lnTo>
                  <a:pt x="1391" y="656"/>
                </a:lnTo>
                <a:lnTo>
                  <a:pt x="1390" y="656"/>
                </a:lnTo>
                <a:lnTo>
                  <a:pt x="1386" y="658"/>
                </a:lnTo>
                <a:lnTo>
                  <a:pt x="1382" y="669"/>
                </a:lnTo>
                <a:lnTo>
                  <a:pt x="1378" y="681"/>
                </a:lnTo>
                <a:lnTo>
                  <a:pt x="1370" y="688"/>
                </a:lnTo>
                <a:lnTo>
                  <a:pt x="1363" y="694"/>
                </a:lnTo>
                <a:lnTo>
                  <a:pt x="1361" y="700"/>
                </a:lnTo>
                <a:lnTo>
                  <a:pt x="1359" y="706"/>
                </a:lnTo>
                <a:lnTo>
                  <a:pt x="1355" y="708"/>
                </a:lnTo>
                <a:lnTo>
                  <a:pt x="1349" y="712"/>
                </a:lnTo>
                <a:lnTo>
                  <a:pt x="1347" y="717"/>
                </a:lnTo>
                <a:lnTo>
                  <a:pt x="1345" y="723"/>
                </a:lnTo>
                <a:lnTo>
                  <a:pt x="1342" y="723"/>
                </a:lnTo>
                <a:lnTo>
                  <a:pt x="1338" y="729"/>
                </a:lnTo>
                <a:lnTo>
                  <a:pt x="1330" y="736"/>
                </a:lnTo>
                <a:lnTo>
                  <a:pt x="1330" y="740"/>
                </a:lnTo>
                <a:lnTo>
                  <a:pt x="1324" y="742"/>
                </a:lnTo>
                <a:lnTo>
                  <a:pt x="1318" y="742"/>
                </a:lnTo>
                <a:lnTo>
                  <a:pt x="1315" y="740"/>
                </a:lnTo>
                <a:lnTo>
                  <a:pt x="1309" y="736"/>
                </a:lnTo>
                <a:lnTo>
                  <a:pt x="1311" y="731"/>
                </a:lnTo>
                <a:lnTo>
                  <a:pt x="1311" y="727"/>
                </a:lnTo>
                <a:lnTo>
                  <a:pt x="1305" y="727"/>
                </a:lnTo>
                <a:lnTo>
                  <a:pt x="1299" y="727"/>
                </a:lnTo>
                <a:lnTo>
                  <a:pt x="1299" y="729"/>
                </a:lnTo>
                <a:lnTo>
                  <a:pt x="1297" y="733"/>
                </a:lnTo>
                <a:lnTo>
                  <a:pt x="1290" y="740"/>
                </a:lnTo>
                <a:lnTo>
                  <a:pt x="1288" y="736"/>
                </a:lnTo>
                <a:lnTo>
                  <a:pt x="1290" y="735"/>
                </a:lnTo>
                <a:lnTo>
                  <a:pt x="1290" y="731"/>
                </a:lnTo>
                <a:lnTo>
                  <a:pt x="1294" y="727"/>
                </a:lnTo>
                <a:lnTo>
                  <a:pt x="1294" y="721"/>
                </a:lnTo>
                <a:lnTo>
                  <a:pt x="1292" y="713"/>
                </a:lnTo>
                <a:lnTo>
                  <a:pt x="1294" y="706"/>
                </a:lnTo>
                <a:lnTo>
                  <a:pt x="1294" y="702"/>
                </a:lnTo>
                <a:lnTo>
                  <a:pt x="1299" y="698"/>
                </a:lnTo>
                <a:lnTo>
                  <a:pt x="1301" y="696"/>
                </a:lnTo>
                <a:lnTo>
                  <a:pt x="1303" y="698"/>
                </a:lnTo>
                <a:lnTo>
                  <a:pt x="1301" y="702"/>
                </a:lnTo>
                <a:lnTo>
                  <a:pt x="1301" y="708"/>
                </a:lnTo>
                <a:lnTo>
                  <a:pt x="1305" y="708"/>
                </a:lnTo>
                <a:lnTo>
                  <a:pt x="1307" y="708"/>
                </a:lnTo>
                <a:lnTo>
                  <a:pt x="1307" y="700"/>
                </a:lnTo>
                <a:lnTo>
                  <a:pt x="1305" y="696"/>
                </a:lnTo>
                <a:lnTo>
                  <a:pt x="1309" y="698"/>
                </a:lnTo>
                <a:lnTo>
                  <a:pt x="1313" y="694"/>
                </a:lnTo>
                <a:lnTo>
                  <a:pt x="1318" y="690"/>
                </a:lnTo>
                <a:lnTo>
                  <a:pt x="1318" y="687"/>
                </a:lnTo>
                <a:lnTo>
                  <a:pt x="1322" y="685"/>
                </a:lnTo>
                <a:lnTo>
                  <a:pt x="1328" y="679"/>
                </a:lnTo>
                <a:lnTo>
                  <a:pt x="1332" y="673"/>
                </a:lnTo>
                <a:lnTo>
                  <a:pt x="1332" y="664"/>
                </a:lnTo>
                <a:lnTo>
                  <a:pt x="1332" y="660"/>
                </a:lnTo>
                <a:lnTo>
                  <a:pt x="1336" y="656"/>
                </a:lnTo>
                <a:lnTo>
                  <a:pt x="1338" y="650"/>
                </a:lnTo>
                <a:lnTo>
                  <a:pt x="1334" y="646"/>
                </a:lnTo>
                <a:lnTo>
                  <a:pt x="1334" y="642"/>
                </a:lnTo>
                <a:lnTo>
                  <a:pt x="1338" y="635"/>
                </a:lnTo>
                <a:lnTo>
                  <a:pt x="1330" y="637"/>
                </a:lnTo>
                <a:lnTo>
                  <a:pt x="1328" y="641"/>
                </a:lnTo>
                <a:lnTo>
                  <a:pt x="1322" y="642"/>
                </a:lnTo>
                <a:lnTo>
                  <a:pt x="1318" y="642"/>
                </a:lnTo>
                <a:lnTo>
                  <a:pt x="1313" y="644"/>
                </a:lnTo>
                <a:lnTo>
                  <a:pt x="1309" y="650"/>
                </a:lnTo>
                <a:lnTo>
                  <a:pt x="1303" y="652"/>
                </a:lnTo>
                <a:lnTo>
                  <a:pt x="1301" y="654"/>
                </a:lnTo>
                <a:lnTo>
                  <a:pt x="1294" y="650"/>
                </a:lnTo>
                <a:lnTo>
                  <a:pt x="1290" y="646"/>
                </a:lnTo>
                <a:lnTo>
                  <a:pt x="1286" y="642"/>
                </a:lnTo>
                <a:lnTo>
                  <a:pt x="1288" y="637"/>
                </a:lnTo>
                <a:lnTo>
                  <a:pt x="1284" y="631"/>
                </a:lnTo>
                <a:lnTo>
                  <a:pt x="1280" y="625"/>
                </a:lnTo>
                <a:lnTo>
                  <a:pt x="1276" y="619"/>
                </a:lnTo>
                <a:lnTo>
                  <a:pt x="1274" y="614"/>
                </a:lnTo>
                <a:lnTo>
                  <a:pt x="1271" y="610"/>
                </a:lnTo>
                <a:lnTo>
                  <a:pt x="1265" y="608"/>
                </a:lnTo>
                <a:lnTo>
                  <a:pt x="1259" y="608"/>
                </a:lnTo>
                <a:lnTo>
                  <a:pt x="1253" y="608"/>
                </a:lnTo>
                <a:lnTo>
                  <a:pt x="1249" y="604"/>
                </a:lnTo>
                <a:lnTo>
                  <a:pt x="1246" y="596"/>
                </a:lnTo>
                <a:lnTo>
                  <a:pt x="1240" y="587"/>
                </a:lnTo>
                <a:lnTo>
                  <a:pt x="1238" y="579"/>
                </a:lnTo>
                <a:lnTo>
                  <a:pt x="1238" y="573"/>
                </a:lnTo>
                <a:lnTo>
                  <a:pt x="1234" y="566"/>
                </a:lnTo>
                <a:lnTo>
                  <a:pt x="1230" y="562"/>
                </a:lnTo>
                <a:lnTo>
                  <a:pt x="1223" y="556"/>
                </a:lnTo>
                <a:lnTo>
                  <a:pt x="1215" y="556"/>
                </a:lnTo>
                <a:lnTo>
                  <a:pt x="1209" y="550"/>
                </a:lnTo>
                <a:lnTo>
                  <a:pt x="1205" y="546"/>
                </a:lnTo>
                <a:lnTo>
                  <a:pt x="1200" y="543"/>
                </a:lnTo>
                <a:lnTo>
                  <a:pt x="1192" y="541"/>
                </a:lnTo>
                <a:lnTo>
                  <a:pt x="1188" y="543"/>
                </a:lnTo>
                <a:lnTo>
                  <a:pt x="1182" y="546"/>
                </a:lnTo>
                <a:lnTo>
                  <a:pt x="1175" y="546"/>
                </a:lnTo>
                <a:lnTo>
                  <a:pt x="1171" y="550"/>
                </a:lnTo>
                <a:lnTo>
                  <a:pt x="1165" y="554"/>
                </a:lnTo>
                <a:lnTo>
                  <a:pt x="1159" y="560"/>
                </a:lnTo>
                <a:lnTo>
                  <a:pt x="1157" y="562"/>
                </a:lnTo>
                <a:lnTo>
                  <a:pt x="1157" y="566"/>
                </a:lnTo>
                <a:lnTo>
                  <a:pt x="1161" y="564"/>
                </a:lnTo>
                <a:lnTo>
                  <a:pt x="1161" y="571"/>
                </a:lnTo>
                <a:lnTo>
                  <a:pt x="1161" y="577"/>
                </a:lnTo>
                <a:lnTo>
                  <a:pt x="1157" y="579"/>
                </a:lnTo>
                <a:lnTo>
                  <a:pt x="1159" y="587"/>
                </a:lnTo>
                <a:lnTo>
                  <a:pt x="1155" y="593"/>
                </a:lnTo>
                <a:lnTo>
                  <a:pt x="1152" y="598"/>
                </a:lnTo>
                <a:lnTo>
                  <a:pt x="1150" y="600"/>
                </a:lnTo>
                <a:lnTo>
                  <a:pt x="1146" y="602"/>
                </a:lnTo>
                <a:lnTo>
                  <a:pt x="1144" y="606"/>
                </a:lnTo>
                <a:lnTo>
                  <a:pt x="1146" y="608"/>
                </a:lnTo>
                <a:lnTo>
                  <a:pt x="1142" y="612"/>
                </a:lnTo>
                <a:lnTo>
                  <a:pt x="1136" y="614"/>
                </a:lnTo>
                <a:lnTo>
                  <a:pt x="1129" y="619"/>
                </a:lnTo>
                <a:lnTo>
                  <a:pt x="1123" y="617"/>
                </a:lnTo>
                <a:lnTo>
                  <a:pt x="1115" y="612"/>
                </a:lnTo>
                <a:lnTo>
                  <a:pt x="1109" y="614"/>
                </a:lnTo>
                <a:lnTo>
                  <a:pt x="1100" y="612"/>
                </a:lnTo>
                <a:lnTo>
                  <a:pt x="1094" y="612"/>
                </a:lnTo>
                <a:lnTo>
                  <a:pt x="1084" y="606"/>
                </a:lnTo>
                <a:lnTo>
                  <a:pt x="1082" y="608"/>
                </a:lnTo>
                <a:lnTo>
                  <a:pt x="1071" y="616"/>
                </a:lnTo>
                <a:lnTo>
                  <a:pt x="1057" y="617"/>
                </a:lnTo>
                <a:lnTo>
                  <a:pt x="1054" y="621"/>
                </a:lnTo>
                <a:lnTo>
                  <a:pt x="1044" y="623"/>
                </a:lnTo>
                <a:lnTo>
                  <a:pt x="1036" y="621"/>
                </a:lnTo>
                <a:lnTo>
                  <a:pt x="1031" y="619"/>
                </a:lnTo>
                <a:lnTo>
                  <a:pt x="1023" y="621"/>
                </a:lnTo>
                <a:lnTo>
                  <a:pt x="1019" y="621"/>
                </a:lnTo>
                <a:lnTo>
                  <a:pt x="1011" y="617"/>
                </a:lnTo>
                <a:lnTo>
                  <a:pt x="1006" y="617"/>
                </a:lnTo>
                <a:lnTo>
                  <a:pt x="1002" y="614"/>
                </a:lnTo>
                <a:lnTo>
                  <a:pt x="1002" y="610"/>
                </a:lnTo>
                <a:lnTo>
                  <a:pt x="996" y="608"/>
                </a:lnTo>
                <a:lnTo>
                  <a:pt x="985" y="604"/>
                </a:lnTo>
                <a:lnTo>
                  <a:pt x="977" y="602"/>
                </a:lnTo>
                <a:lnTo>
                  <a:pt x="973" y="606"/>
                </a:lnTo>
                <a:lnTo>
                  <a:pt x="965" y="608"/>
                </a:lnTo>
                <a:lnTo>
                  <a:pt x="962" y="608"/>
                </a:lnTo>
                <a:lnTo>
                  <a:pt x="954" y="610"/>
                </a:lnTo>
                <a:lnTo>
                  <a:pt x="946" y="602"/>
                </a:lnTo>
                <a:lnTo>
                  <a:pt x="942" y="600"/>
                </a:lnTo>
                <a:lnTo>
                  <a:pt x="939" y="593"/>
                </a:lnTo>
                <a:lnTo>
                  <a:pt x="931" y="585"/>
                </a:lnTo>
                <a:lnTo>
                  <a:pt x="919" y="575"/>
                </a:lnTo>
                <a:lnTo>
                  <a:pt x="910" y="575"/>
                </a:lnTo>
                <a:lnTo>
                  <a:pt x="906" y="571"/>
                </a:lnTo>
                <a:lnTo>
                  <a:pt x="896" y="571"/>
                </a:lnTo>
                <a:lnTo>
                  <a:pt x="892" y="570"/>
                </a:lnTo>
                <a:lnTo>
                  <a:pt x="883" y="568"/>
                </a:lnTo>
                <a:lnTo>
                  <a:pt x="883" y="570"/>
                </a:lnTo>
                <a:lnTo>
                  <a:pt x="883" y="568"/>
                </a:lnTo>
                <a:close/>
                <a:moveTo>
                  <a:pt x="1372" y="514"/>
                </a:moveTo>
                <a:lnTo>
                  <a:pt x="1370" y="516"/>
                </a:lnTo>
                <a:lnTo>
                  <a:pt x="1368" y="518"/>
                </a:lnTo>
                <a:lnTo>
                  <a:pt x="1368" y="522"/>
                </a:lnTo>
                <a:lnTo>
                  <a:pt x="1370" y="522"/>
                </a:lnTo>
                <a:lnTo>
                  <a:pt x="1370" y="523"/>
                </a:lnTo>
                <a:lnTo>
                  <a:pt x="1374" y="523"/>
                </a:lnTo>
                <a:lnTo>
                  <a:pt x="1376" y="523"/>
                </a:lnTo>
                <a:lnTo>
                  <a:pt x="1378" y="520"/>
                </a:lnTo>
                <a:lnTo>
                  <a:pt x="1380" y="518"/>
                </a:lnTo>
                <a:lnTo>
                  <a:pt x="1376" y="516"/>
                </a:lnTo>
                <a:lnTo>
                  <a:pt x="1372" y="514"/>
                </a:lnTo>
                <a:close/>
                <a:moveTo>
                  <a:pt x="1437" y="529"/>
                </a:moveTo>
                <a:lnTo>
                  <a:pt x="1436" y="533"/>
                </a:lnTo>
                <a:lnTo>
                  <a:pt x="1432" y="535"/>
                </a:lnTo>
                <a:lnTo>
                  <a:pt x="1436" y="541"/>
                </a:lnTo>
                <a:lnTo>
                  <a:pt x="1436" y="550"/>
                </a:lnTo>
                <a:lnTo>
                  <a:pt x="1432" y="554"/>
                </a:lnTo>
                <a:lnTo>
                  <a:pt x="1426" y="560"/>
                </a:lnTo>
                <a:lnTo>
                  <a:pt x="1426" y="575"/>
                </a:lnTo>
                <a:lnTo>
                  <a:pt x="1428" y="587"/>
                </a:lnTo>
                <a:lnTo>
                  <a:pt x="1428" y="608"/>
                </a:lnTo>
                <a:lnTo>
                  <a:pt x="1426" y="627"/>
                </a:lnTo>
                <a:lnTo>
                  <a:pt x="1428" y="629"/>
                </a:lnTo>
                <a:lnTo>
                  <a:pt x="1428" y="635"/>
                </a:lnTo>
                <a:lnTo>
                  <a:pt x="1426" y="635"/>
                </a:lnTo>
                <a:lnTo>
                  <a:pt x="1426" y="639"/>
                </a:lnTo>
                <a:lnTo>
                  <a:pt x="1430" y="646"/>
                </a:lnTo>
                <a:lnTo>
                  <a:pt x="1428" y="664"/>
                </a:lnTo>
                <a:lnTo>
                  <a:pt x="1424" y="683"/>
                </a:lnTo>
                <a:lnTo>
                  <a:pt x="1428" y="675"/>
                </a:lnTo>
                <a:lnTo>
                  <a:pt x="1432" y="673"/>
                </a:lnTo>
                <a:lnTo>
                  <a:pt x="1434" y="673"/>
                </a:lnTo>
                <a:lnTo>
                  <a:pt x="1439" y="679"/>
                </a:lnTo>
                <a:lnTo>
                  <a:pt x="1441" y="681"/>
                </a:lnTo>
                <a:lnTo>
                  <a:pt x="1443" y="685"/>
                </a:lnTo>
                <a:lnTo>
                  <a:pt x="1443" y="679"/>
                </a:lnTo>
                <a:lnTo>
                  <a:pt x="1443" y="675"/>
                </a:lnTo>
                <a:lnTo>
                  <a:pt x="1437" y="667"/>
                </a:lnTo>
                <a:lnTo>
                  <a:pt x="1434" y="658"/>
                </a:lnTo>
                <a:lnTo>
                  <a:pt x="1436" y="641"/>
                </a:lnTo>
                <a:lnTo>
                  <a:pt x="1439" y="623"/>
                </a:lnTo>
                <a:lnTo>
                  <a:pt x="1441" y="621"/>
                </a:lnTo>
                <a:lnTo>
                  <a:pt x="1441" y="619"/>
                </a:lnTo>
                <a:lnTo>
                  <a:pt x="1447" y="619"/>
                </a:lnTo>
                <a:lnTo>
                  <a:pt x="1451" y="619"/>
                </a:lnTo>
                <a:lnTo>
                  <a:pt x="1455" y="623"/>
                </a:lnTo>
                <a:lnTo>
                  <a:pt x="1459" y="627"/>
                </a:lnTo>
                <a:lnTo>
                  <a:pt x="1455" y="616"/>
                </a:lnTo>
                <a:lnTo>
                  <a:pt x="1447" y="608"/>
                </a:lnTo>
                <a:lnTo>
                  <a:pt x="1445" y="608"/>
                </a:lnTo>
                <a:lnTo>
                  <a:pt x="1445" y="589"/>
                </a:lnTo>
                <a:lnTo>
                  <a:pt x="1443" y="571"/>
                </a:lnTo>
                <a:lnTo>
                  <a:pt x="1445" y="568"/>
                </a:lnTo>
                <a:lnTo>
                  <a:pt x="1447" y="562"/>
                </a:lnTo>
                <a:lnTo>
                  <a:pt x="1443" y="556"/>
                </a:lnTo>
                <a:lnTo>
                  <a:pt x="1439" y="548"/>
                </a:lnTo>
                <a:lnTo>
                  <a:pt x="1441" y="543"/>
                </a:lnTo>
                <a:lnTo>
                  <a:pt x="1443" y="537"/>
                </a:lnTo>
                <a:lnTo>
                  <a:pt x="1441" y="533"/>
                </a:lnTo>
                <a:lnTo>
                  <a:pt x="1437" y="529"/>
                </a:lnTo>
                <a:close/>
                <a:moveTo>
                  <a:pt x="1027" y="500"/>
                </a:moveTo>
                <a:lnTo>
                  <a:pt x="1029" y="500"/>
                </a:lnTo>
                <a:lnTo>
                  <a:pt x="1027" y="508"/>
                </a:lnTo>
                <a:lnTo>
                  <a:pt x="1025" y="512"/>
                </a:lnTo>
                <a:lnTo>
                  <a:pt x="1027" y="520"/>
                </a:lnTo>
                <a:lnTo>
                  <a:pt x="1027" y="529"/>
                </a:lnTo>
                <a:lnTo>
                  <a:pt x="1025" y="533"/>
                </a:lnTo>
                <a:lnTo>
                  <a:pt x="1021" y="537"/>
                </a:lnTo>
                <a:lnTo>
                  <a:pt x="1021" y="535"/>
                </a:lnTo>
                <a:lnTo>
                  <a:pt x="1017" y="535"/>
                </a:lnTo>
                <a:lnTo>
                  <a:pt x="1015" y="539"/>
                </a:lnTo>
                <a:lnTo>
                  <a:pt x="1013" y="541"/>
                </a:lnTo>
                <a:lnTo>
                  <a:pt x="1015" y="543"/>
                </a:lnTo>
                <a:lnTo>
                  <a:pt x="1019" y="545"/>
                </a:lnTo>
                <a:lnTo>
                  <a:pt x="1013" y="548"/>
                </a:lnTo>
                <a:lnTo>
                  <a:pt x="1010" y="552"/>
                </a:lnTo>
                <a:lnTo>
                  <a:pt x="1010" y="554"/>
                </a:lnTo>
                <a:lnTo>
                  <a:pt x="1006" y="554"/>
                </a:lnTo>
                <a:lnTo>
                  <a:pt x="1002" y="554"/>
                </a:lnTo>
                <a:lnTo>
                  <a:pt x="1000" y="558"/>
                </a:lnTo>
                <a:lnTo>
                  <a:pt x="996" y="562"/>
                </a:lnTo>
                <a:lnTo>
                  <a:pt x="996" y="564"/>
                </a:lnTo>
                <a:lnTo>
                  <a:pt x="992" y="564"/>
                </a:lnTo>
                <a:lnTo>
                  <a:pt x="988" y="564"/>
                </a:lnTo>
                <a:lnTo>
                  <a:pt x="983" y="570"/>
                </a:lnTo>
                <a:lnTo>
                  <a:pt x="979" y="577"/>
                </a:lnTo>
                <a:lnTo>
                  <a:pt x="975" y="581"/>
                </a:lnTo>
                <a:lnTo>
                  <a:pt x="973" y="585"/>
                </a:lnTo>
                <a:lnTo>
                  <a:pt x="969" y="587"/>
                </a:lnTo>
                <a:lnTo>
                  <a:pt x="965" y="589"/>
                </a:lnTo>
                <a:lnTo>
                  <a:pt x="958" y="587"/>
                </a:lnTo>
                <a:lnTo>
                  <a:pt x="952" y="583"/>
                </a:lnTo>
                <a:lnTo>
                  <a:pt x="960" y="579"/>
                </a:lnTo>
                <a:lnTo>
                  <a:pt x="965" y="577"/>
                </a:lnTo>
                <a:lnTo>
                  <a:pt x="971" y="573"/>
                </a:lnTo>
                <a:lnTo>
                  <a:pt x="975" y="568"/>
                </a:lnTo>
                <a:lnTo>
                  <a:pt x="977" y="562"/>
                </a:lnTo>
                <a:lnTo>
                  <a:pt x="979" y="558"/>
                </a:lnTo>
                <a:lnTo>
                  <a:pt x="983" y="556"/>
                </a:lnTo>
                <a:lnTo>
                  <a:pt x="986" y="556"/>
                </a:lnTo>
                <a:lnTo>
                  <a:pt x="988" y="552"/>
                </a:lnTo>
                <a:lnTo>
                  <a:pt x="990" y="548"/>
                </a:lnTo>
                <a:lnTo>
                  <a:pt x="992" y="546"/>
                </a:lnTo>
                <a:lnTo>
                  <a:pt x="996" y="546"/>
                </a:lnTo>
                <a:lnTo>
                  <a:pt x="1004" y="539"/>
                </a:lnTo>
                <a:lnTo>
                  <a:pt x="1011" y="525"/>
                </a:lnTo>
                <a:lnTo>
                  <a:pt x="1019" y="512"/>
                </a:lnTo>
                <a:lnTo>
                  <a:pt x="1025" y="500"/>
                </a:lnTo>
                <a:lnTo>
                  <a:pt x="1027" y="500"/>
                </a:lnTo>
                <a:close/>
                <a:moveTo>
                  <a:pt x="1388" y="38"/>
                </a:moveTo>
                <a:lnTo>
                  <a:pt x="1382" y="46"/>
                </a:lnTo>
                <a:lnTo>
                  <a:pt x="1376" y="57"/>
                </a:lnTo>
                <a:lnTo>
                  <a:pt x="1372" y="59"/>
                </a:lnTo>
                <a:lnTo>
                  <a:pt x="1374" y="71"/>
                </a:lnTo>
                <a:lnTo>
                  <a:pt x="1380" y="84"/>
                </a:lnTo>
                <a:lnTo>
                  <a:pt x="1386" y="84"/>
                </a:lnTo>
                <a:lnTo>
                  <a:pt x="1391" y="86"/>
                </a:lnTo>
                <a:lnTo>
                  <a:pt x="1395" y="82"/>
                </a:lnTo>
                <a:lnTo>
                  <a:pt x="1397" y="80"/>
                </a:lnTo>
                <a:lnTo>
                  <a:pt x="1397" y="76"/>
                </a:lnTo>
                <a:lnTo>
                  <a:pt x="1397" y="74"/>
                </a:lnTo>
                <a:lnTo>
                  <a:pt x="1401" y="71"/>
                </a:lnTo>
                <a:lnTo>
                  <a:pt x="1405" y="69"/>
                </a:lnTo>
                <a:lnTo>
                  <a:pt x="1407" y="65"/>
                </a:lnTo>
                <a:lnTo>
                  <a:pt x="1407" y="59"/>
                </a:lnTo>
                <a:lnTo>
                  <a:pt x="1397" y="48"/>
                </a:lnTo>
                <a:lnTo>
                  <a:pt x="1388" y="38"/>
                </a:lnTo>
                <a:close/>
                <a:moveTo>
                  <a:pt x="1441" y="49"/>
                </a:moveTo>
                <a:lnTo>
                  <a:pt x="1441" y="59"/>
                </a:lnTo>
                <a:lnTo>
                  <a:pt x="1443" y="65"/>
                </a:lnTo>
                <a:lnTo>
                  <a:pt x="1445" y="67"/>
                </a:lnTo>
                <a:lnTo>
                  <a:pt x="1447" y="69"/>
                </a:lnTo>
                <a:lnTo>
                  <a:pt x="1451" y="69"/>
                </a:lnTo>
                <a:lnTo>
                  <a:pt x="1455" y="67"/>
                </a:lnTo>
                <a:lnTo>
                  <a:pt x="1459" y="63"/>
                </a:lnTo>
                <a:lnTo>
                  <a:pt x="1462" y="61"/>
                </a:lnTo>
                <a:lnTo>
                  <a:pt x="1461" y="57"/>
                </a:lnTo>
                <a:lnTo>
                  <a:pt x="1459" y="53"/>
                </a:lnTo>
                <a:lnTo>
                  <a:pt x="1453" y="53"/>
                </a:lnTo>
                <a:lnTo>
                  <a:pt x="1449" y="55"/>
                </a:lnTo>
                <a:lnTo>
                  <a:pt x="1445" y="51"/>
                </a:lnTo>
                <a:lnTo>
                  <a:pt x="1441" y="49"/>
                </a:lnTo>
                <a:close/>
                <a:moveTo>
                  <a:pt x="1489" y="53"/>
                </a:moveTo>
                <a:lnTo>
                  <a:pt x="1493" y="59"/>
                </a:lnTo>
                <a:lnTo>
                  <a:pt x="1497" y="65"/>
                </a:lnTo>
                <a:lnTo>
                  <a:pt x="1501" y="69"/>
                </a:lnTo>
                <a:lnTo>
                  <a:pt x="1505" y="72"/>
                </a:lnTo>
                <a:lnTo>
                  <a:pt x="1508" y="72"/>
                </a:lnTo>
                <a:lnTo>
                  <a:pt x="1514" y="72"/>
                </a:lnTo>
                <a:lnTo>
                  <a:pt x="1520" y="71"/>
                </a:lnTo>
                <a:lnTo>
                  <a:pt x="1526" y="67"/>
                </a:lnTo>
                <a:lnTo>
                  <a:pt x="1530" y="65"/>
                </a:lnTo>
                <a:lnTo>
                  <a:pt x="1533" y="65"/>
                </a:lnTo>
                <a:lnTo>
                  <a:pt x="1532" y="61"/>
                </a:lnTo>
                <a:lnTo>
                  <a:pt x="1530" y="59"/>
                </a:lnTo>
                <a:lnTo>
                  <a:pt x="1510" y="53"/>
                </a:lnTo>
                <a:lnTo>
                  <a:pt x="1489" y="53"/>
                </a:lnTo>
                <a:close/>
                <a:moveTo>
                  <a:pt x="1063" y="84"/>
                </a:moveTo>
                <a:lnTo>
                  <a:pt x="1059" y="86"/>
                </a:lnTo>
                <a:lnTo>
                  <a:pt x="1056" y="92"/>
                </a:lnTo>
                <a:lnTo>
                  <a:pt x="1056" y="94"/>
                </a:lnTo>
                <a:lnTo>
                  <a:pt x="1057" y="94"/>
                </a:lnTo>
                <a:lnTo>
                  <a:pt x="1061" y="94"/>
                </a:lnTo>
                <a:lnTo>
                  <a:pt x="1063" y="88"/>
                </a:lnTo>
                <a:lnTo>
                  <a:pt x="1063" y="84"/>
                </a:lnTo>
                <a:close/>
                <a:moveTo>
                  <a:pt x="1407" y="84"/>
                </a:moveTo>
                <a:lnTo>
                  <a:pt x="1405" y="92"/>
                </a:lnTo>
                <a:lnTo>
                  <a:pt x="1407" y="92"/>
                </a:lnTo>
                <a:lnTo>
                  <a:pt x="1411" y="94"/>
                </a:lnTo>
                <a:lnTo>
                  <a:pt x="1411" y="90"/>
                </a:lnTo>
                <a:lnTo>
                  <a:pt x="1411" y="86"/>
                </a:lnTo>
                <a:lnTo>
                  <a:pt x="1411" y="84"/>
                </a:lnTo>
                <a:lnTo>
                  <a:pt x="1407" y="84"/>
                </a:lnTo>
                <a:close/>
                <a:moveTo>
                  <a:pt x="1424" y="90"/>
                </a:moveTo>
                <a:lnTo>
                  <a:pt x="1416" y="96"/>
                </a:lnTo>
                <a:lnTo>
                  <a:pt x="1407" y="103"/>
                </a:lnTo>
                <a:lnTo>
                  <a:pt x="1405" y="105"/>
                </a:lnTo>
                <a:lnTo>
                  <a:pt x="1403" y="107"/>
                </a:lnTo>
                <a:lnTo>
                  <a:pt x="1424" y="111"/>
                </a:lnTo>
                <a:lnTo>
                  <a:pt x="1447" y="113"/>
                </a:lnTo>
                <a:lnTo>
                  <a:pt x="1447" y="107"/>
                </a:lnTo>
                <a:lnTo>
                  <a:pt x="1447" y="101"/>
                </a:lnTo>
                <a:lnTo>
                  <a:pt x="1443" y="97"/>
                </a:lnTo>
                <a:lnTo>
                  <a:pt x="1437" y="96"/>
                </a:lnTo>
                <a:lnTo>
                  <a:pt x="1432" y="92"/>
                </a:lnTo>
                <a:lnTo>
                  <a:pt x="1424" y="90"/>
                </a:lnTo>
                <a:close/>
                <a:moveTo>
                  <a:pt x="1257" y="119"/>
                </a:moveTo>
                <a:lnTo>
                  <a:pt x="1257" y="120"/>
                </a:lnTo>
                <a:lnTo>
                  <a:pt x="1259" y="122"/>
                </a:lnTo>
                <a:lnTo>
                  <a:pt x="1265" y="120"/>
                </a:lnTo>
                <a:lnTo>
                  <a:pt x="1267" y="120"/>
                </a:lnTo>
                <a:lnTo>
                  <a:pt x="1263" y="119"/>
                </a:lnTo>
                <a:lnTo>
                  <a:pt x="1257" y="119"/>
                </a:lnTo>
                <a:close/>
                <a:moveTo>
                  <a:pt x="1067" y="128"/>
                </a:moveTo>
                <a:lnTo>
                  <a:pt x="1067" y="130"/>
                </a:lnTo>
                <a:lnTo>
                  <a:pt x="1065" y="134"/>
                </a:lnTo>
                <a:lnTo>
                  <a:pt x="1063" y="132"/>
                </a:lnTo>
                <a:lnTo>
                  <a:pt x="1067" y="128"/>
                </a:lnTo>
                <a:close/>
                <a:moveTo>
                  <a:pt x="1904" y="155"/>
                </a:moveTo>
                <a:lnTo>
                  <a:pt x="1900" y="159"/>
                </a:lnTo>
                <a:lnTo>
                  <a:pt x="1896" y="163"/>
                </a:lnTo>
                <a:lnTo>
                  <a:pt x="1894" y="167"/>
                </a:lnTo>
                <a:lnTo>
                  <a:pt x="1890" y="170"/>
                </a:lnTo>
                <a:lnTo>
                  <a:pt x="1898" y="172"/>
                </a:lnTo>
                <a:lnTo>
                  <a:pt x="1906" y="172"/>
                </a:lnTo>
                <a:lnTo>
                  <a:pt x="1908" y="170"/>
                </a:lnTo>
                <a:lnTo>
                  <a:pt x="1912" y="168"/>
                </a:lnTo>
                <a:lnTo>
                  <a:pt x="1921" y="170"/>
                </a:lnTo>
                <a:lnTo>
                  <a:pt x="1931" y="172"/>
                </a:lnTo>
                <a:lnTo>
                  <a:pt x="1933" y="168"/>
                </a:lnTo>
                <a:lnTo>
                  <a:pt x="1933" y="165"/>
                </a:lnTo>
                <a:lnTo>
                  <a:pt x="1919" y="159"/>
                </a:lnTo>
                <a:lnTo>
                  <a:pt x="1904" y="155"/>
                </a:lnTo>
                <a:close/>
                <a:moveTo>
                  <a:pt x="1545" y="159"/>
                </a:moveTo>
                <a:lnTo>
                  <a:pt x="1543" y="165"/>
                </a:lnTo>
                <a:lnTo>
                  <a:pt x="1541" y="172"/>
                </a:lnTo>
                <a:lnTo>
                  <a:pt x="1549" y="172"/>
                </a:lnTo>
                <a:lnTo>
                  <a:pt x="1556" y="172"/>
                </a:lnTo>
                <a:lnTo>
                  <a:pt x="1558" y="170"/>
                </a:lnTo>
                <a:lnTo>
                  <a:pt x="1558" y="168"/>
                </a:lnTo>
                <a:lnTo>
                  <a:pt x="1556" y="168"/>
                </a:lnTo>
                <a:lnTo>
                  <a:pt x="1556" y="165"/>
                </a:lnTo>
                <a:lnTo>
                  <a:pt x="1555" y="165"/>
                </a:lnTo>
                <a:lnTo>
                  <a:pt x="1553" y="161"/>
                </a:lnTo>
                <a:lnTo>
                  <a:pt x="1551" y="159"/>
                </a:lnTo>
                <a:lnTo>
                  <a:pt x="1549" y="159"/>
                </a:lnTo>
                <a:lnTo>
                  <a:pt x="1545" y="159"/>
                </a:lnTo>
                <a:close/>
                <a:moveTo>
                  <a:pt x="1603" y="591"/>
                </a:moveTo>
                <a:lnTo>
                  <a:pt x="1599" y="593"/>
                </a:lnTo>
                <a:lnTo>
                  <a:pt x="1595" y="594"/>
                </a:lnTo>
                <a:lnTo>
                  <a:pt x="1595" y="598"/>
                </a:lnTo>
                <a:lnTo>
                  <a:pt x="1599" y="598"/>
                </a:lnTo>
                <a:lnTo>
                  <a:pt x="1603" y="593"/>
                </a:lnTo>
                <a:lnTo>
                  <a:pt x="1603" y="591"/>
                </a:lnTo>
                <a:close/>
                <a:moveTo>
                  <a:pt x="1240" y="109"/>
                </a:moveTo>
                <a:lnTo>
                  <a:pt x="1242" y="113"/>
                </a:lnTo>
                <a:lnTo>
                  <a:pt x="1244" y="113"/>
                </a:lnTo>
                <a:lnTo>
                  <a:pt x="1244" y="111"/>
                </a:lnTo>
                <a:lnTo>
                  <a:pt x="1242" y="109"/>
                </a:lnTo>
                <a:lnTo>
                  <a:pt x="1240" y="109"/>
                </a:lnTo>
                <a:close/>
                <a:moveTo>
                  <a:pt x="1230" y="113"/>
                </a:moveTo>
                <a:lnTo>
                  <a:pt x="1230" y="115"/>
                </a:lnTo>
                <a:lnTo>
                  <a:pt x="1232" y="117"/>
                </a:lnTo>
                <a:lnTo>
                  <a:pt x="1232" y="115"/>
                </a:lnTo>
                <a:lnTo>
                  <a:pt x="1234" y="115"/>
                </a:lnTo>
                <a:lnTo>
                  <a:pt x="1234" y="113"/>
                </a:lnTo>
                <a:lnTo>
                  <a:pt x="1230" y="113"/>
                </a:lnTo>
                <a:close/>
                <a:moveTo>
                  <a:pt x="1198" y="115"/>
                </a:moveTo>
                <a:lnTo>
                  <a:pt x="1196" y="115"/>
                </a:lnTo>
                <a:lnTo>
                  <a:pt x="1196" y="117"/>
                </a:lnTo>
                <a:lnTo>
                  <a:pt x="1198" y="117"/>
                </a:lnTo>
                <a:lnTo>
                  <a:pt x="1200" y="119"/>
                </a:lnTo>
                <a:lnTo>
                  <a:pt x="1200" y="115"/>
                </a:lnTo>
                <a:lnTo>
                  <a:pt x="1198" y="115"/>
                </a:lnTo>
                <a:close/>
                <a:moveTo>
                  <a:pt x="1251" y="115"/>
                </a:moveTo>
                <a:lnTo>
                  <a:pt x="1249" y="117"/>
                </a:lnTo>
                <a:lnTo>
                  <a:pt x="1251" y="119"/>
                </a:lnTo>
                <a:lnTo>
                  <a:pt x="1253" y="117"/>
                </a:lnTo>
                <a:lnTo>
                  <a:pt x="1255" y="115"/>
                </a:lnTo>
                <a:lnTo>
                  <a:pt x="1251" y="115"/>
                </a:lnTo>
                <a:close/>
                <a:moveTo>
                  <a:pt x="1071" y="117"/>
                </a:moveTo>
                <a:lnTo>
                  <a:pt x="1073" y="117"/>
                </a:lnTo>
                <a:lnTo>
                  <a:pt x="1073" y="120"/>
                </a:lnTo>
                <a:lnTo>
                  <a:pt x="1071" y="126"/>
                </a:lnTo>
                <a:lnTo>
                  <a:pt x="1069" y="128"/>
                </a:lnTo>
                <a:lnTo>
                  <a:pt x="1067" y="126"/>
                </a:lnTo>
                <a:lnTo>
                  <a:pt x="1065" y="124"/>
                </a:lnTo>
                <a:lnTo>
                  <a:pt x="1067" y="119"/>
                </a:lnTo>
                <a:lnTo>
                  <a:pt x="1071" y="117"/>
                </a:lnTo>
                <a:close/>
                <a:moveTo>
                  <a:pt x="1223" y="117"/>
                </a:moveTo>
                <a:lnTo>
                  <a:pt x="1223" y="120"/>
                </a:lnTo>
                <a:lnTo>
                  <a:pt x="1221" y="124"/>
                </a:lnTo>
                <a:lnTo>
                  <a:pt x="1226" y="122"/>
                </a:lnTo>
                <a:lnTo>
                  <a:pt x="1226" y="120"/>
                </a:lnTo>
                <a:lnTo>
                  <a:pt x="1226" y="117"/>
                </a:lnTo>
                <a:lnTo>
                  <a:pt x="1223" y="117"/>
                </a:lnTo>
                <a:close/>
                <a:moveTo>
                  <a:pt x="1242" y="120"/>
                </a:moveTo>
                <a:lnTo>
                  <a:pt x="1240" y="124"/>
                </a:lnTo>
                <a:lnTo>
                  <a:pt x="1240" y="128"/>
                </a:lnTo>
                <a:lnTo>
                  <a:pt x="1242" y="126"/>
                </a:lnTo>
                <a:lnTo>
                  <a:pt x="1244" y="122"/>
                </a:lnTo>
                <a:lnTo>
                  <a:pt x="1244" y="120"/>
                </a:lnTo>
                <a:lnTo>
                  <a:pt x="1244" y="119"/>
                </a:lnTo>
                <a:lnTo>
                  <a:pt x="1242" y="120"/>
                </a:lnTo>
                <a:close/>
                <a:moveTo>
                  <a:pt x="1232" y="126"/>
                </a:moveTo>
                <a:lnTo>
                  <a:pt x="1234" y="132"/>
                </a:lnTo>
                <a:lnTo>
                  <a:pt x="1234" y="128"/>
                </a:lnTo>
                <a:lnTo>
                  <a:pt x="1232" y="126"/>
                </a:lnTo>
                <a:close/>
                <a:moveTo>
                  <a:pt x="1261" y="126"/>
                </a:moveTo>
                <a:lnTo>
                  <a:pt x="1261" y="130"/>
                </a:lnTo>
                <a:lnTo>
                  <a:pt x="1261" y="134"/>
                </a:lnTo>
                <a:lnTo>
                  <a:pt x="1265" y="134"/>
                </a:lnTo>
                <a:lnTo>
                  <a:pt x="1267" y="132"/>
                </a:lnTo>
                <a:lnTo>
                  <a:pt x="1265" y="128"/>
                </a:lnTo>
                <a:lnTo>
                  <a:pt x="1261" y="126"/>
                </a:lnTo>
                <a:close/>
                <a:moveTo>
                  <a:pt x="1249" y="128"/>
                </a:moveTo>
                <a:lnTo>
                  <a:pt x="1247" y="130"/>
                </a:lnTo>
                <a:lnTo>
                  <a:pt x="1246" y="134"/>
                </a:lnTo>
                <a:lnTo>
                  <a:pt x="1249" y="134"/>
                </a:lnTo>
                <a:lnTo>
                  <a:pt x="1251" y="134"/>
                </a:lnTo>
                <a:lnTo>
                  <a:pt x="1253" y="138"/>
                </a:lnTo>
                <a:lnTo>
                  <a:pt x="1257" y="142"/>
                </a:lnTo>
                <a:lnTo>
                  <a:pt x="1259" y="142"/>
                </a:lnTo>
                <a:lnTo>
                  <a:pt x="1259" y="140"/>
                </a:lnTo>
                <a:lnTo>
                  <a:pt x="1257" y="138"/>
                </a:lnTo>
                <a:lnTo>
                  <a:pt x="1255" y="138"/>
                </a:lnTo>
                <a:lnTo>
                  <a:pt x="1255" y="136"/>
                </a:lnTo>
                <a:lnTo>
                  <a:pt x="1257" y="132"/>
                </a:lnTo>
                <a:lnTo>
                  <a:pt x="1253" y="130"/>
                </a:lnTo>
                <a:lnTo>
                  <a:pt x="1249" y="128"/>
                </a:lnTo>
                <a:close/>
                <a:moveTo>
                  <a:pt x="1409" y="136"/>
                </a:moveTo>
                <a:lnTo>
                  <a:pt x="1411" y="138"/>
                </a:lnTo>
                <a:lnTo>
                  <a:pt x="1413" y="140"/>
                </a:lnTo>
                <a:lnTo>
                  <a:pt x="1411" y="138"/>
                </a:lnTo>
                <a:lnTo>
                  <a:pt x="1407" y="138"/>
                </a:lnTo>
                <a:lnTo>
                  <a:pt x="1407" y="136"/>
                </a:lnTo>
                <a:lnTo>
                  <a:pt x="1409" y="136"/>
                </a:lnTo>
                <a:close/>
                <a:moveTo>
                  <a:pt x="1537" y="163"/>
                </a:moveTo>
                <a:lnTo>
                  <a:pt x="1535" y="165"/>
                </a:lnTo>
                <a:lnTo>
                  <a:pt x="1533" y="167"/>
                </a:lnTo>
                <a:lnTo>
                  <a:pt x="1535" y="168"/>
                </a:lnTo>
                <a:lnTo>
                  <a:pt x="1539" y="168"/>
                </a:lnTo>
                <a:lnTo>
                  <a:pt x="1539" y="165"/>
                </a:lnTo>
                <a:lnTo>
                  <a:pt x="1537" y="163"/>
                </a:lnTo>
                <a:close/>
                <a:moveTo>
                  <a:pt x="1522" y="165"/>
                </a:moveTo>
                <a:lnTo>
                  <a:pt x="1522" y="167"/>
                </a:lnTo>
                <a:lnTo>
                  <a:pt x="1520" y="170"/>
                </a:lnTo>
                <a:lnTo>
                  <a:pt x="1520" y="168"/>
                </a:lnTo>
                <a:lnTo>
                  <a:pt x="1522" y="165"/>
                </a:lnTo>
                <a:close/>
                <a:moveTo>
                  <a:pt x="1700" y="424"/>
                </a:moveTo>
                <a:lnTo>
                  <a:pt x="1698" y="427"/>
                </a:lnTo>
                <a:lnTo>
                  <a:pt x="1695" y="429"/>
                </a:lnTo>
                <a:lnTo>
                  <a:pt x="1695" y="435"/>
                </a:lnTo>
                <a:lnTo>
                  <a:pt x="1695" y="439"/>
                </a:lnTo>
                <a:lnTo>
                  <a:pt x="1697" y="439"/>
                </a:lnTo>
                <a:lnTo>
                  <a:pt x="1702" y="435"/>
                </a:lnTo>
                <a:lnTo>
                  <a:pt x="1704" y="431"/>
                </a:lnTo>
                <a:lnTo>
                  <a:pt x="1704" y="429"/>
                </a:lnTo>
                <a:lnTo>
                  <a:pt x="1704" y="426"/>
                </a:lnTo>
                <a:lnTo>
                  <a:pt x="1700" y="424"/>
                </a:lnTo>
                <a:close/>
                <a:moveTo>
                  <a:pt x="1242" y="145"/>
                </a:moveTo>
                <a:lnTo>
                  <a:pt x="1242" y="147"/>
                </a:lnTo>
                <a:lnTo>
                  <a:pt x="1240" y="149"/>
                </a:lnTo>
                <a:lnTo>
                  <a:pt x="1240" y="145"/>
                </a:lnTo>
                <a:lnTo>
                  <a:pt x="1242" y="145"/>
                </a:lnTo>
                <a:close/>
                <a:moveTo>
                  <a:pt x="1762" y="182"/>
                </a:moveTo>
                <a:lnTo>
                  <a:pt x="1758" y="190"/>
                </a:lnTo>
                <a:lnTo>
                  <a:pt x="1762" y="191"/>
                </a:lnTo>
                <a:lnTo>
                  <a:pt x="1764" y="193"/>
                </a:lnTo>
                <a:lnTo>
                  <a:pt x="1766" y="193"/>
                </a:lnTo>
                <a:lnTo>
                  <a:pt x="1768" y="191"/>
                </a:lnTo>
                <a:lnTo>
                  <a:pt x="1769" y="191"/>
                </a:lnTo>
                <a:lnTo>
                  <a:pt x="1771" y="191"/>
                </a:lnTo>
                <a:lnTo>
                  <a:pt x="1771" y="188"/>
                </a:lnTo>
                <a:lnTo>
                  <a:pt x="1768" y="184"/>
                </a:lnTo>
                <a:lnTo>
                  <a:pt x="1762" y="182"/>
                </a:lnTo>
                <a:close/>
                <a:moveTo>
                  <a:pt x="1549" y="662"/>
                </a:moveTo>
                <a:lnTo>
                  <a:pt x="1547" y="665"/>
                </a:lnTo>
                <a:lnTo>
                  <a:pt x="1547" y="669"/>
                </a:lnTo>
                <a:lnTo>
                  <a:pt x="1549" y="665"/>
                </a:lnTo>
                <a:lnTo>
                  <a:pt x="1551" y="664"/>
                </a:lnTo>
                <a:lnTo>
                  <a:pt x="1553" y="662"/>
                </a:lnTo>
                <a:lnTo>
                  <a:pt x="1551" y="660"/>
                </a:lnTo>
                <a:lnTo>
                  <a:pt x="1549" y="662"/>
                </a:lnTo>
                <a:close/>
                <a:moveTo>
                  <a:pt x="1528" y="677"/>
                </a:moveTo>
                <a:lnTo>
                  <a:pt x="1524" y="681"/>
                </a:lnTo>
                <a:lnTo>
                  <a:pt x="1522" y="687"/>
                </a:lnTo>
                <a:lnTo>
                  <a:pt x="1522" y="688"/>
                </a:lnTo>
                <a:lnTo>
                  <a:pt x="1524" y="688"/>
                </a:lnTo>
                <a:lnTo>
                  <a:pt x="1528" y="687"/>
                </a:lnTo>
                <a:lnTo>
                  <a:pt x="1530" y="681"/>
                </a:lnTo>
                <a:lnTo>
                  <a:pt x="1528" y="677"/>
                </a:lnTo>
                <a:close/>
                <a:moveTo>
                  <a:pt x="1508" y="688"/>
                </a:moveTo>
                <a:lnTo>
                  <a:pt x="1507" y="692"/>
                </a:lnTo>
                <a:lnTo>
                  <a:pt x="1507" y="696"/>
                </a:lnTo>
                <a:lnTo>
                  <a:pt x="1507" y="698"/>
                </a:lnTo>
                <a:lnTo>
                  <a:pt x="1507" y="700"/>
                </a:lnTo>
                <a:lnTo>
                  <a:pt x="1508" y="700"/>
                </a:lnTo>
                <a:lnTo>
                  <a:pt x="1510" y="692"/>
                </a:lnTo>
                <a:lnTo>
                  <a:pt x="1508" y="688"/>
                </a:lnTo>
                <a:close/>
                <a:moveTo>
                  <a:pt x="1499" y="696"/>
                </a:moveTo>
                <a:lnTo>
                  <a:pt x="1493" y="704"/>
                </a:lnTo>
                <a:lnTo>
                  <a:pt x="1491" y="704"/>
                </a:lnTo>
                <a:lnTo>
                  <a:pt x="1489" y="706"/>
                </a:lnTo>
                <a:lnTo>
                  <a:pt x="1489" y="708"/>
                </a:lnTo>
                <a:lnTo>
                  <a:pt x="1487" y="710"/>
                </a:lnTo>
                <a:lnTo>
                  <a:pt x="1489" y="710"/>
                </a:lnTo>
                <a:lnTo>
                  <a:pt x="1491" y="710"/>
                </a:lnTo>
                <a:lnTo>
                  <a:pt x="1497" y="706"/>
                </a:lnTo>
                <a:lnTo>
                  <a:pt x="1503" y="702"/>
                </a:lnTo>
                <a:lnTo>
                  <a:pt x="1503" y="698"/>
                </a:lnTo>
                <a:lnTo>
                  <a:pt x="1501" y="698"/>
                </a:lnTo>
                <a:lnTo>
                  <a:pt x="1501" y="696"/>
                </a:lnTo>
                <a:lnTo>
                  <a:pt x="1499" y="696"/>
                </a:lnTo>
                <a:close/>
                <a:moveTo>
                  <a:pt x="1480" y="712"/>
                </a:moveTo>
                <a:lnTo>
                  <a:pt x="1474" y="721"/>
                </a:lnTo>
                <a:lnTo>
                  <a:pt x="1474" y="725"/>
                </a:lnTo>
                <a:lnTo>
                  <a:pt x="1480" y="717"/>
                </a:lnTo>
                <a:lnTo>
                  <a:pt x="1482" y="713"/>
                </a:lnTo>
                <a:lnTo>
                  <a:pt x="1482" y="712"/>
                </a:lnTo>
                <a:lnTo>
                  <a:pt x="1480" y="71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91" name="Freeform 826"/>
          <p:cNvSpPr>
            <a:spLocks/>
          </p:cNvSpPr>
          <p:nvPr/>
        </p:nvSpPr>
        <p:spPr bwMode="gray">
          <a:xfrm>
            <a:off x="3557504" y="2776827"/>
            <a:ext cx="235335" cy="152993"/>
          </a:xfrm>
          <a:custGeom>
            <a:avLst/>
            <a:gdLst>
              <a:gd name="T0" fmla="*/ 169 w 106"/>
              <a:gd name="T1" fmla="*/ 55 h 84"/>
              <a:gd name="T2" fmla="*/ 161 w 106"/>
              <a:gd name="T3" fmla="*/ 57 h 84"/>
              <a:gd name="T4" fmla="*/ 153 w 106"/>
              <a:gd name="T5" fmla="*/ 55 h 84"/>
              <a:gd name="T6" fmla="*/ 150 w 106"/>
              <a:gd name="T7" fmla="*/ 53 h 84"/>
              <a:gd name="T8" fmla="*/ 143 w 106"/>
              <a:gd name="T9" fmla="*/ 50 h 84"/>
              <a:gd name="T10" fmla="*/ 143 w 106"/>
              <a:gd name="T11" fmla="*/ 44 h 84"/>
              <a:gd name="T12" fmla="*/ 148 w 106"/>
              <a:gd name="T13" fmla="*/ 36 h 84"/>
              <a:gd name="T14" fmla="*/ 143 w 106"/>
              <a:gd name="T15" fmla="*/ 30 h 84"/>
              <a:gd name="T16" fmla="*/ 141 w 106"/>
              <a:gd name="T17" fmla="*/ 21 h 84"/>
              <a:gd name="T18" fmla="*/ 132 w 106"/>
              <a:gd name="T19" fmla="*/ 13 h 84"/>
              <a:gd name="T20" fmla="*/ 119 w 106"/>
              <a:gd name="T21" fmla="*/ 2 h 84"/>
              <a:gd name="T22" fmla="*/ 110 w 106"/>
              <a:gd name="T23" fmla="*/ 0 h 84"/>
              <a:gd name="T24" fmla="*/ 103 w 106"/>
              <a:gd name="T25" fmla="*/ 5 h 84"/>
              <a:gd name="T26" fmla="*/ 92 w 106"/>
              <a:gd name="T27" fmla="*/ 7 h 84"/>
              <a:gd name="T28" fmla="*/ 81 w 106"/>
              <a:gd name="T29" fmla="*/ 11 h 84"/>
              <a:gd name="T30" fmla="*/ 72 w 106"/>
              <a:gd name="T31" fmla="*/ 7 h 84"/>
              <a:gd name="T32" fmla="*/ 56 w 106"/>
              <a:gd name="T33" fmla="*/ 7 h 84"/>
              <a:gd name="T34" fmla="*/ 47 w 106"/>
              <a:gd name="T35" fmla="*/ 2 h 84"/>
              <a:gd name="T36" fmla="*/ 43 w 106"/>
              <a:gd name="T37" fmla="*/ 5 h 84"/>
              <a:gd name="T38" fmla="*/ 37 w 106"/>
              <a:gd name="T39" fmla="*/ 17 h 84"/>
              <a:gd name="T40" fmla="*/ 26 w 106"/>
              <a:gd name="T41" fmla="*/ 30 h 84"/>
              <a:gd name="T42" fmla="*/ 12 w 106"/>
              <a:gd name="T43" fmla="*/ 48 h 84"/>
              <a:gd name="T44" fmla="*/ 2 w 106"/>
              <a:gd name="T45" fmla="*/ 50 h 84"/>
              <a:gd name="T46" fmla="*/ 4 w 106"/>
              <a:gd name="T47" fmla="*/ 53 h 84"/>
              <a:gd name="T48" fmla="*/ 12 w 106"/>
              <a:gd name="T49" fmla="*/ 61 h 84"/>
              <a:gd name="T50" fmla="*/ 16 w 106"/>
              <a:gd name="T51" fmla="*/ 63 h 84"/>
              <a:gd name="T52" fmla="*/ 22 w 106"/>
              <a:gd name="T53" fmla="*/ 67 h 84"/>
              <a:gd name="T54" fmla="*/ 26 w 106"/>
              <a:gd name="T55" fmla="*/ 65 h 84"/>
              <a:gd name="T56" fmla="*/ 34 w 106"/>
              <a:gd name="T57" fmla="*/ 63 h 84"/>
              <a:gd name="T58" fmla="*/ 43 w 106"/>
              <a:gd name="T59" fmla="*/ 67 h 84"/>
              <a:gd name="T60" fmla="*/ 43 w 106"/>
              <a:gd name="T61" fmla="*/ 69 h 84"/>
              <a:gd name="T62" fmla="*/ 37 w 106"/>
              <a:gd name="T63" fmla="*/ 69 h 84"/>
              <a:gd name="T64" fmla="*/ 34 w 106"/>
              <a:gd name="T65" fmla="*/ 71 h 84"/>
              <a:gd name="T66" fmla="*/ 43 w 106"/>
              <a:gd name="T67" fmla="*/ 75 h 84"/>
              <a:gd name="T68" fmla="*/ 54 w 106"/>
              <a:gd name="T69" fmla="*/ 76 h 84"/>
              <a:gd name="T70" fmla="*/ 54 w 106"/>
              <a:gd name="T71" fmla="*/ 80 h 84"/>
              <a:gd name="T72" fmla="*/ 56 w 106"/>
              <a:gd name="T73" fmla="*/ 84 h 84"/>
              <a:gd name="T74" fmla="*/ 69 w 106"/>
              <a:gd name="T75" fmla="*/ 82 h 84"/>
              <a:gd name="T76" fmla="*/ 81 w 106"/>
              <a:gd name="T77" fmla="*/ 84 h 84"/>
              <a:gd name="T78" fmla="*/ 101 w 106"/>
              <a:gd name="T79" fmla="*/ 82 h 84"/>
              <a:gd name="T80" fmla="*/ 110 w 106"/>
              <a:gd name="T81" fmla="*/ 76 h 84"/>
              <a:gd name="T82" fmla="*/ 122 w 106"/>
              <a:gd name="T83" fmla="*/ 78 h 84"/>
              <a:gd name="T84" fmla="*/ 141 w 106"/>
              <a:gd name="T85" fmla="*/ 76 h 84"/>
              <a:gd name="T86" fmla="*/ 150 w 106"/>
              <a:gd name="T87" fmla="*/ 78 h 84"/>
              <a:gd name="T88" fmla="*/ 156 w 106"/>
              <a:gd name="T89" fmla="*/ 78 h 84"/>
              <a:gd name="T90" fmla="*/ 161 w 106"/>
              <a:gd name="T91" fmla="*/ 75 h 84"/>
              <a:gd name="T92" fmla="*/ 161 w 106"/>
              <a:gd name="T93" fmla="*/ 73 h 84"/>
              <a:gd name="T94" fmla="*/ 166 w 106"/>
              <a:gd name="T95" fmla="*/ 63 h 84"/>
              <a:gd name="T96" fmla="*/ 175 w 106"/>
              <a:gd name="T97" fmla="*/ 57 h 8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06" h="84">
                <a:moveTo>
                  <a:pt x="106" y="55"/>
                </a:moveTo>
                <a:lnTo>
                  <a:pt x="104" y="55"/>
                </a:lnTo>
                <a:lnTo>
                  <a:pt x="100" y="55"/>
                </a:lnTo>
                <a:lnTo>
                  <a:pt x="98" y="57"/>
                </a:lnTo>
                <a:lnTo>
                  <a:pt x="96" y="55"/>
                </a:lnTo>
                <a:lnTo>
                  <a:pt x="94" y="55"/>
                </a:lnTo>
                <a:lnTo>
                  <a:pt x="92" y="53"/>
                </a:lnTo>
                <a:lnTo>
                  <a:pt x="90" y="53"/>
                </a:lnTo>
                <a:lnTo>
                  <a:pt x="88" y="50"/>
                </a:lnTo>
                <a:lnTo>
                  <a:pt x="88" y="46"/>
                </a:lnTo>
                <a:lnTo>
                  <a:pt x="88" y="44"/>
                </a:lnTo>
                <a:lnTo>
                  <a:pt x="88" y="38"/>
                </a:lnTo>
                <a:lnTo>
                  <a:pt x="90" y="36"/>
                </a:lnTo>
                <a:lnTo>
                  <a:pt x="88" y="32"/>
                </a:lnTo>
                <a:lnTo>
                  <a:pt x="88" y="30"/>
                </a:lnTo>
                <a:lnTo>
                  <a:pt x="88" y="25"/>
                </a:lnTo>
                <a:lnTo>
                  <a:pt x="87" y="21"/>
                </a:lnTo>
                <a:lnTo>
                  <a:pt x="83" y="17"/>
                </a:lnTo>
                <a:lnTo>
                  <a:pt x="81" y="13"/>
                </a:lnTo>
                <a:lnTo>
                  <a:pt x="79" y="7"/>
                </a:lnTo>
                <a:lnTo>
                  <a:pt x="73" y="2"/>
                </a:lnTo>
                <a:lnTo>
                  <a:pt x="69" y="0"/>
                </a:lnTo>
                <a:lnTo>
                  <a:pt x="67" y="0"/>
                </a:lnTo>
                <a:lnTo>
                  <a:pt x="65" y="4"/>
                </a:lnTo>
                <a:lnTo>
                  <a:pt x="64" y="5"/>
                </a:lnTo>
                <a:lnTo>
                  <a:pt x="60" y="5"/>
                </a:lnTo>
                <a:lnTo>
                  <a:pt x="56" y="7"/>
                </a:lnTo>
                <a:lnTo>
                  <a:pt x="54" y="11"/>
                </a:lnTo>
                <a:lnTo>
                  <a:pt x="50" y="11"/>
                </a:lnTo>
                <a:lnTo>
                  <a:pt x="48" y="9"/>
                </a:lnTo>
                <a:lnTo>
                  <a:pt x="44" y="7"/>
                </a:lnTo>
                <a:lnTo>
                  <a:pt x="41" y="7"/>
                </a:lnTo>
                <a:lnTo>
                  <a:pt x="35" y="7"/>
                </a:lnTo>
                <a:lnTo>
                  <a:pt x="31" y="4"/>
                </a:lnTo>
                <a:lnTo>
                  <a:pt x="29" y="2"/>
                </a:lnTo>
                <a:lnTo>
                  <a:pt x="27" y="2"/>
                </a:lnTo>
                <a:lnTo>
                  <a:pt x="27" y="5"/>
                </a:lnTo>
                <a:lnTo>
                  <a:pt x="25" y="13"/>
                </a:lnTo>
                <a:lnTo>
                  <a:pt x="23" y="17"/>
                </a:lnTo>
                <a:lnTo>
                  <a:pt x="17" y="21"/>
                </a:lnTo>
                <a:lnTo>
                  <a:pt x="16" y="30"/>
                </a:lnTo>
                <a:lnTo>
                  <a:pt x="12" y="42"/>
                </a:lnTo>
                <a:lnTo>
                  <a:pt x="6" y="48"/>
                </a:lnTo>
                <a:lnTo>
                  <a:pt x="4" y="50"/>
                </a:lnTo>
                <a:lnTo>
                  <a:pt x="2" y="50"/>
                </a:lnTo>
                <a:lnTo>
                  <a:pt x="0" y="50"/>
                </a:lnTo>
                <a:lnTo>
                  <a:pt x="4" y="53"/>
                </a:lnTo>
                <a:lnTo>
                  <a:pt x="6" y="59"/>
                </a:lnTo>
                <a:lnTo>
                  <a:pt x="6" y="61"/>
                </a:lnTo>
                <a:lnTo>
                  <a:pt x="8" y="63"/>
                </a:lnTo>
                <a:lnTo>
                  <a:pt x="10" y="63"/>
                </a:lnTo>
                <a:lnTo>
                  <a:pt x="12" y="67"/>
                </a:lnTo>
                <a:lnTo>
                  <a:pt x="14" y="67"/>
                </a:lnTo>
                <a:lnTo>
                  <a:pt x="16" y="67"/>
                </a:lnTo>
                <a:lnTo>
                  <a:pt x="16" y="65"/>
                </a:lnTo>
                <a:lnTo>
                  <a:pt x="17" y="65"/>
                </a:lnTo>
                <a:lnTo>
                  <a:pt x="21" y="63"/>
                </a:lnTo>
                <a:lnTo>
                  <a:pt x="25" y="67"/>
                </a:lnTo>
                <a:lnTo>
                  <a:pt x="27" y="67"/>
                </a:lnTo>
                <a:lnTo>
                  <a:pt x="27" y="69"/>
                </a:lnTo>
                <a:lnTo>
                  <a:pt x="25" y="69"/>
                </a:lnTo>
                <a:lnTo>
                  <a:pt x="23" y="69"/>
                </a:lnTo>
                <a:lnTo>
                  <a:pt x="21" y="71"/>
                </a:lnTo>
                <a:lnTo>
                  <a:pt x="23" y="73"/>
                </a:lnTo>
                <a:lnTo>
                  <a:pt x="27" y="75"/>
                </a:lnTo>
                <a:lnTo>
                  <a:pt x="29" y="76"/>
                </a:lnTo>
                <a:lnTo>
                  <a:pt x="33" y="76"/>
                </a:lnTo>
                <a:lnTo>
                  <a:pt x="35" y="78"/>
                </a:lnTo>
                <a:lnTo>
                  <a:pt x="33" y="80"/>
                </a:lnTo>
                <a:lnTo>
                  <a:pt x="33" y="82"/>
                </a:lnTo>
                <a:lnTo>
                  <a:pt x="35" y="84"/>
                </a:lnTo>
                <a:lnTo>
                  <a:pt x="39" y="84"/>
                </a:lnTo>
                <a:lnTo>
                  <a:pt x="42" y="82"/>
                </a:lnTo>
                <a:lnTo>
                  <a:pt x="46" y="82"/>
                </a:lnTo>
                <a:lnTo>
                  <a:pt x="50" y="84"/>
                </a:lnTo>
                <a:lnTo>
                  <a:pt x="56" y="82"/>
                </a:lnTo>
                <a:lnTo>
                  <a:pt x="62" y="82"/>
                </a:lnTo>
                <a:lnTo>
                  <a:pt x="64" y="80"/>
                </a:lnTo>
                <a:lnTo>
                  <a:pt x="67" y="76"/>
                </a:lnTo>
                <a:lnTo>
                  <a:pt x="71" y="75"/>
                </a:lnTo>
                <a:lnTo>
                  <a:pt x="75" y="78"/>
                </a:lnTo>
                <a:lnTo>
                  <a:pt x="81" y="78"/>
                </a:lnTo>
                <a:lnTo>
                  <a:pt x="87" y="76"/>
                </a:lnTo>
                <a:lnTo>
                  <a:pt x="88" y="76"/>
                </a:lnTo>
                <a:lnTo>
                  <a:pt x="92" y="78"/>
                </a:lnTo>
                <a:lnTo>
                  <a:pt x="94" y="80"/>
                </a:lnTo>
                <a:lnTo>
                  <a:pt x="96" y="78"/>
                </a:lnTo>
                <a:lnTo>
                  <a:pt x="98" y="76"/>
                </a:lnTo>
                <a:lnTo>
                  <a:pt x="98" y="75"/>
                </a:lnTo>
                <a:lnTo>
                  <a:pt x="96" y="73"/>
                </a:lnTo>
                <a:lnTo>
                  <a:pt x="98" y="73"/>
                </a:lnTo>
                <a:lnTo>
                  <a:pt x="102" y="73"/>
                </a:lnTo>
                <a:lnTo>
                  <a:pt x="102" y="63"/>
                </a:lnTo>
                <a:lnTo>
                  <a:pt x="102" y="57"/>
                </a:lnTo>
                <a:lnTo>
                  <a:pt x="106" y="57"/>
                </a:lnTo>
                <a:lnTo>
                  <a:pt x="106" y="55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92" name="Freeform 827"/>
          <p:cNvSpPr>
            <a:spLocks/>
          </p:cNvSpPr>
          <p:nvPr/>
        </p:nvSpPr>
        <p:spPr bwMode="gray">
          <a:xfrm>
            <a:off x="4367917" y="3474387"/>
            <a:ext cx="22511" cy="36427"/>
          </a:xfrm>
          <a:custGeom>
            <a:avLst/>
            <a:gdLst>
              <a:gd name="T0" fmla="*/ 0 w 11"/>
              <a:gd name="T1" fmla="*/ 14 h 20"/>
              <a:gd name="T2" fmla="*/ 6 w 11"/>
              <a:gd name="T3" fmla="*/ 18 h 20"/>
              <a:gd name="T4" fmla="*/ 9 w 11"/>
              <a:gd name="T5" fmla="*/ 20 h 20"/>
              <a:gd name="T6" fmla="*/ 11 w 11"/>
              <a:gd name="T7" fmla="*/ 12 h 20"/>
              <a:gd name="T8" fmla="*/ 11 w 11"/>
              <a:gd name="T9" fmla="*/ 4 h 20"/>
              <a:gd name="T10" fmla="*/ 9 w 11"/>
              <a:gd name="T11" fmla="*/ 0 h 20"/>
              <a:gd name="T12" fmla="*/ 8 w 11"/>
              <a:gd name="T13" fmla="*/ 0 h 20"/>
              <a:gd name="T14" fmla="*/ 4 w 11"/>
              <a:gd name="T15" fmla="*/ 6 h 20"/>
              <a:gd name="T16" fmla="*/ 2 w 11"/>
              <a:gd name="T17" fmla="*/ 14 h 20"/>
              <a:gd name="T18" fmla="*/ 0 w 11"/>
              <a:gd name="T19" fmla="*/ 14 h 2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1" h="20">
                <a:moveTo>
                  <a:pt x="0" y="14"/>
                </a:moveTo>
                <a:lnTo>
                  <a:pt x="6" y="18"/>
                </a:lnTo>
                <a:lnTo>
                  <a:pt x="9" y="20"/>
                </a:lnTo>
                <a:lnTo>
                  <a:pt x="11" y="12"/>
                </a:lnTo>
                <a:lnTo>
                  <a:pt x="11" y="4"/>
                </a:lnTo>
                <a:lnTo>
                  <a:pt x="9" y="0"/>
                </a:lnTo>
                <a:lnTo>
                  <a:pt x="8" y="0"/>
                </a:lnTo>
                <a:lnTo>
                  <a:pt x="4" y="6"/>
                </a:lnTo>
                <a:lnTo>
                  <a:pt x="2" y="14"/>
                </a:lnTo>
                <a:lnTo>
                  <a:pt x="0" y="14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93" name="Freeform 828"/>
          <p:cNvSpPr>
            <a:spLocks/>
          </p:cNvSpPr>
          <p:nvPr/>
        </p:nvSpPr>
        <p:spPr bwMode="gray">
          <a:xfrm>
            <a:off x="2710343" y="2986281"/>
            <a:ext cx="77762" cy="152993"/>
          </a:xfrm>
          <a:custGeom>
            <a:avLst/>
            <a:gdLst>
              <a:gd name="T0" fmla="*/ 47 w 35"/>
              <a:gd name="T1" fmla="*/ 82 h 84"/>
              <a:gd name="T2" fmla="*/ 47 w 35"/>
              <a:gd name="T3" fmla="*/ 80 h 84"/>
              <a:gd name="T4" fmla="*/ 47 w 35"/>
              <a:gd name="T5" fmla="*/ 75 h 84"/>
              <a:gd name="T6" fmla="*/ 47 w 35"/>
              <a:gd name="T7" fmla="*/ 73 h 84"/>
              <a:gd name="T8" fmla="*/ 40 w 35"/>
              <a:gd name="T9" fmla="*/ 71 h 84"/>
              <a:gd name="T10" fmla="*/ 40 w 35"/>
              <a:gd name="T11" fmla="*/ 65 h 84"/>
              <a:gd name="T12" fmla="*/ 43 w 35"/>
              <a:gd name="T13" fmla="*/ 61 h 84"/>
              <a:gd name="T14" fmla="*/ 47 w 35"/>
              <a:gd name="T15" fmla="*/ 59 h 84"/>
              <a:gd name="T16" fmla="*/ 43 w 35"/>
              <a:gd name="T17" fmla="*/ 55 h 84"/>
              <a:gd name="T18" fmla="*/ 40 w 35"/>
              <a:gd name="T19" fmla="*/ 52 h 84"/>
              <a:gd name="T20" fmla="*/ 40 w 35"/>
              <a:gd name="T21" fmla="*/ 50 h 84"/>
              <a:gd name="T22" fmla="*/ 43 w 35"/>
              <a:gd name="T23" fmla="*/ 48 h 84"/>
              <a:gd name="T24" fmla="*/ 43 w 35"/>
              <a:gd name="T25" fmla="*/ 46 h 84"/>
              <a:gd name="T26" fmla="*/ 47 w 35"/>
              <a:gd name="T27" fmla="*/ 42 h 84"/>
              <a:gd name="T28" fmla="*/ 43 w 35"/>
              <a:gd name="T29" fmla="*/ 38 h 84"/>
              <a:gd name="T30" fmla="*/ 43 w 35"/>
              <a:gd name="T31" fmla="*/ 34 h 84"/>
              <a:gd name="T32" fmla="*/ 51 w 35"/>
              <a:gd name="T33" fmla="*/ 31 h 84"/>
              <a:gd name="T34" fmla="*/ 54 w 35"/>
              <a:gd name="T35" fmla="*/ 29 h 84"/>
              <a:gd name="T36" fmla="*/ 51 w 35"/>
              <a:gd name="T37" fmla="*/ 25 h 84"/>
              <a:gd name="T38" fmla="*/ 51 w 35"/>
              <a:gd name="T39" fmla="*/ 21 h 84"/>
              <a:gd name="T40" fmla="*/ 43 w 35"/>
              <a:gd name="T41" fmla="*/ 17 h 84"/>
              <a:gd name="T42" fmla="*/ 43 w 35"/>
              <a:gd name="T43" fmla="*/ 13 h 84"/>
              <a:gd name="T44" fmla="*/ 54 w 35"/>
              <a:gd name="T45" fmla="*/ 9 h 84"/>
              <a:gd name="T46" fmla="*/ 58 w 35"/>
              <a:gd name="T47" fmla="*/ 6 h 84"/>
              <a:gd name="T48" fmla="*/ 58 w 35"/>
              <a:gd name="T49" fmla="*/ 4 h 84"/>
              <a:gd name="T50" fmla="*/ 54 w 35"/>
              <a:gd name="T51" fmla="*/ 4 h 84"/>
              <a:gd name="T52" fmla="*/ 51 w 35"/>
              <a:gd name="T53" fmla="*/ 4 h 84"/>
              <a:gd name="T54" fmla="*/ 51 w 35"/>
              <a:gd name="T55" fmla="*/ 2 h 84"/>
              <a:gd name="T56" fmla="*/ 43 w 35"/>
              <a:gd name="T57" fmla="*/ 2 h 84"/>
              <a:gd name="T58" fmla="*/ 37 w 35"/>
              <a:gd name="T59" fmla="*/ 2 h 84"/>
              <a:gd name="T60" fmla="*/ 30 w 35"/>
              <a:gd name="T61" fmla="*/ 2 h 84"/>
              <a:gd name="T62" fmla="*/ 26 w 35"/>
              <a:gd name="T63" fmla="*/ 2 h 84"/>
              <a:gd name="T64" fmla="*/ 26 w 35"/>
              <a:gd name="T65" fmla="*/ 2 h 84"/>
              <a:gd name="T66" fmla="*/ 26 w 35"/>
              <a:gd name="T67" fmla="*/ 2 h 84"/>
              <a:gd name="T68" fmla="*/ 26 w 35"/>
              <a:gd name="T69" fmla="*/ 0 h 84"/>
              <a:gd name="T70" fmla="*/ 16 w 35"/>
              <a:gd name="T71" fmla="*/ 0 h 84"/>
              <a:gd name="T72" fmla="*/ 12 w 35"/>
              <a:gd name="T73" fmla="*/ 2 h 84"/>
              <a:gd name="T74" fmla="*/ 14 w 35"/>
              <a:gd name="T75" fmla="*/ 13 h 84"/>
              <a:gd name="T76" fmla="*/ 16 w 35"/>
              <a:gd name="T77" fmla="*/ 27 h 84"/>
              <a:gd name="T78" fmla="*/ 12 w 35"/>
              <a:gd name="T79" fmla="*/ 29 h 84"/>
              <a:gd name="T80" fmla="*/ 4 w 35"/>
              <a:gd name="T81" fmla="*/ 36 h 84"/>
              <a:gd name="T82" fmla="*/ 2 w 35"/>
              <a:gd name="T83" fmla="*/ 44 h 84"/>
              <a:gd name="T84" fmla="*/ 0 w 35"/>
              <a:gd name="T85" fmla="*/ 44 h 84"/>
              <a:gd name="T86" fmla="*/ 0 w 35"/>
              <a:gd name="T87" fmla="*/ 44 h 84"/>
              <a:gd name="T88" fmla="*/ 0 w 35"/>
              <a:gd name="T89" fmla="*/ 50 h 84"/>
              <a:gd name="T90" fmla="*/ 0 w 35"/>
              <a:gd name="T91" fmla="*/ 55 h 84"/>
              <a:gd name="T92" fmla="*/ 2 w 35"/>
              <a:gd name="T93" fmla="*/ 54 h 84"/>
              <a:gd name="T94" fmla="*/ 4 w 35"/>
              <a:gd name="T95" fmla="*/ 54 h 84"/>
              <a:gd name="T96" fmla="*/ 2 w 35"/>
              <a:gd name="T97" fmla="*/ 57 h 84"/>
              <a:gd name="T98" fmla="*/ 2 w 35"/>
              <a:gd name="T99" fmla="*/ 61 h 84"/>
              <a:gd name="T100" fmla="*/ 12 w 35"/>
              <a:gd name="T101" fmla="*/ 65 h 84"/>
              <a:gd name="T102" fmla="*/ 12 w 35"/>
              <a:gd name="T103" fmla="*/ 75 h 84"/>
              <a:gd name="T104" fmla="*/ 4 w 35"/>
              <a:gd name="T105" fmla="*/ 84 h 84"/>
              <a:gd name="T106" fmla="*/ 26 w 35"/>
              <a:gd name="T107" fmla="*/ 84 h 84"/>
              <a:gd name="T108" fmla="*/ 47 w 35"/>
              <a:gd name="T109" fmla="*/ 82 h 8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35" h="84">
                <a:moveTo>
                  <a:pt x="29" y="82"/>
                </a:moveTo>
                <a:lnTo>
                  <a:pt x="29" y="80"/>
                </a:lnTo>
                <a:lnTo>
                  <a:pt x="29" y="75"/>
                </a:lnTo>
                <a:lnTo>
                  <a:pt x="29" y="73"/>
                </a:lnTo>
                <a:lnTo>
                  <a:pt x="25" y="71"/>
                </a:lnTo>
                <a:lnTo>
                  <a:pt x="25" y="65"/>
                </a:lnTo>
                <a:lnTo>
                  <a:pt x="27" y="61"/>
                </a:lnTo>
                <a:lnTo>
                  <a:pt x="29" y="59"/>
                </a:lnTo>
                <a:lnTo>
                  <a:pt x="27" y="55"/>
                </a:lnTo>
                <a:lnTo>
                  <a:pt x="25" y="52"/>
                </a:lnTo>
                <a:lnTo>
                  <a:pt x="25" y="50"/>
                </a:lnTo>
                <a:lnTo>
                  <a:pt x="27" y="48"/>
                </a:lnTo>
                <a:lnTo>
                  <a:pt x="27" y="46"/>
                </a:lnTo>
                <a:lnTo>
                  <a:pt x="29" y="42"/>
                </a:lnTo>
                <a:lnTo>
                  <a:pt x="27" y="38"/>
                </a:lnTo>
                <a:lnTo>
                  <a:pt x="27" y="34"/>
                </a:lnTo>
                <a:lnTo>
                  <a:pt x="31" y="31"/>
                </a:lnTo>
                <a:lnTo>
                  <a:pt x="33" y="29"/>
                </a:lnTo>
                <a:lnTo>
                  <a:pt x="31" y="25"/>
                </a:lnTo>
                <a:lnTo>
                  <a:pt x="31" y="21"/>
                </a:lnTo>
                <a:lnTo>
                  <a:pt x="27" y="17"/>
                </a:lnTo>
                <a:lnTo>
                  <a:pt x="27" y="13"/>
                </a:lnTo>
                <a:lnTo>
                  <a:pt x="33" y="9"/>
                </a:lnTo>
                <a:lnTo>
                  <a:pt x="35" y="6"/>
                </a:lnTo>
                <a:lnTo>
                  <a:pt x="35" y="4"/>
                </a:lnTo>
                <a:lnTo>
                  <a:pt x="33" y="4"/>
                </a:lnTo>
                <a:lnTo>
                  <a:pt x="31" y="4"/>
                </a:lnTo>
                <a:lnTo>
                  <a:pt x="31" y="2"/>
                </a:lnTo>
                <a:lnTo>
                  <a:pt x="27" y="2"/>
                </a:lnTo>
                <a:lnTo>
                  <a:pt x="23" y="2"/>
                </a:lnTo>
                <a:lnTo>
                  <a:pt x="18" y="2"/>
                </a:lnTo>
                <a:lnTo>
                  <a:pt x="16" y="2"/>
                </a:lnTo>
                <a:lnTo>
                  <a:pt x="16" y="0"/>
                </a:lnTo>
                <a:lnTo>
                  <a:pt x="10" y="0"/>
                </a:lnTo>
                <a:lnTo>
                  <a:pt x="6" y="2"/>
                </a:lnTo>
                <a:lnTo>
                  <a:pt x="8" y="13"/>
                </a:lnTo>
                <a:lnTo>
                  <a:pt x="10" y="27"/>
                </a:lnTo>
                <a:lnTo>
                  <a:pt x="6" y="29"/>
                </a:lnTo>
                <a:lnTo>
                  <a:pt x="4" y="36"/>
                </a:lnTo>
                <a:lnTo>
                  <a:pt x="2" y="44"/>
                </a:lnTo>
                <a:lnTo>
                  <a:pt x="0" y="44"/>
                </a:lnTo>
                <a:lnTo>
                  <a:pt x="0" y="50"/>
                </a:lnTo>
                <a:lnTo>
                  <a:pt x="0" y="55"/>
                </a:lnTo>
                <a:lnTo>
                  <a:pt x="2" y="54"/>
                </a:lnTo>
                <a:lnTo>
                  <a:pt x="4" y="54"/>
                </a:lnTo>
                <a:lnTo>
                  <a:pt x="2" y="57"/>
                </a:lnTo>
                <a:lnTo>
                  <a:pt x="2" y="61"/>
                </a:lnTo>
                <a:lnTo>
                  <a:pt x="6" y="65"/>
                </a:lnTo>
                <a:lnTo>
                  <a:pt x="6" y="75"/>
                </a:lnTo>
                <a:lnTo>
                  <a:pt x="4" y="84"/>
                </a:lnTo>
                <a:lnTo>
                  <a:pt x="16" y="84"/>
                </a:lnTo>
                <a:lnTo>
                  <a:pt x="29" y="8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94" name="Freeform 829"/>
          <p:cNvSpPr>
            <a:spLocks/>
          </p:cNvSpPr>
          <p:nvPr/>
        </p:nvSpPr>
        <p:spPr bwMode="gray">
          <a:xfrm>
            <a:off x="3363094" y="2563722"/>
            <a:ext cx="296727" cy="202170"/>
          </a:xfrm>
          <a:custGeom>
            <a:avLst/>
            <a:gdLst>
              <a:gd name="T0" fmla="*/ 104 w 134"/>
              <a:gd name="T1" fmla="*/ 3 h 111"/>
              <a:gd name="T2" fmla="*/ 95 w 134"/>
              <a:gd name="T3" fmla="*/ 7 h 111"/>
              <a:gd name="T4" fmla="*/ 87 w 134"/>
              <a:gd name="T5" fmla="*/ 9 h 111"/>
              <a:gd name="T6" fmla="*/ 83 w 134"/>
              <a:gd name="T7" fmla="*/ 3 h 111"/>
              <a:gd name="T8" fmla="*/ 87 w 134"/>
              <a:gd name="T9" fmla="*/ 2 h 111"/>
              <a:gd name="T10" fmla="*/ 77 w 134"/>
              <a:gd name="T11" fmla="*/ 0 h 111"/>
              <a:gd name="T12" fmla="*/ 14 w 134"/>
              <a:gd name="T13" fmla="*/ 15 h 111"/>
              <a:gd name="T14" fmla="*/ 2 w 134"/>
              <a:gd name="T15" fmla="*/ 15 h 111"/>
              <a:gd name="T16" fmla="*/ 0 w 134"/>
              <a:gd name="T17" fmla="*/ 26 h 111"/>
              <a:gd name="T18" fmla="*/ 2 w 134"/>
              <a:gd name="T19" fmla="*/ 34 h 111"/>
              <a:gd name="T20" fmla="*/ 2 w 134"/>
              <a:gd name="T21" fmla="*/ 44 h 111"/>
              <a:gd name="T22" fmla="*/ 4 w 134"/>
              <a:gd name="T23" fmla="*/ 51 h 111"/>
              <a:gd name="T24" fmla="*/ 6 w 134"/>
              <a:gd name="T25" fmla="*/ 67 h 111"/>
              <a:gd name="T26" fmla="*/ 17 w 134"/>
              <a:gd name="T27" fmla="*/ 71 h 111"/>
              <a:gd name="T28" fmla="*/ 31 w 134"/>
              <a:gd name="T29" fmla="*/ 73 h 111"/>
              <a:gd name="T30" fmla="*/ 40 w 134"/>
              <a:gd name="T31" fmla="*/ 74 h 111"/>
              <a:gd name="T32" fmla="*/ 55 w 134"/>
              <a:gd name="T33" fmla="*/ 80 h 111"/>
              <a:gd name="T34" fmla="*/ 67 w 134"/>
              <a:gd name="T35" fmla="*/ 82 h 111"/>
              <a:gd name="T36" fmla="*/ 77 w 134"/>
              <a:gd name="T37" fmla="*/ 90 h 111"/>
              <a:gd name="T38" fmla="*/ 80 w 134"/>
              <a:gd name="T39" fmla="*/ 94 h 111"/>
              <a:gd name="T40" fmla="*/ 95 w 134"/>
              <a:gd name="T41" fmla="*/ 94 h 111"/>
              <a:gd name="T42" fmla="*/ 104 w 134"/>
              <a:gd name="T43" fmla="*/ 96 h 111"/>
              <a:gd name="T44" fmla="*/ 117 w 134"/>
              <a:gd name="T45" fmla="*/ 99 h 111"/>
              <a:gd name="T46" fmla="*/ 123 w 134"/>
              <a:gd name="T47" fmla="*/ 99 h 111"/>
              <a:gd name="T48" fmla="*/ 130 w 134"/>
              <a:gd name="T49" fmla="*/ 96 h 111"/>
              <a:gd name="T50" fmla="*/ 148 w 134"/>
              <a:gd name="T51" fmla="*/ 90 h 111"/>
              <a:gd name="T52" fmla="*/ 163 w 134"/>
              <a:gd name="T53" fmla="*/ 92 h 111"/>
              <a:gd name="T54" fmla="*/ 175 w 134"/>
              <a:gd name="T55" fmla="*/ 96 h 111"/>
              <a:gd name="T56" fmla="*/ 184 w 134"/>
              <a:gd name="T57" fmla="*/ 101 h 111"/>
              <a:gd name="T58" fmla="*/ 190 w 134"/>
              <a:gd name="T59" fmla="*/ 109 h 111"/>
              <a:gd name="T60" fmla="*/ 200 w 134"/>
              <a:gd name="T61" fmla="*/ 109 h 111"/>
              <a:gd name="T62" fmla="*/ 202 w 134"/>
              <a:gd name="T63" fmla="*/ 101 h 111"/>
              <a:gd name="T64" fmla="*/ 206 w 134"/>
              <a:gd name="T65" fmla="*/ 92 h 111"/>
              <a:gd name="T66" fmla="*/ 213 w 134"/>
              <a:gd name="T67" fmla="*/ 84 h 111"/>
              <a:gd name="T68" fmla="*/ 211 w 134"/>
              <a:gd name="T69" fmla="*/ 78 h 111"/>
              <a:gd name="T70" fmla="*/ 211 w 134"/>
              <a:gd name="T71" fmla="*/ 67 h 111"/>
              <a:gd name="T72" fmla="*/ 213 w 134"/>
              <a:gd name="T73" fmla="*/ 59 h 111"/>
              <a:gd name="T74" fmla="*/ 211 w 134"/>
              <a:gd name="T75" fmla="*/ 53 h 111"/>
              <a:gd name="T76" fmla="*/ 211 w 134"/>
              <a:gd name="T77" fmla="*/ 46 h 111"/>
              <a:gd name="T78" fmla="*/ 213 w 134"/>
              <a:gd name="T79" fmla="*/ 34 h 111"/>
              <a:gd name="T80" fmla="*/ 211 w 134"/>
              <a:gd name="T81" fmla="*/ 23 h 111"/>
              <a:gd name="T82" fmla="*/ 211 w 134"/>
              <a:gd name="T83" fmla="*/ 17 h 111"/>
              <a:gd name="T84" fmla="*/ 190 w 134"/>
              <a:gd name="T85" fmla="*/ 13 h 111"/>
              <a:gd name="T86" fmla="*/ 169 w 134"/>
              <a:gd name="T87" fmla="*/ 15 h 111"/>
              <a:gd name="T88" fmla="*/ 160 w 134"/>
              <a:gd name="T89" fmla="*/ 15 h 111"/>
              <a:gd name="T90" fmla="*/ 132 w 134"/>
              <a:gd name="T91" fmla="*/ 11 h 111"/>
              <a:gd name="T92" fmla="*/ 111 w 134"/>
              <a:gd name="T93" fmla="*/ 5 h 111"/>
              <a:gd name="T94" fmla="*/ 111 w 134"/>
              <a:gd name="T95" fmla="*/ 5 h 111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134" h="111">
                <a:moveTo>
                  <a:pt x="69" y="5"/>
                </a:moveTo>
                <a:lnTo>
                  <a:pt x="65" y="3"/>
                </a:lnTo>
                <a:lnTo>
                  <a:pt x="63" y="3"/>
                </a:lnTo>
                <a:lnTo>
                  <a:pt x="59" y="7"/>
                </a:lnTo>
                <a:lnTo>
                  <a:pt x="56" y="7"/>
                </a:lnTo>
                <a:lnTo>
                  <a:pt x="54" y="9"/>
                </a:lnTo>
                <a:lnTo>
                  <a:pt x="52" y="7"/>
                </a:lnTo>
                <a:lnTo>
                  <a:pt x="52" y="3"/>
                </a:lnTo>
                <a:lnTo>
                  <a:pt x="54" y="3"/>
                </a:lnTo>
                <a:lnTo>
                  <a:pt x="54" y="2"/>
                </a:lnTo>
                <a:lnTo>
                  <a:pt x="52" y="0"/>
                </a:lnTo>
                <a:lnTo>
                  <a:pt x="48" y="0"/>
                </a:lnTo>
                <a:lnTo>
                  <a:pt x="29" y="7"/>
                </a:lnTo>
                <a:lnTo>
                  <a:pt x="8" y="15"/>
                </a:lnTo>
                <a:lnTo>
                  <a:pt x="4" y="15"/>
                </a:lnTo>
                <a:lnTo>
                  <a:pt x="2" y="15"/>
                </a:lnTo>
                <a:lnTo>
                  <a:pt x="0" y="21"/>
                </a:lnTo>
                <a:lnTo>
                  <a:pt x="0" y="26"/>
                </a:lnTo>
                <a:lnTo>
                  <a:pt x="0" y="32"/>
                </a:lnTo>
                <a:lnTo>
                  <a:pt x="2" y="34"/>
                </a:lnTo>
                <a:lnTo>
                  <a:pt x="2" y="38"/>
                </a:lnTo>
                <a:lnTo>
                  <a:pt x="2" y="44"/>
                </a:lnTo>
                <a:lnTo>
                  <a:pt x="4" y="48"/>
                </a:lnTo>
                <a:lnTo>
                  <a:pt x="4" y="51"/>
                </a:lnTo>
                <a:lnTo>
                  <a:pt x="4" y="61"/>
                </a:lnTo>
                <a:lnTo>
                  <a:pt x="6" y="67"/>
                </a:lnTo>
                <a:lnTo>
                  <a:pt x="10" y="69"/>
                </a:lnTo>
                <a:lnTo>
                  <a:pt x="11" y="71"/>
                </a:lnTo>
                <a:lnTo>
                  <a:pt x="15" y="71"/>
                </a:lnTo>
                <a:lnTo>
                  <a:pt x="19" y="73"/>
                </a:lnTo>
                <a:lnTo>
                  <a:pt x="21" y="74"/>
                </a:lnTo>
                <a:lnTo>
                  <a:pt x="25" y="74"/>
                </a:lnTo>
                <a:lnTo>
                  <a:pt x="31" y="78"/>
                </a:lnTo>
                <a:lnTo>
                  <a:pt x="34" y="80"/>
                </a:lnTo>
                <a:lnTo>
                  <a:pt x="38" y="80"/>
                </a:lnTo>
                <a:lnTo>
                  <a:pt x="42" y="82"/>
                </a:lnTo>
                <a:lnTo>
                  <a:pt x="46" y="86"/>
                </a:lnTo>
                <a:lnTo>
                  <a:pt x="48" y="90"/>
                </a:lnTo>
                <a:lnTo>
                  <a:pt x="50" y="94"/>
                </a:lnTo>
                <a:lnTo>
                  <a:pt x="56" y="94"/>
                </a:lnTo>
                <a:lnTo>
                  <a:pt x="59" y="94"/>
                </a:lnTo>
                <a:lnTo>
                  <a:pt x="61" y="94"/>
                </a:lnTo>
                <a:lnTo>
                  <a:pt x="65" y="96"/>
                </a:lnTo>
                <a:lnTo>
                  <a:pt x="69" y="97"/>
                </a:lnTo>
                <a:lnTo>
                  <a:pt x="73" y="99"/>
                </a:lnTo>
                <a:lnTo>
                  <a:pt x="75" y="99"/>
                </a:lnTo>
                <a:lnTo>
                  <a:pt x="77" y="99"/>
                </a:lnTo>
                <a:lnTo>
                  <a:pt x="79" y="97"/>
                </a:lnTo>
                <a:lnTo>
                  <a:pt x="81" y="96"/>
                </a:lnTo>
                <a:lnTo>
                  <a:pt x="86" y="94"/>
                </a:lnTo>
                <a:lnTo>
                  <a:pt x="92" y="90"/>
                </a:lnTo>
                <a:lnTo>
                  <a:pt x="98" y="90"/>
                </a:lnTo>
                <a:lnTo>
                  <a:pt x="102" y="92"/>
                </a:lnTo>
                <a:lnTo>
                  <a:pt x="105" y="94"/>
                </a:lnTo>
                <a:lnTo>
                  <a:pt x="109" y="96"/>
                </a:lnTo>
                <a:lnTo>
                  <a:pt x="113" y="99"/>
                </a:lnTo>
                <a:lnTo>
                  <a:pt x="115" y="101"/>
                </a:lnTo>
                <a:lnTo>
                  <a:pt x="115" y="105"/>
                </a:lnTo>
                <a:lnTo>
                  <a:pt x="119" y="109"/>
                </a:lnTo>
                <a:lnTo>
                  <a:pt x="121" y="111"/>
                </a:lnTo>
                <a:lnTo>
                  <a:pt x="125" y="109"/>
                </a:lnTo>
                <a:lnTo>
                  <a:pt x="129" y="105"/>
                </a:lnTo>
                <a:lnTo>
                  <a:pt x="127" y="101"/>
                </a:lnTo>
                <a:lnTo>
                  <a:pt x="127" y="96"/>
                </a:lnTo>
                <a:lnTo>
                  <a:pt x="129" y="92"/>
                </a:lnTo>
                <a:lnTo>
                  <a:pt x="130" y="90"/>
                </a:lnTo>
                <a:lnTo>
                  <a:pt x="132" y="84"/>
                </a:lnTo>
                <a:lnTo>
                  <a:pt x="134" y="80"/>
                </a:lnTo>
                <a:lnTo>
                  <a:pt x="130" y="78"/>
                </a:lnTo>
                <a:lnTo>
                  <a:pt x="129" y="71"/>
                </a:lnTo>
                <a:lnTo>
                  <a:pt x="130" y="67"/>
                </a:lnTo>
                <a:lnTo>
                  <a:pt x="130" y="63"/>
                </a:lnTo>
                <a:lnTo>
                  <a:pt x="132" y="59"/>
                </a:lnTo>
                <a:lnTo>
                  <a:pt x="132" y="57"/>
                </a:lnTo>
                <a:lnTo>
                  <a:pt x="130" y="53"/>
                </a:lnTo>
                <a:lnTo>
                  <a:pt x="130" y="50"/>
                </a:lnTo>
                <a:lnTo>
                  <a:pt x="130" y="46"/>
                </a:lnTo>
                <a:lnTo>
                  <a:pt x="130" y="40"/>
                </a:lnTo>
                <a:lnTo>
                  <a:pt x="132" y="34"/>
                </a:lnTo>
                <a:lnTo>
                  <a:pt x="134" y="28"/>
                </a:lnTo>
                <a:lnTo>
                  <a:pt x="130" y="23"/>
                </a:lnTo>
                <a:lnTo>
                  <a:pt x="130" y="19"/>
                </a:lnTo>
                <a:lnTo>
                  <a:pt x="130" y="17"/>
                </a:lnTo>
                <a:lnTo>
                  <a:pt x="129" y="15"/>
                </a:lnTo>
                <a:lnTo>
                  <a:pt x="119" y="13"/>
                </a:lnTo>
                <a:lnTo>
                  <a:pt x="111" y="13"/>
                </a:lnTo>
                <a:lnTo>
                  <a:pt x="105" y="15"/>
                </a:lnTo>
                <a:lnTo>
                  <a:pt x="104" y="15"/>
                </a:lnTo>
                <a:lnTo>
                  <a:pt x="100" y="15"/>
                </a:lnTo>
                <a:lnTo>
                  <a:pt x="92" y="13"/>
                </a:lnTo>
                <a:lnTo>
                  <a:pt x="82" y="11"/>
                </a:lnTo>
                <a:lnTo>
                  <a:pt x="73" y="9"/>
                </a:lnTo>
                <a:lnTo>
                  <a:pt x="69" y="5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95" name="Freeform 830"/>
          <p:cNvSpPr>
            <a:spLocks noEditPoints="1"/>
          </p:cNvSpPr>
          <p:nvPr/>
        </p:nvSpPr>
        <p:spPr bwMode="gray">
          <a:xfrm>
            <a:off x="6199392" y="3698413"/>
            <a:ext cx="259892" cy="375196"/>
          </a:xfrm>
          <a:custGeom>
            <a:avLst/>
            <a:gdLst>
              <a:gd name="T0" fmla="*/ 164 w 117"/>
              <a:gd name="T1" fmla="*/ 156 h 206"/>
              <a:gd name="T2" fmla="*/ 148 w 117"/>
              <a:gd name="T3" fmla="*/ 161 h 206"/>
              <a:gd name="T4" fmla="*/ 134 w 117"/>
              <a:gd name="T5" fmla="*/ 163 h 206"/>
              <a:gd name="T6" fmla="*/ 116 w 117"/>
              <a:gd name="T7" fmla="*/ 161 h 206"/>
              <a:gd name="T8" fmla="*/ 100 w 117"/>
              <a:gd name="T9" fmla="*/ 177 h 206"/>
              <a:gd name="T10" fmla="*/ 100 w 117"/>
              <a:gd name="T11" fmla="*/ 183 h 206"/>
              <a:gd name="T12" fmla="*/ 113 w 117"/>
              <a:gd name="T13" fmla="*/ 177 h 206"/>
              <a:gd name="T14" fmla="*/ 137 w 117"/>
              <a:gd name="T15" fmla="*/ 183 h 206"/>
              <a:gd name="T16" fmla="*/ 151 w 117"/>
              <a:gd name="T17" fmla="*/ 198 h 206"/>
              <a:gd name="T18" fmla="*/ 166 w 117"/>
              <a:gd name="T19" fmla="*/ 204 h 206"/>
              <a:gd name="T20" fmla="*/ 175 w 117"/>
              <a:gd name="T21" fmla="*/ 190 h 206"/>
              <a:gd name="T22" fmla="*/ 178 w 117"/>
              <a:gd name="T23" fmla="*/ 181 h 206"/>
              <a:gd name="T24" fmla="*/ 192 w 117"/>
              <a:gd name="T25" fmla="*/ 163 h 206"/>
              <a:gd name="T26" fmla="*/ 180 w 117"/>
              <a:gd name="T27" fmla="*/ 146 h 206"/>
              <a:gd name="T28" fmla="*/ 148 w 117"/>
              <a:gd name="T29" fmla="*/ 135 h 206"/>
              <a:gd name="T30" fmla="*/ 148 w 117"/>
              <a:gd name="T31" fmla="*/ 140 h 206"/>
              <a:gd name="T32" fmla="*/ 151 w 117"/>
              <a:gd name="T33" fmla="*/ 135 h 206"/>
              <a:gd name="T34" fmla="*/ 126 w 117"/>
              <a:gd name="T35" fmla="*/ 138 h 206"/>
              <a:gd name="T36" fmla="*/ 116 w 117"/>
              <a:gd name="T37" fmla="*/ 129 h 206"/>
              <a:gd name="T38" fmla="*/ 102 w 117"/>
              <a:gd name="T39" fmla="*/ 138 h 206"/>
              <a:gd name="T40" fmla="*/ 119 w 117"/>
              <a:gd name="T41" fmla="*/ 146 h 206"/>
              <a:gd name="T42" fmla="*/ 126 w 117"/>
              <a:gd name="T43" fmla="*/ 140 h 206"/>
              <a:gd name="T44" fmla="*/ 145 w 117"/>
              <a:gd name="T45" fmla="*/ 129 h 206"/>
              <a:gd name="T46" fmla="*/ 134 w 117"/>
              <a:gd name="T47" fmla="*/ 131 h 206"/>
              <a:gd name="T48" fmla="*/ 126 w 117"/>
              <a:gd name="T49" fmla="*/ 123 h 206"/>
              <a:gd name="T50" fmla="*/ 161 w 117"/>
              <a:gd name="T51" fmla="*/ 119 h 206"/>
              <a:gd name="T52" fmla="*/ 175 w 117"/>
              <a:gd name="T53" fmla="*/ 135 h 206"/>
              <a:gd name="T54" fmla="*/ 170 w 117"/>
              <a:gd name="T55" fmla="*/ 117 h 206"/>
              <a:gd name="T56" fmla="*/ 47 w 117"/>
              <a:gd name="T57" fmla="*/ 119 h 206"/>
              <a:gd name="T58" fmla="*/ 20 w 117"/>
              <a:gd name="T59" fmla="*/ 148 h 206"/>
              <a:gd name="T60" fmla="*/ 0 w 117"/>
              <a:gd name="T61" fmla="*/ 160 h 206"/>
              <a:gd name="T62" fmla="*/ 28 w 117"/>
              <a:gd name="T63" fmla="*/ 152 h 206"/>
              <a:gd name="T64" fmla="*/ 54 w 117"/>
              <a:gd name="T65" fmla="*/ 129 h 206"/>
              <a:gd name="T66" fmla="*/ 96 w 117"/>
              <a:gd name="T67" fmla="*/ 123 h 206"/>
              <a:gd name="T68" fmla="*/ 116 w 117"/>
              <a:gd name="T69" fmla="*/ 121 h 206"/>
              <a:gd name="T70" fmla="*/ 126 w 117"/>
              <a:gd name="T71" fmla="*/ 102 h 206"/>
              <a:gd name="T72" fmla="*/ 137 w 117"/>
              <a:gd name="T73" fmla="*/ 110 h 206"/>
              <a:gd name="T74" fmla="*/ 126 w 117"/>
              <a:gd name="T75" fmla="*/ 102 h 206"/>
              <a:gd name="T76" fmla="*/ 63 w 117"/>
              <a:gd name="T77" fmla="*/ 108 h 206"/>
              <a:gd name="T78" fmla="*/ 96 w 117"/>
              <a:gd name="T79" fmla="*/ 98 h 206"/>
              <a:gd name="T80" fmla="*/ 100 w 117"/>
              <a:gd name="T81" fmla="*/ 100 h 206"/>
              <a:gd name="T82" fmla="*/ 161 w 117"/>
              <a:gd name="T83" fmla="*/ 108 h 206"/>
              <a:gd name="T84" fmla="*/ 175 w 117"/>
              <a:gd name="T85" fmla="*/ 114 h 206"/>
              <a:gd name="T86" fmla="*/ 166 w 117"/>
              <a:gd name="T87" fmla="*/ 94 h 206"/>
              <a:gd name="T88" fmla="*/ 69 w 117"/>
              <a:gd name="T89" fmla="*/ 83 h 206"/>
              <a:gd name="T90" fmla="*/ 85 w 117"/>
              <a:gd name="T91" fmla="*/ 100 h 206"/>
              <a:gd name="T92" fmla="*/ 78 w 117"/>
              <a:gd name="T93" fmla="*/ 83 h 206"/>
              <a:gd name="T94" fmla="*/ 151 w 117"/>
              <a:gd name="T95" fmla="*/ 77 h 206"/>
              <a:gd name="T96" fmla="*/ 72 w 117"/>
              <a:gd name="T97" fmla="*/ 29 h 206"/>
              <a:gd name="T98" fmla="*/ 69 w 117"/>
              <a:gd name="T99" fmla="*/ 37 h 206"/>
              <a:gd name="T100" fmla="*/ 58 w 117"/>
              <a:gd name="T101" fmla="*/ 41 h 206"/>
              <a:gd name="T102" fmla="*/ 54 w 117"/>
              <a:gd name="T103" fmla="*/ 44 h 206"/>
              <a:gd name="T104" fmla="*/ 72 w 117"/>
              <a:gd name="T105" fmla="*/ 62 h 206"/>
              <a:gd name="T106" fmla="*/ 78 w 117"/>
              <a:gd name="T107" fmla="*/ 75 h 206"/>
              <a:gd name="T108" fmla="*/ 107 w 117"/>
              <a:gd name="T109" fmla="*/ 79 h 206"/>
              <a:gd name="T110" fmla="*/ 126 w 117"/>
              <a:gd name="T111" fmla="*/ 85 h 206"/>
              <a:gd name="T112" fmla="*/ 140 w 117"/>
              <a:gd name="T113" fmla="*/ 90 h 206"/>
              <a:gd name="T114" fmla="*/ 129 w 117"/>
              <a:gd name="T115" fmla="*/ 73 h 206"/>
              <a:gd name="T116" fmla="*/ 107 w 117"/>
              <a:gd name="T117" fmla="*/ 69 h 206"/>
              <a:gd name="T118" fmla="*/ 92 w 117"/>
              <a:gd name="T119" fmla="*/ 60 h 206"/>
              <a:gd name="T120" fmla="*/ 92 w 117"/>
              <a:gd name="T121" fmla="*/ 46 h 206"/>
              <a:gd name="T122" fmla="*/ 102 w 117"/>
              <a:gd name="T123" fmla="*/ 18 h 206"/>
              <a:gd name="T124" fmla="*/ 100 w 117"/>
              <a:gd name="T125" fmla="*/ 4 h 20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17" h="206">
                <a:moveTo>
                  <a:pt x="104" y="146"/>
                </a:moveTo>
                <a:lnTo>
                  <a:pt x="104" y="150"/>
                </a:lnTo>
                <a:lnTo>
                  <a:pt x="104" y="156"/>
                </a:lnTo>
                <a:lnTo>
                  <a:pt x="100" y="156"/>
                </a:lnTo>
                <a:lnTo>
                  <a:pt x="96" y="156"/>
                </a:lnTo>
                <a:lnTo>
                  <a:pt x="96" y="158"/>
                </a:lnTo>
                <a:lnTo>
                  <a:pt x="96" y="161"/>
                </a:lnTo>
                <a:lnTo>
                  <a:pt x="90" y="161"/>
                </a:lnTo>
                <a:lnTo>
                  <a:pt x="83" y="163"/>
                </a:lnTo>
                <a:lnTo>
                  <a:pt x="83" y="165"/>
                </a:lnTo>
                <a:lnTo>
                  <a:pt x="81" y="165"/>
                </a:lnTo>
                <a:lnTo>
                  <a:pt x="81" y="163"/>
                </a:lnTo>
                <a:lnTo>
                  <a:pt x="81" y="161"/>
                </a:lnTo>
                <a:lnTo>
                  <a:pt x="79" y="160"/>
                </a:lnTo>
                <a:lnTo>
                  <a:pt x="73" y="160"/>
                </a:lnTo>
                <a:lnTo>
                  <a:pt x="71" y="161"/>
                </a:lnTo>
                <a:lnTo>
                  <a:pt x="65" y="165"/>
                </a:lnTo>
                <a:lnTo>
                  <a:pt x="61" y="167"/>
                </a:lnTo>
                <a:lnTo>
                  <a:pt x="61" y="171"/>
                </a:lnTo>
                <a:lnTo>
                  <a:pt x="61" y="177"/>
                </a:lnTo>
                <a:lnTo>
                  <a:pt x="59" y="179"/>
                </a:lnTo>
                <a:lnTo>
                  <a:pt x="58" y="181"/>
                </a:lnTo>
                <a:lnTo>
                  <a:pt x="59" y="183"/>
                </a:lnTo>
                <a:lnTo>
                  <a:pt x="61" y="183"/>
                </a:lnTo>
                <a:lnTo>
                  <a:pt x="65" y="179"/>
                </a:lnTo>
                <a:lnTo>
                  <a:pt x="67" y="175"/>
                </a:lnTo>
                <a:lnTo>
                  <a:pt x="69" y="173"/>
                </a:lnTo>
                <a:lnTo>
                  <a:pt x="69" y="177"/>
                </a:lnTo>
                <a:lnTo>
                  <a:pt x="79" y="177"/>
                </a:lnTo>
                <a:lnTo>
                  <a:pt x="86" y="177"/>
                </a:lnTo>
                <a:lnTo>
                  <a:pt x="86" y="181"/>
                </a:lnTo>
                <a:lnTo>
                  <a:pt x="84" y="183"/>
                </a:lnTo>
                <a:lnTo>
                  <a:pt x="83" y="183"/>
                </a:lnTo>
                <a:lnTo>
                  <a:pt x="84" y="190"/>
                </a:lnTo>
                <a:lnTo>
                  <a:pt x="88" y="196"/>
                </a:lnTo>
                <a:lnTo>
                  <a:pt x="92" y="198"/>
                </a:lnTo>
                <a:lnTo>
                  <a:pt x="100" y="200"/>
                </a:lnTo>
                <a:lnTo>
                  <a:pt x="100" y="204"/>
                </a:lnTo>
                <a:lnTo>
                  <a:pt x="100" y="206"/>
                </a:lnTo>
                <a:lnTo>
                  <a:pt x="102" y="204"/>
                </a:lnTo>
                <a:lnTo>
                  <a:pt x="106" y="202"/>
                </a:lnTo>
                <a:lnTo>
                  <a:pt x="104" y="194"/>
                </a:lnTo>
                <a:lnTo>
                  <a:pt x="104" y="188"/>
                </a:lnTo>
                <a:lnTo>
                  <a:pt x="106" y="190"/>
                </a:lnTo>
                <a:lnTo>
                  <a:pt x="107" y="190"/>
                </a:lnTo>
                <a:lnTo>
                  <a:pt x="107" y="188"/>
                </a:lnTo>
                <a:lnTo>
                  <a:pt x="106" y="181"/>
                </a:lnTo>
                <a:lnTo>
                  <a:pt x="109" y="181"/>
                </a:lnTo>
                <a:lnTo>
                  <a:pt x="111" y="177"/>
                </a:lnTo>
                <a:lnTo>
                  <a:pt x="113" y="173"/>
                </a:lnTo>
                <a:lnTo>
                  <a:pt x="117" y="169"/>
                </a:lnTo>
                <a:lnTo>
                  <a:pt x="117" y="163"/>
                </a:lnTo>
                <a:lnTo>
                  <a:pt x="113" y="160"/>
                </a:lnTo>
                <a:lnTo>
                  <a:pt x="113" y="156"/>
                </a:lnTo>
                <a:lnTo>
                  <a:pt x="111" y="150"/>
                </a:lnTo>
                <a:lnTo>
                  <a:pt x="111" y="146"/>
                </a:lnTo>
                <a:lnTo>
                  <a:pt x="107" y="146"/>
                </a:lnTo>
                <a:lnTo>
                  <a:pt x="104" y="146"/>
                </a:lnTo>
                <a:close/>
                <a:moveTo>
                  <a:pt x="90" y="133"/>
                </a:moveTo>
                <a:lnTo>
                  <a:pt x="90" y="135"/>
                </a:lnTo>
                <a:lnTo>
                  <a:pt x="86" y="135"/>
                </a:lnTo>
                <a:lnTo>
                  <a:pt x="86" y="138"/>
                </a:lnTo>
                <a:lnTo>
                  <a:pt x="86" y="140"/>
                </a:lnTo>
                <a:lnTo>
                  <a:pt x="90" y="140"/>
                </a:lnTo>
                <a:lnTo>
                  <a:pt x="94" y="140"/>
                </a:lnTo>
                <a:lnTo>
                  <a:pt x="96" y="140"/>
                </a:lnTo>
                <a:lnTo>
                  <a:pt x="94" y="137"/>
                </a:lnTo>
                <a:lnTo>
                  <a:pt x="92" y="135"/>
                </a:lnTo>
                <a:lnTo>
                  <a:pt x="90" y="133"/>
                </a:lnTo>
                <a:close/>
                <a:moveTo>
                  <a:pt x="79" y="133"/>
                </a:moveTo>
                <a:lnTo>
                  <a:pt x="79" y="137"/>
                </a:lnTo>
                <a:lnTo>
                  <a:pt x="77" y="138"/>
                </a:lnTo>
                <a:lnTo>
                  <a:pt x="77" y="137"/>
                </a:lnTo>
                <a:lnTo>
                  <a:pt x="79" y="133"/>
                </a:lnTo>
                <a:close/>
                <a:moveTo>
                  <a:pt x="73" y="123"/>
                </a:moveTo>
                <a:lnTo>
                  <a:pt x="71" y="129"/>
                </a:lnTo>
                <a:lnTo>
                  <a:pt x="71" y="135"/>
                </a:lnTo>
                <a:lnTo>
                  <a:pt x="67" y="135"/>
                </a:lnTo>
                <a:lnTo>
                  <a:pt x="63" y="135"/>
                </a:lnTo>
                <a:lnTo>
                  <a:pt x="63" y="138"/>
                </a:lnTo>
                <a:lnTo>
                  <a:pt x="65" y="142"/>
                </a:lnTo>
                <a:lnTo>
                  <a:pt x="69" y="144"/>
                </a:lnTo>
                <a:lnTo>
                  <a:pt x="71" y="144"/>
                </a:lnTo>
                <a:lnTo>
                  <a:pt x="73" y="146"/>
                </a:lnTo>
                <a:lnTo>
                  <a:pt x="77" y="148"/>
                </a:lnTo>
                <a:lnTo>
                  <a:pt x="75" y="144"/>
                </a:lnTo>
                <a:lnTo>
                  <a:pt x="75" y="140"/>
                </a:lnTo>
                <a:lnTo>
                  <a:pt x="77" y="140"/>
                </a:lnTo>
                <a:lnTo>
                  <a:pt x="79" y="142"/>
                </a:lnTo>
                <a:lnTo>
                  <a:pt x="84" y="137"/>
                </a:lnTo>
                <a:lnTo>
                  <a:pt x="88" y="131"/>
                </a:lnTo>
                <a:lnTo>
                  <a:pt x="88" y="129"/>
                </a:lnTo>
                <a:lnTo>
                  <a:pt x="88" y="125"/>
                </a:lnTo>
                <a:lnTo>
                  <a:pt x="86" y="125"/>
                </a:lnTo>
                <a:lnTo>
                  <a:pt x="84" y="123"/>
                </a:lnTo>
                <a:lnTo>
                  <a:pt x="81" y="131"/>
                </a:lnTo>
                <a:lnTo>
                  <a:pt x="81" y="129"/>
                </a:lnTo>
                <a:lnTo>
                  <a:pt x="81" y="125"/>
                </a:lnTo>
                <a:lnTo>
                  <a:pt x="81" y="123"/>
                </a:lnTo>
                <a:lnTo>
                  <a:pt x="77" y="123"/>
                </a:lnTo>
                <a:lnTo>
                  <a:pt x="73" y="123"/>
                </a:lnTo>
                <a:close/>
                <a:moveTo>
                  <a:pt x="94" y="115"/>
                </a:moveTo>
                <a:lnTo>
                  <a:pt x="96" y="119"/>
                </a:lnTo>
                <a:lnTo>
                  <a:pt x="98" y="119"/>
                </a:lnTo>
                <a:lnTo>
                  <a:pt x="98" y="125"/>
                </a:lnTo>
                <a:lnTo>
                  <a:pt x="98" y="129"/>
                </a:lnTo>
                <a:lnTo>
                  <a:pt x="102" y="133"/>
                </a:lnTo>
                <a:lnTo>
                  <a:pt x="106" y="135"/>
                </a:lnTo>
                <a:lnTo>
                  <a:pt x="106" y="133"/>
                </a:lnTo>
                <a:lnTo>
                  <a:pt x="104" y="131"/>
                </a:lnTo>
                <a:lnTo>
                  <a:pt x="104" y="125"/>
                </a:lnTo>
                <a:lnTo>
                  <a:pt x="104" y="117"/>
                </a:lnTo>
                <a:lnTo>
                  <a:pt x="100" y="117"/>
                </a:lnTo>
                <a:lnTo>
                  <a:pt x="94" y="115"/>
                </a:lnTo>
                <a:close/>
                <a:moveTo>
                  <a:pt x="29" y="115"/>
                </a:moveTo>
                <a:lnTo>
                  <a:pt x="29" y="119"/>
                </a:lnTo>
                <a:lnTo>
                  <a:pt x="29" y="123"/>
                </a:lnTo>
                <a:lnTo>
                  <a:pt x="25" y="123"/>
                </a:lnTo>
                <a:lnTo>
                  <a:pt x="19" y="137"/>
                </a:lnTo>
                <a:lnTo>
                  <a:pt x="13" y="148"/>
                </a:lnTo>
                <a:lnTo>
                  <a:pt x="8" y="150"/>
                </a:lnTo>
                <a:lnTo>
                  <a:pt x="2" y="154"/>
                </a:lnTo>
                <a:lnTo>
                  <a:pt x="0" y="156"/>
                </a:lnTo>
                <a:lnTo>
                  <a:pt x="0" y="160"/>
                </a:lnTo>
                <a:lnTo>
                  <a:pt x="2" y="160"/>
                </a:lnTo>
                <a:lnTo>
                  <a:pt x="10" y="156"/>
                </a:lnTo>
                <a:lnTo>
                  <a:pt x="17" y="152"/>
                </a:lnTo>
                <a:lnTo>
                  <a:pt x="19" y="146"/>
                </a:lnTo>
                <a:lnTo>
                  <a:pt x="21" y="140"/>
                </a:lnTo>
                <a:lnTo>
                  <a:pt x="27" y="135"/>
                </a:lnTo>
                <a:lnTo>
                  <a:pt x="33" y="129"/>
                </a:lnTo>
                <a:lnTo>
                  <a:pt x="31" y="123"/>
                </a:lnTo>
                <a:lnTo>
                  <a:pt x="29" y="115"/>
                </a:lnTo>
                <a:close/>
                <a:moveTo>
                  <a:pt x="61" y="112"/>
                </a:moveTo>
                <a:lnTo>
                  <a:pt x="59" y="123"/>
                </a:lnTo>
                <a:lnTo>
                  <a:pt x="59" y="127"/>
                </a:lnTo>
                <a:lnTo>
                  <a:pt x="63" y="127"/>
                </a:lnTo>
                <a:lnTo>
                  <a:pt x="71" y="125"/>
                </a:lnTo>
                <a:lnTo>
                  <a:pt x="71" y="121"/>
                </a:lnTo>
                <a:lnTo>
                  <a:pt x="73" y="115"/>
                </a:lnTo>
                <a:lnTo>
                  <a:pt x="67" y="114"/>
                </a:lnTo>
                <a:lnTo>
                  <a:pt x="61" y="112"/>
                </a:lnTo>
                <a:close/>
                <a:moveTo>
                  <a:pt x="77" y="102"/>
                </a:moveTo>
                <a:lnTo>
                  <a:pt x="77" y="106"/>
                </a:lnTo>
                <a:lnTo>
                  <a:pt x="75" y="108"/>
                </a:lnTo>
                <a:lnTo>
                  <a:pt x="81" y="108"/>
                </a:lnTo>
                <a:lnTo>
                  <a:pt x="84" y="110"/>
                </a:lnTo>
                <a:lnTo>
                  <a:pt x="86" y="110"/>
                </a:lnTo>
                <a:lnTo>
                  <a:pt x="83" y="106"/>
                </a:lnTo>
                <a:lnTo>
                  <a:pt x="81" y="104"/>
                </a:lnTo>
                <a:lnTo>
                  <a:pt x="77" y="102"/>
                </a:lnTo>
                <a:close/>
                <a:moveTo>
                  <a:pt x="33" y="102"/>
                </a:moveTo>
                <a:lnTo>
                  <a:pt x="35" y="106"/>
                </a:lnTo>
                <a:lnTo>
                  <a:pt x="36" y="108"/>
                </a:lnTo>
                <a:lnTo>
                  <a:pt x="38" y="108"/>
                </a:lnTo>
                <a:lnTo>
                  <a:pt x="38" y="106"/>
                </a:lnTo>
                <a:lnTo>
                  <a:pt x="36" y="104"/>
                </a:lnTo>
                <a:lnTo>
                  <a:pt x="33" y="102"/>
                </a:lnTo>
                <a:close/>
                <a:moveTo>
                  <a:pt x="59" y="98"/>
                </a:moveTo>
                <a:lnTo>
                  <a:pt x="61" y="102"/>
                </a:lnTo>
                <a:lnTo>
                  <a:pt x="63" y="102"/>
                </a:lnTo>
                <a:lnTo>
                  <a:pt x="63" y="100"/>
                </a:lnTo>
                <a:lnTo>
                  <a:pt x="61" y="100"/>
                </a:lnTo>
                <a:lnTo>
                  <a:pt x="59" y="98"/>
                </a:lnTo>
                <a:close/>
                <a:moveTo>
                  <a:pt x="94" y="94"/>
                </a:moveTo>
                <a:lnTo>
                  <a:pt x="94" y="100"/>
                </a:lnTo>
                <a:lnTo>
                  <a:pt x="98" y="108"/>
                </a:lnTo>
                <a:lnTo>
                  <a:pt x="98" y="112"/>
                </a:lnTo>
                <a:lnTo>
                  <a:pt x="102" y="114"/>
                </a:lnTo>
                <a:lnTo>
                  <a:pt x="106" y="114"/>
                </a:lnTo>
                <a:lnTo>
                  <a:pt x="104" y="112"/>
                </a:lnTo>
                <a:lnTo>
                  <a:pt x="102" y="110"/>
                </a:lnTo>
                <a:lnTo>
                  <a:pt x="104" y="102"/>
                </a:lnTo>
                <a:lnTo>
                  <a:pt x="102" y="94"/>
                </a:lnTo>
                <a:lnTo>
                  <a:pt x="98" y="94"/>
                </a:lnTo>
                <a:lnTo>
                  <a:pt x="94" y="94"/>
                </a:lnTo>
                <a:close/>
                <a:moveTo>
                  <a:pt x="42" y="81"/>
                </a:moveTo>
                <a:lnTo>
                  <a:pt x="42" y="83"/>
                </a:lnTo>
                <a:lnTo>
                  <a:pt x="40" y="85"/>
                </a:lnTo>
                <a:lnTo>
                  <a:pt x="52" y="92"/>
                </a:lnTo>
                <a:lnTo>
                  <a:pt x="52" y="96"/>
                </a:lnTo>
                <a:lnTo>
                  <a:pt x="52" y="100"/>
                </a:lnTo>
                <a:lnTo>
                  <a:pt x="56" y="100"/>
                </a:lnTo>
                <a:lnTo>
                  <a:pt x="54" y="90"/>
                </a:lnTo>
                <a:lnTo>
                  <a:pt x="52" y="83"/>
                </a:lnTo>
                <a:lnTo>
                  <a:pt x="48" y="83"/>
                </a:lnTo>
                <a:lnTo>
                  <a:pt x="42" y="81"/>
                </a:lnTo>
                <a:close/>
                <a:moveTo>
                  <a:pt x="90" y="75"/>
                </a:moveTo>
                <a:lnTo>
                  <a:pt x="92" y="79"/>
                </a:lnTo>
                <a:lnTo>
                  <a:pt x="92" y="77"/>
                </a:lnTo>
                <a:lnTo>
                  <a:pt x="90" y="75"/>
                </a:lnTo>
                <a:close/>
                <a:moveTo>
                  <a:pt x="46" y="0"/>
                </a:moveTo>
                <a:lnTo>
                  <a:pt x="44" y="16"/>
                </a:lnTo>
                <a:lnTo>
                  <a:pt x="44" y="29"/>
                </a:lnTo>
                <a:lnTo>
                  <a:pt x="40" y="31"/>
                </a:lnTo>
                <a:lnTo>
                  <a:pt x="40" y="35"/>
                </a:lnTo>
                <a:lnTo>
                  <a:pt x="40" y="37"/>
                </a:lnTo>
                <a:lnTo>
                  <a:pt x="42" y="37"/>
                </a:lnTo>
                <a:lnTo>
                  <a:pt x="42" y="41"/>
                </a:lnTo>
                <a:lnTo>
                  <a:pt x="38" y="41"/>
                </a:lnTo>
                <a:lnTo>
                  <a:pt x="35" y="41"/>
                </a:lnTo>
                <a:lnTo>
                  <a:pt x="35" y="39"/>
                </a:lnTo>
                <a:lnTo>
                  <a:pt x="35" y="41"/>
                </a:lnTo>
                <a:lnTo>
                  <a:pt x="33" y="43"/>
                </a:lnTo>
                <a:lnTo>
                  <a:pt x="33" y="44"/>
                </a:lnTo>
                <a:lnTo>
                  <a:pt x="36" y="46"/>
                </a:lnTo>
                <a:lnTo>
                  <a:pt x="38" y="56"/>
                </a:lnTo>
                <a:lnTo>
                  <a:pt x="42" y="64"/>
                </a:lnTo>
                <a:lnTo>
                  <a:pt x="44" y="62"/>
                </a:lnTo>
                <a:lnTo>
                  <a:pt x="48" y="60"/>
                </a:lnTo>
                <a:lnTo>
                  <a:pt x="46" y="67"/>
                </a:lnTo>
                <a:lnTo>
                  <a:pt x="46" y="71"/>
                </a:lnTo>
                <a:lnTo>
                  <a:pt x="48" y="75"/>
                </a:lnTo>
                <a:lnTo>
                  <a:pt x="50" y="81"/>
                </a:lnTo>
                <a:lnTo>
                  <a:pt x="58" y="79"/>
                </a:lnTo>
                <a:lnTo>
                  <a:pt x="61" y="79"/>
                </a:lnTo>
                <a:lnTo>
                  <a:pt x="65" y="79"/>
                </a:lnTo>
                <a:lnTo>
                  <a:pt x="71" y="85"/>
                </a:lnTo>
                <a:lnTo>
                  <a:pt x="69" y="79"/>
                </a:lnTo>
                <a:lnTo>
                  <a:pt x="71" y="77"/>
                </a:lnTo>
                <a:lnTo>
                  <a:pt x="77" y="85"/>
                </a:lnTo>
                <a:lnTo>
                  <a:pt x="83" y="92"/>
                </a:lnTo>
                <a:lnTo>
                  <a:pt x="84" y="92"/>
                </a:lnTo>
                <a:lnTo>
                  <a:pt x="86" y="94"/>
                </a:lnTo>
                <a:lnTo>
                  <a:pt x="86" y="90"/>
                </a:lnTo>
                <a:lnTo>
                  <a:pt x="88" y="89"/>
                </a:lnTo>
                <a:lnTo>
                  <a:pt x="84" y="79"/>
                </a:lnTo>
                <a:lnTo>
                  <a:pt x="83" y="71"/>
                </a:lnTo>
                <a:lnTo>
                  <a:pt x="79" y="73"/>
                </a:lnTo>
                <a:lnTo>
                  <a:pt x="75" y="73"/>
                </a:lnTo>
                <a:lnTo>
                  <a:pt x="75" y="71"/>
                </a:lnTo>
                <a:lnTo>
                  <a:pt x="75" y="67"/>
                </a:lnTo>
                <a:lnTo>
                  <a:pt x="65" y="69"/>
                </a:lnTo>
                <a:lnTo>
                  <a:pt x="58" y="71"/>
                </a:lnTo>
                <a:lnTo>
                  <a:pt x="58" y="66"/>
                </a:lnTo>
                <a:lnTo>
                  <a:pt x="56" y="62"/>
                </a:lnTo>
                <a:lnTo>
                  <a:pt x="56" y="60"/>
                </a:lnTo>
                <a:lnTo>
                  <a:pt x="54" y="56"/>
                </a:lnTo>
                <a:lnTo>
                  <a:pt x="56" y="50"/>
                </a:lnTo>
                <a:lnTo>
                  <a:pt x="54" y="46"/>
                </a:lnTo>
                <a:lnTo>
                  <a:pt x="56" y="46"/>
                </a:lnTo>
                <a:lnTo>
                  <a:pt x="61" y="37"/>
                </a:lnTo>
                <a:lnTo>
                  <a:pt x="69" y="27"/>
                </a:lnTo>
                <a:lnTo>
                  <a:pt x="67" y="21"/>
                </a:lnTo>
                <a:lnTo>
                  <a:pt x="63" y="18"/>
                </a:lnTo>
                <a:lnTo>
                  <a:pt x="63" y="8"/>
                </a:lnTo>
                <a:lnTo>
                  <a:pt x="65" y="0"/>
                </a:lnTo>
                <a:lnTo>
                  <a:pt x="63" y="2"/>
                </a:lnTo>
                <a:lnTo>
                  <a:pt x="61" y="4"/>
                </a:lnTo>
                <a:lnTo>
                  <a:pt x="54" y="4"/>
                </a:lnTo>
                <a:lnTo>
                  <a:pt x="46" y="0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cap="flat" cmpd="sng">
                <a:solidFill>
                  <a:srgbClr val="C0C0C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/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96" name="Freeform 831"/>
          <p:cNvSpPr>
            <a:spLocks noEditPoints="1"/>
          </p:cNvSpPr>
          <p:nvPr/>
        </p:nvSpPr>
        <p:spPr bwMode="gray">
          <a:xfrm>
            <a:off x="6837905" y="4290347"/>
            <a:ext cx="421556" cy="240418"/>
          </a:xfrm>
          <a:custGeom>
            <a:avLst/>
            <a:gdLst>
              <a:gd name="T0" fmla="*/ 37 w 190"/>
              <a:gd name="T1" fmla="*/ 107 h 132"/>
              <a:gd name="T2" fmla="*/ 55 w 190"/>
              <a:gd name="T3" fmla="*/ 103 h 132"/>
              <a:gd name="T4" fmla="*/ 59 w 190"/>
              <a:gd name="T5" fmla="*/ 90 h 132"/>
              <a:gd name="T6" fmla="*/ 104 w 190"/>
              <a:gd name="T7" fmla="*/ 94 h 132"/>
              <a:gd name="T8" fmla="*/ 121 w 190"/>
              <a:gd name="T9" fmla="*/ 111 h 132"/>
              <a:gd name="T10" fmla="*/ 142 w 190"/>
              <a:gd name="T11" fmla="*/ 124 h 132"/>
              <a:gd name="T12" fmla="*/ 196 w 190"/>
              <a:gd name="T13" fmla="*/ 130 h 132"/>
              <a:gd name="T14" fmla="*/ 183 w 190"/>
              <a:gd name="T15" fmla="*/ 122 h 132"/>
              <a:gd name="T16" fmla="*/ 180 w 190"/>
              <a:gd name="T17" fmla="*/ 119 h 132"/>
              <a:gd name="T18" fmla="*/ 170 w 190"/>
              <a:gd name="T19" fmla="*/ 109 h 132"/>
              <a:gd name="T20" fmla="*/ 156 w 190"/>
              <a:gd name="T21" fmla="*/ 101 h 132"/>
              <a:gd name="T22" fmla="*/ 140 w 190"/>
              <a:gd name="T23" fmla="*/ 92 h 132"/>
              <a:gd name="T24" fmla="*/ 137 w 190"/>
              <a:gd name="T25" fmla="*/ 73 h 132"/>
              <a:gd name="T26" fmla="*/ 142 w 190"/>
              <a:gd name="T27" fmla="*/ 59 h 132"/>
              <a:gd name="T28" fmla="*/ 125 w 190"/>
              <a:gd name="T29" fmla="*/ 55 h 132"/>
              <a:gd name="T30" fmla="*/ 102 w 190"/>
              <a:gd name="T31" fmla="*/ 50 h 132"/>
              <a:gd name="T32" fmla="*/ 95 w 190"/>
              <a:gd name="T33" fmla="*/ 38 h 132"/>
              <a:gd name="T34" fmla="*/ 81 w 190"/>
              <a:gd name="T35" fmla="*/ 32 h 132"/>
              <a:gd name="T36" fmla="*/ 47 w 190"/>
              <a:gd name="T37" fmla="*/ 19 h 132"/>
              <a:gd name="T38" fmla="*/ 2 w 190"/>
              <a:gd name="T39" fmla="*/ 9 h 132"/>
              <a:gd name="T40" fmla="*/ 4 w 190"/>
              <a:gd name="T41" fmla="*/ 76 h 132"/>
              <a:gd name="T42" fmla="*/ 202 w 190"/>
              <a:gd name="T43" fmla="*/ 119 h 132"/>
              <a:gd name="T44" fmla="*/ 202 w 190"/>
              <a:gd name="T45" fmla="*/ 117 h 132"/>
              <a:gd name="T46" fmla="*/ 282 w 190"/>
              <a:gd name="T47" fmla="*/ 55 h 132"/>
              <a:gd name="T48" fmla="*/ 296 w 190"/>
              <a:gd name="T49" fmla="*/ 74 h 132"/>
              <a:gd name="T50" fmla="*/ 308 w 190"/>
              <a:gd name="T51" fmla="*/ 71 h 132"/>
              <a:gd name="T52" fmla="*/ 278 w 190"/>
              <a:gd name="T53" fmla="*/ 44 h 132"/>
              <a:gd name="T54" fmla="*/ 219 w 190"/>
              <a:gd name="T55" fmla="*/ 36 h 132"/>
              <a:gd name="T56" fmla="*/ 216 w 190"/>
              <a:gd name="T57" fmla="*/ 42 h 132"/>
              <a:gd name="T58" fmla="*/ 211 w 190"/>
              <a:gd name="T59" fmla="*/ 50 h 132"/>
              <a:gd name="T60" fmla="*/ 196 w 190"/>
              <a:gd name="T61" fmla="*/ 51 h 132"/>
              <a:gd name="T62" fmla="*/ 192 w 190"/>
              <a:gd name="T63" fmla="*/ 50 h 132"/>
              <a:gd name="T64" fmla="*/ 163 w 190"/>
              <a:gd name="T65" fmla="*/ 53 h 132"/>
              <a:gd name="T66" fmla="*/ 192 w 190"/>
              <a:gd name="T67" fmla="*/ 63 h 132"/>
              <a:gd name="T68" fmla="*/ 219 w 190"/>
              <a:gd name="T69" fmla="*/ 55 h 132"/>
              <a:gd name="T70" fmla="*/ 231 w 190"/>
              <a:gd name="T71" fmla="*/ 50 h 132"/>
              <a:gd name="T72" fmla="*/ 236 w 190"/>
              <a:gd name="T73" fmla="*/ 36 h 132"/>
              <a:gd name="T74" fmla="*/ 236 w 190"/>
              <a:gd name="T75" fmla="*/ 28 h 132"/>
              <a:gd name="T76" fmla="*/ 246 w 190"/>
              <a:gd name="T77" fmla="*/ 38 h 132"/>
              <a:gd name="T78" fmla="*/ 248 w 190"/>
              <a:gd name="T79" fmla="*/ 34 h 132"/>
              <a:gd name="T80" fmla="*/ 231 w 190"/>
              <a:gd name="T81" fmla="*/ 21 h 132"/>
              <a:gd name="T82" fmla="*/ 214 w 190"/>
              <a:gd name="T83" fmla="*/ 19 h 132"/>
              <a:gd name="T84" fmla="*/ 228 w 190"/>
              <a:gd name="T85" fmla="*/ 17 h 132"/>
              <a:gd name="T86" fmla="*/ 192 w 190"/>
              <a:gd name="T87" fmla="*/ 7 h 132"/>
              <a:gd name="T88" fmla="*/ 198 w 190"/>
              <a:gd name="T89" fmla="*/ 13 h 132"/>
              <a:gd name="T90" fmla="*/ 192 w 190"/>
              <a:gd name="T91" fmla="*/ 7 h 132"/>
              <a:gd name="T92" fmla="*/ 129 w 190"/>
              <a:gd name="T93" fmla="*/ 3 h 132"/>
              <a:gd name="T94" fmla="*/ 119 w 190"/>
              <a:gd name="T95" fmla="*/ 0 h 132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190" h="132">
                <a:moveTo>
                  <a:pt x="4" y="109"/>
                </a:moveTo>
                <a:lnTo>
                  <a:pt x="13" y="109"/>
                </a:lnTo>
                <a:lnTo>
                  <a:pt x="23" y="107"/>
                </a:lnTo>
                <a:lnTo>
                  <a:pt x="29" y="107"/>
                </a:lnTo>
                <a:lnTo>
                  <a:pt x="32" y="105"/>
                </a:lnTo>
                <a:lnTo>
                  <a:pt x="34" y="103"/>
                </a:lnTo>
                <a:lnTo>
                  <a:pt x="36" y="99"/>
                </a:lnTo>
                <a:lnTo>
                  <a:pt x="36" y="96"/>
                </a:lnTo>
                <a:lnTo>
                  <a:pt x="36" y="90"/>
                </a:lnTo>
                <a:lnTo>
                  <a:pt x="44" y="90"/>
                </a:lnTo>
                <a:lnTo>
                  <a:pt x="56" y="92"/>
                </a:lnTo>
                <a:lnTo>
                  <a:pt x="65" y="94"/>
                </a:lnTo>
                <a:lnTo>
                  <a:pt x="71" y="99"/>
                </a:lnTo>
                <a:lnTo>
                  <a:pt x="73" y="105"/>
                </a:lnTo>
                <a:lnTo>
                  <a:pt x="75" y="111"/>
                </a:lnTo>
                <a:lnTo>
                  <a:pt x="79" y="113"/>
                </a:lnTo>
                <a:lnTo>
                  <a:pt x="82" y="113"/>
                </a:lnTo>
                <a:lnTo>
                  <a:pt x="88" y="124"/>
                </a:lnTo>
                <a:lnTo>
                  <a:pt x="103" y="128"/>
                </a:lnTo>
                <a:lnTo>
                  <a:pt x="121" y="132"/>
                </a:lnTo>
                <a:lnTo>
                  <a:pt x="121" y="130"/>
                </a:lnTo>
                <a:lnTo>
                  <a:pt x="121" y="126"/>
                </a:lnTo>
                <a:lnTo>
                  <a:pt x="117" y="124"/>
                </a:lnTo>
                <a:lnTo>
                  <a:pt x="113" y="122"/>
                </a:lnTo>
                <a:lnTo>
                  <a:pt x="115" y="121"/>
                </a:lnTo>
                <a:lnTo>
                  <a:pt x="115" y="119"/>
                </a:lnTo>
                <a:lnTo>
                  <a:pt x="111" y="119"/>
                </a:lnTo>
                <a:lnTo>
                  <a:pt x="105" y="117"/>
                </a:lnTo>
                <a:lnTo>
                  <a:pt x="105" y="113"/>
                </a:lnTo>
                <a:lnTo>
                  <a:pt x="105" y="109"/>
                </a:lnTo>
                <a:lnTo>
                  <a:pt x="102" y="109"/>
                </a:lnTo>
                <a:lnTo>
                  <a:pt x="98" y="107"/>
                </a:lnTo>
                <a:lnTo>
                  <a:pt x="96" y="101"/>
                </a:lnTo>
                <a:lnTo>
                  <a:pt x="94" y="94"/>
                </a:lnTo>
                <a:lnTo>
                  <a:pt x="90" y="94"/>
                </a:lnTo>
                <a:lnTo>
                  <a:pt x="86" y="92"/>
                </a:lnTo>
                <a:lnTo>
                  <a:pt x="82" y="84"/>
                </a:lnTo>
                <a:lnTo>
                  <a:pt x="80" y="74"/>
                </a:lnTo>
                <a:lnTo>
                  <a:pt x="84" y="73"/>
                </a:lnTo>
                <a:lnTo>
                  <a:pt x="90" y="71"/>
                </a:lnTo>
                <a:lnTo>
                  <a:pt x="90" y="65"/>
                </a:lnTo>
                <a:lnTo>
                  <a:pt x="88" y="59"/>
                </a:lnTo>
                <a:lnTo>
                  <a:pt x="84" y="59"/>
                </a:lnTo>
                <a:lnTo>
                  <a:pt x="79" y="59"/>
                </a:lnTo>
                <a:lnTo>
                  <a:pt x="77" y="55"/>
                </a:lnTo>
                <a:lnTo>
                  <a:pt x="75" y="51"/>
                </a:lnTo>
                <a:lnTo>
                  <a:pt x="69" y="51"/>
                </a:lnTo>
                <a:lnTo>
                  <a:pt x="63" y="50"/>
                </a:lnTo>
                <a:lnTo>
                  <a:pt x="63" y="46"/>
                </a:lnTo>
                <a:lnTo>
                  <a:pt x="63" y="42"/>
                </a:lnTo>
                <a:lnTo>
                  <a:pt x="59" y="38"/>
                </a:lnTo>
                <a:lnTo>
                  <a:pt x="56" y="32"/>
                </a:lnTo>
                <a:lnTo>
                  <a:pt x="54" y="32"/>
                </a:lnTo>
                <a:lnTo>
                  <a:pt x="50" y="32"/>
                </a:lnTo>
                <a:lnTo>
                  <a:pt x="48" y="28"/>
                </a:lnTo>
                <a:lnTo>
                  <a:pt x="44" y="25"/>
                </a:lnTo>
                <a:lnTo>
                  <a:pt x="29" y="19"/>
                </a:lnTo>
                <a:lnTo>
                  <a:pt x="13" y="15"/>
                </a:lnTo>
                <a:lnTo>
                  <a:pt x="9" y="13"/>
                </a:lnTo>
                <a:lnTo>
                  <a:pt x="2" y="9"/>
                </a:lnTo>
                <a:lnTo>
                  <a:pt x="4" y="65"/>
                </a:lnTo>
                <a:lnTo>
                  <a:pt x="0" y="71"/>
                </a:lnTo>
                <a:lnTo>
                  <a:pt x="4" y="76"/>
                </a:lnTo>
                <a:lnTo>
                  <a:pt x="4" y="109"/>
                </a:lnTo>
                <a:close/>
                <a:moveTo>
                  <a:pt x="123" y="115"/>
                </a:moveTo>
                <a:lnTo>
                  <a:pt x="125" y="119"/>
                </a:lnTo>
                <a:lnTo>
                  <a:pt x="127" y="119"/>
                </a:lnTo>
                <a:lnTo>
                  <a:pt x="127" y="117"/>
                </a:lnTo>
                <a:lnTo>
                  <a:pt x="125" y="117"/>
                </a:lnTo>
                <a:lnTo>
                  <a:pt x="123" y="115"/>
                </a:lnTo>
                <a:close/>
                <a:moveTo>
                  <a:pt x="171" y="44"/>
                </a:moveTo>
                <a:lnTo>
                  <a:pt x="173" y="55"/>
                </a:lnTo>
                <a:lnTo>
                  <a:pt x="175" y="61"/>
                </a:lnTo>
                <a:lnTo>
                  <a:pt x="178" y="69"/>
                </a:lnTo>
                <a:lnTo>
                  <a:pt x="182" y="74"/>
                </a:lnTo>
                <a:lnTo>
                  <a:pt x="186" y="74"/>
                </a:lnTo>
                <a:lnTo>
                  <a:pt x="188" y="73"/>
                </a:lnTo>
                <a:lnTo>
                  <a:pt x="190" y="71"/>
                </a:lnTo>
                <a:lnTo>
                  <a:pt x="190" y="67"/>
                </a:lnTo>
                <a:lnTo>
                  <a:pt x="180" y="57"/>
                </a:lnTo>
                <a:lnTo>
                  <a:pt x="171" y="44"/>
                </a:lnTo>
                <a:close/>
                <a:moveTo>
                  <a:pt x="140" y="34"/>
                </a:moveTo>
                <a:lnTo>
                  <a:pt x="138" y="36"/>
                </a:lnTo>
                <a:lnTo>
                  <a:pt x="136" y="36"/>
                </a:lnTo>
                <a:lnTo>
                  <a:pt x="138" y="38"/>
                </a:lnTo>
                <a:lnTo>
                  <a:pt x="138" y="42"/>
                </a:lnTo>
                <a:lnTo>
                  <a:pt x="134" y="42"/>
                </a:lnTo>
                <a:lnTo>
                  <a:pt x="134" y="46"/>
                </a:lnTo>
                <a:lnTo>
                  <a:pt x="132" y="50"/>
                </a:lnTo>
                <a:lnTo>
                  <a:pt x="130" y="50"/>
                </a:lnTo>
                <a:lnTo>
                  <a:pt x="130" y="51"/>
                </a:lnTo>
                <a:lnTo>
                  <a:pt x="127" y="51"/>
                </a:lnTo>
                <a:lnTo>
                  <a:pt x="121" y="51"/>
                </a:lnTo>
                <a:lnTo>
                  <a:pt x="121" y="50"/>
                </a:lnTo>
                <a:lnTo>
                  <a:pt x="119" y="48"/>
                </a:lnTo>
                <a:lnTo>
                  <a:pt x="117" y="50"/>
                </a:lnTo>
                <a:lnTo>
                  <a:pt x="117" y="53"/>
                </a:lnTo>
                <a:lnTo>
                  <a:pt x="109" y="53"/>
                </a:lnTo>
                <a:lnTo>
                  <a:pt x="100" y="53"/>
                </a:lnTo>
                <a:lnTo>
                  <a:pt x="103" y="59"/>
                </a:lnTo>
                <a:lnTo>
                  <a:pt x="109" y="63"/>
                </a:lnTo>
                <a:lnTo>
                  <a:pt x="117" y="63"/>
                </a:lnTo>
                <a:lnTo>
                  <a:pt x="125" y="61"/>
                </a:lnTo>
                <a:lnTo>
                  <a:pt x="132" y="59"/>
                </a:lnTo>
                <a:lnTo>
                  <a:pt x="136" y="55"/>
                </a:lnTo>
                <a:lnTo>
                  <a:pt x="136" y="51"/>
                </a:lnTo>
                <a:lnTo>
                  <a:pt x="138" y="50"/>
                </a:lnTo>
                <a:lnTo>
                  <a:pt x="142" y="50"/>
                </a:lnTo>
                <a:lnTo>
                  <a:pt x="144" y="50"/>
                </a:lnTo>
                <a:lnTo>
                  <a:pt x="146" y="44"/>
                </a:lnTo>
                <a:lnTo>
                  <a:pt x="146" y="36"/>
                </a:lnTo>
                <a:lnTo>
                  <a:pt x="140" y="34"/>
                </a:lnTo>
                <a:close/>
                <a:moveTo>
                  <a:pt x="142" y="21"/>
                </a:moveTo>
                <a:lnTo>
                  <a:pt x="146" y="28"/>
                </a:lnTo>
                <a:lnTo>
                  <a:pt x="148" y="40"/>
                </a:lnTo>
                <a:lnTo>
                  <a:pt x="150" y="40"/>
                </a:lnTo>
                <a:lnTo>
                  <a:pt x="151" y="38"/>
                </a:lnTo>
                <a:lnTo>
                  <a:pt x="153" y="36"/>
                </a:lnTo>
                <a:lnTo>
                  <a:pt x="151" y="34"/>
                </a:lnTo>
                <a:lnTo>
                  <a:pt x="153" y="34"/>
                </a:lnTo>
                <a:lnTo>
                  <a:pt x="153" y="30"/>
                </a:lnTo>
                <a:lnTo>
                  <a:pt x="148" y="26"/>
                </a:lnTo>
                <a:lnTo>
                  <a:pt x="142" y="21"/>
                </a:lnTo>
                <a:close/>
                <a:moveTo>
                  <a:pt x="127" y="11"/>
                </a:moveTo>
                <a:lnTo>
                  <a:pt x="127" y="15"/>
                </a:lnTo>
                <a:lnTo>
                  <a:pt x="132" y="19"/>
                </a:lnTo>
                <a:lnTo>
                  <a:pt x="136" y="21"/>
                </a:lnTo>
                <a:lnTo>
                  <a:pt x="140" y="21"/>
                </a:lnTo>
                <a:lnTo>
                  <a:pt x="140" y="17"/>
                </a:lnTo>
                <a:lnTo>
                  <a:pt x="134" y="15"/>
                </a:lnTo>
                <a:lnTo>
                  <a:pt x="127" y="11"/>
                </a:lnTo>
                <a:close/>
                <a:moveTo>
                  <a:pt x="117" y="7"/>
                </a:moveTo>
                <a:lnTo>
                  <a:pt x="119" y="11"/>
                </a:lnTo>
                <a:lnTo>
                  <a:pt x="119" y="13"/>
                </a:lnTo>
                <a:lnTo>
                  <a:pt x="123" y="13"/>
                </a:lnTo>
                <a:lnTo>
                  <a:pt x="123" y="11"/>
                </a:lnTo>
                <a:lnTo>
                  <a:pt x="123" y="9"/>
                </a:lnTo>
                <a:lnTo>
                  <a:pt x="117" y="7"/>
                </a:lnTo>
                <a:close/>
                <a:moveTo>
                  <a:pt x="73" y="0"/>
                </a:moveTo>
                <a:lnTo>
                  <a:pt x="73" y="3"/>
                </a:lnTo>
                <a:lnTo>
                  <a:pt x="79" y="3"/>
                </a:lnTo>
                <a:lnTo>
                  <a:pt x="80" y="3"/>
                </a:lnTo>
                <a:lnTo>
                  <a:pt x="79" y="2"/>
                </a:lnTo>
                <a:lnTo>
                  <a:pt x="73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97" name="Freeform 832"/>
          <p:cNvSpPr>
            <a:spLocks/>
          </p:cNvSpPr>
          <p:nvPr/>
        </p:nvSpPr>
        <p:spPr bwMode="gray">
          <a:xfrm>
            <a:off x="4664642" y="3157476"/>
            <a:ext cx="421556" cy="391589"/>
          </a:xfrm>
          <a:custGeom>
            <a:avLst/>
            <a:gdLst>
              <a:gd name="T0" fmla="*/ 147 w 190"/>
              <a:gd name="T1" fmla="*/ 209 h 215"/>
              <a:gd name="T2" fmla="*/ 163 w 190"/>
              <a:gd name="T3" fmla="*/ 199 h 215"/>
              <a:gd name="T4" fmla="*/ 172 w 190"/>
              <a:gd name="T5" fmla="*/ 190 h 215"/>
              <a:gd name="T6" fmla="*/ 163 w 190"/>
              <a:gd name="T7" fmla="*/ 178 h 215"/>
              <a:gd name="T8" fmla="*/ 156 w 190"/>
              <a:gd name="T9" fmla="*/ 165 h 215"/>
              <a:gd name="T10" fmla="*/ 172 w 190"/>
              <a:gd name="T11" fmla="*/ 157 h 215"/>
              <a:gd name="T12" fmla="*/ 180 w 190"/>
              <a:gd name="T13" fmla="*/ 155 h 215"/>
              <a:gd name="T14" fmla="*/ 198 w 190"/>
              <a:gd name="T15" fmla="*/ 144 h 215"/>
              <a:gd name="T16" fmla="*/ 210 w 190"/>
              <a:gd name="T17" fmla="*/ 132 h 215"/>
              <a:gd name="T18" fmla="*/ 231 w 190"/>
              <a:gd name="T19" fmla="*/ 125 h 215"/>
              <a:gd name="T20" fmla="*/ 245 w 190"/>
              <a:gd name="T21" fmla="*/ 115 h 215"/>
              <a:gd name="T22" fmla="*/ 247 w 190"/>
              <a:gd name="T23" fmla="*/ 100 h 215"/>
              <a:gd name="T24" fmla="*/ 257 w 190"/>
              <a:gd name="T25" fmla="*/ 88 h 215"/>
              <a:gd name="T26" fmla="*/ 250 w 190"/>
              <a:gd name="T27" fmla="*/ 77 h 215"/>
              <a:gd name="T28" fmla="*/ 236 w 190"/>
              <a:gd name="T29" fmla="*/ 71 h 215"/>
              <a:gd name="T30" fmla="*/ 228 w 190"/>
              <a:gd name="T31" fmla="*/ 56 h 215"/>
              <a:gd name="T32" fmla="*/ 240 w 190"/>
              <a:gd name="T33" fmla="*/ 46 h 215"/>
              <a:gd name="T34" fmla="*/ 253 w 190"/>
              <a:gd name="T35" fmla="*/ 46 h 215"/>
              <a:gd name="T36" fmla="*/ 262 w 190"/>
              <a:gd name="T37" fmla="*/ 42 h 215"/>
              <a:gd name="T38" fmla="*/ 284 w 190"/>
              <a:gd name="T39" fmla="*/ 36 h 215"/>
              <a:gd name="T40" fmla="*/ 298 w 190"/>
              <a:gd name="T41" fmla="*/ 29 h 215"/>
              <a:gd name="T42" fmla="*/ 308 w 190"/>
              <a:gd name="T43" fmla="*/ 17 h 215"/>
              <a:gd name="T44" fmla="*/ 296 w 190"/>
              <a:gd name="T45" fmla="*/ 8 h 215"/>
              <a:gd name="T46" fmla="*/ 257 w 190"/>
              <a:gd name="T47" fmla="*/ 0 h 215"/>
              <a:gd name="T48" fmla="*/ 250 w 190"/>
              <a:gd name="T49" fmla="*/ 2 h 215"/>
              <a:gd name="T50" fmla="*/ 219 w 190"/>
              <a:gd name="T51" fmla="*/ 6 h 215"/>
              <a:gd name="T52" fmla="*/ 186 w 190"/>
              <a:gd name="T53" fmla="*/ 15 h 215"/>
              <a:gd name="T54" fmla="*/ 180 w 190"/>
              <a:gd name="T55" fmla="*/ 27 h 215"/>
              <a:gd name="T56" fmla="*/ 180 w 190"/>
              <a:gd name="T57" fmla="*/ 38 h 215"/>
              <a:gd name="T58" fmla="*/ 163 w 190"/>
              <a:gd name="T59" fmla="*/ 38 h 215"/>
              <a:gd name="T60" fmla="*/ 166 w 190"/>
              <a:gd name="T61" fmla="*/ 48 h 215"/>
              <a:gd name="T62" fmla="*/ 156 w 190"/>
              <a:gd name="T63" fmla="*/ 59 h 215"/>
              <a:gd name="T64" fmla="*/ 156 w 190"/>
              <a:gd name="T65" fmla="*/ 71 h 215"/>
              <a:gd name="T66" fmla="*/ 138 w 190"/>
              <a:gd name="T67" fmla="*/ 69 h 215"/>
              <a:gd name="T68" fmla="*/ 129 w 190"/>
              <a:gd name="T69" fmla="*/ 71 h 215"/>
              <a:gd name="T70" fmla="*/ 125 w 190"/>
              <a:gd name="T71" fmla="*/ 80 h 215"/>
              <a:gd name="T72" fmla="*/ 119 w 190"/>
              <a:gd name="T73" fmla="*/ 84 h 215"/>
              <a:gd name="T74" fmla="*/ 96 w 190"/>
              <a:gd name="T75" fmla="*/ 94 h 215"/>
              <a:gd name="T76" fmla="*/ 85 w 190"/>
              <a:gd name="T77" fmla="*/ 103 h 215"/>
              <a:gd name="T78" fmla="*/ 72 w 190"/>
              <a:gd name="T79" fmla="*/ 109 h 215"/>
              <a:gd name="T80" fmla="*/ 60 w 190"/>
              <a:gd name="T81" fmla="*/ 113 h 215"/>
              <a:gd name="T82" fmla="*/ 34 w 190"/>
              <a:gd name="T83" fmla="*/ 113 h 215"/>
              <a:gd name="T84" fmla="*/ 4 w 190"/>
              <a:gd name="T85" fmla="*/ 107 h 215"/>
              <a:gd name="T86" fmla="*/ 12 w 190"/>
              <a:gd name="T87" fmla="*/ 125 h 215"/>
              <a:gd name="T88" fmla="*/ 22 w 190"/>
              <a:gd name="T89" fmla="*/ 136 h 215"/>
              <a:gd name="T90" fmla="*/ 37 w 190"/>
              <a:gd name="T91" fmla="*/ 144 h 215"/>
              <a:gd name="T92" fmla="*/ 47 w 190"/>
              <a:gd name="T93" fmla="*/ 155 h 215"/>
              <a:gd name="T94" fmla="*/ 40 w 190"/>
              <a:gd name="T95" fmla="*/ 163 h 215"/>
              <a:gd name="T96" fmla="*/ 16 w 190"/>
              <a:gd name="T97" fmla="*/ 167 h 215"/>
              <a:gd name="T98" fmla="*/ 0 w 190"/>
              <a:gd name="T99" fmla="*/ 192 h 215"/>
              <a:gd name="T100" fmla="*/ 47 w 190"/>
              <a:gd name="T101" fmla="*/ 186 h 215"/>
              <a:gd name="T102" fmla="*/ 96 w 190"/>
              <a:gd name="T103" fmla="*/ 186 h 215"/>
              <a:gd name="T104" fmla="*/ 103 w 190"/>
              <a:gd name="T105" fmla="*/ 196 h 215"/>
              <a:gd name="T106" fmla="*/ 110 w 190"/>
              <a:gd name="T107" fmla="*/ 199 h 215"/>
              <a:gd name="T108" fmla="*/ 121 w 190"/>
              <a:gd name="T109" fmla="*/ 201 h 215"/>
              <a:gd name="T110" fmla="*/ 125 w 190"/>
              <a:gd name="T111" fmla="*/ 205 h 215"/>
              <a:gd name="T112" fmla="*/ 125 w 190"/>
              <a:gd name="T113" fmla="*/ 209 h 215"/>
              <a:gd name="T114" fmla="*/ 125 w 190"/>
              <a:gd name="T115" fmla="*/ 211 h 21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190" h="215">
                <a:moveTo>
                  <a:pt x="87" y="215"/>
                </a:moveTo>
                <a:lnTo>
                  <a:pt x="90" y="209"/>
                </a:lnTo>
                <a:lnTo>
                  <a:pt x="92" y="201"/>
                </a:lnTo>
                <a:lnTo>
                  <a:pt x="100" y="199"/>
                </a:lnTo>
                <a:lnTo>
                  <a:pt x="108" y="198"/>
                </a:lnTo>
                <a:lnTo>
                  <a:pt x="106" y="190"/>
                </a:lnTo>
                <a:lnTo>
                  <a:pt x="100" y="184"/>
                </a:lnTo>
                <a:lnTo>
                  <a:pt x="100" y="178"/>
                </a:lnTo>
                <a:lnTo>
                  <a:pt x="104" y="174"/>
                </a:lnTo>
                <a:lnTo>
                  <a:pt x="96" y="165"/>
                </a:lnTo>
                <a:lnTo>
                  <a:pt x="100" y="161"/>
                </a:lnTo>
                <a:lnTo>
                  <a:pt x="106" y="157"/>
                </a:lnTo>
                <a:lnTo>
                  <a:pt x="108" y="151"/>
                </a:lnTo>
                <a:lnTo>
                  <a:pt x="111" y="155"/>
                </a:lnTo>
                <a:lnTo>
                  <a:pt x="117" y="150"/>
                </a:lnTo>
                <a:lnTo>
                  <a:pt x="123" y="144"/>
                </a:lnTo>
                <a:lnTo>
                  <a:pt x="127" y="140"/>
                </a:lnTo>
                <a:lnTo>
                  <a:pt x="129" y="132"/>
                </a:lnTo>
                <a:lnTo>
                  <a:pt x="138" y="128"/>
                </a:lnTo>
                <a:lnTo>
                  <a:pt x="142" y="125"/>
                </a:lnTo>
                <a:lnTo>
                  <a:pt x="144" y="119"/>
                </a:lnTo>
                <a:lnTo>
                  <a:pt x="150" y="115"/>
                </a:lnTo>
                <a:lnTo>
                  <a:pt x="150" y="107"/>
                </a:lnTo>
                <a:lnTo>
                  <a:pt x="152" y="100"/>
                </a:lnTo>
                <a:lnTo>
                  <a:pt x="158" y="94"/>
                </a:lnTo>
                <a:lnTo>
                  <a:pt x="159" y="88"/>
                </a:lnTo>
                <a:lnTo>
                  <a:pt x="159" y="82"/>
                </a:lnTo>
                <a:lnTo>
                  <a:pt x="154" y="77"/>
                </a:lnTo>
                <a:lnTo>
                  <a:pt x="150" y="73"/>
                </a:lnTo>
                <a:lnTo>
                  <a:pt x="146" y="71"/>
                </a:lnTo>
                <a:lnTo>
                  <a:pt x="144" y="59"/>
                </a:lnTo>
                <a:lnTo>
                  <a:pt x="140" y="56"/>
                </a:lnTo>
                <a:lnTo>
                  <a:pt x="142" y="50"/>
                </a:lnTo>
                <a:lnTo>
                  <a:pt x="148" y="46"/>
                </a:lnTo>
                <a:lnTo>
                  <a:pt x="152" y="44"/>
                </a:lnTo>
                <a:lnTo>
                  <a:pt x="156" y="46"/>
                </a:lnTo>
                <a:lnTo>
                  <a:pt x="159" y="44"/>
                </a:lnTo>
                <a:lnTo>
                  <a:pt x="161" y="42"/>
                </a:lnTo>
                <a:lnTo>
                  <a:pt x="167" y="38"/>
                </a:lnTo>
                <a:lnTo>
                  <a:pt x="175" y="36"/>
                </a:lnTo>
                <a:lnTo>
                  <a:pt x="181" y="32"/>
                </a:lnTo>
                <a:lnTo>
                  <a:pt x="184" y="29"/>
                </a:lnTo>
                <a:lnTo>
                  <a:pt x="188" y="25"/>
                </a:lnTo>
                <a:lnTo>
                  <a:pt x="190" y="17"/>
                </a:lnTo>
                <a:lnTo>
                  <a:pt x="186" y="11"/>
                </a:lnTo>
                <a:lnTo>
                  <a:pt x="182" y="8"/>
                </a:lnTo>
                <a:lnTo>
                  <a:pt x="169" y="0"/>
                </a:lnTo>
                <a:lnTo>
                  <a:pt x="159" y="0"/>
                </a:lnTo>
                <a:lnTo>
                  <a:pt x="158" y="2"/>
                </a:lnTo>
                <a:lnTo>
                  <a:pt x="154" y="2"/>
                </a:lnTo>
                <a:lnTo>
                  <a:pt x="146" y="2"/>
                </a:lnTo>
                <a:lnTo>
                  <a:pt x="136" y="6"/>
                </a:lnTo>
                <a:lnTo>
                  <a:pt x="129" y="8"/>
                </a:lnTo>
                <a:lnTo>
                  <a:pt x="115" y="15"/>
                </a:lnTo>
                <a:lnTo>
                  <a:pt x="115" y="23"/>
                </a:lnTo>
                <a:lnTo>
                  <a:pt x="111" y="27"/>
                </a:lnTo>
                <a:lnTo>
                  <a:pt x="113" y="31"/>
                </a:lnTo>
                <a:lnTo>
                  <a:pt x="111" y="38"/>
                </a:lnTo>
                <a:lnTo>
                  <a:pt x="106" y="40"/>
                </a:lnTo>
                <a:lnTo>
                  <a:pt x="100" y="38"/>
                </a:lnTo>
                <a:lnTo>
                  <a:pt x="98" y="44"/>
                </a:lnTo>
                <a:lnTo>
                  <a:pt x="102" y="48"/>
                </a:lnTo>
                <a:lnTo>
                  <a:pt x="102" y="56"/>
                </a:lnTo>
                <a:lnTo>
                  <a:pt x="96" y="59"/>
                </a:lnTo>
                <a:lnTo>
                  <a:pt x="96" y="65"/>
                </a:lnTo>
                <a:lnTo>
                  <a:pt x="96" y="71"/>
                </a:lnTo>
                <a:lnTo>
                  <a:pt x="90" y="71"/>
                </a:lnTo>
                <a:lnTo>
                  <a:pt x="85" y="69"/>
                </a:lnTo>
                <a:lnTo>
                  <a:pt x="83" y="67"/>
                </a:lnTo>
                <a:lnTo>
                  <a:pt x="79" y="71"/>
                </a:lnTo>
                <a:lnTo>
                  <a:pt x="73" y="75"/>
                </a:lnTo>
                <a:lnTo>
                  <a:pt x="77" y="80"/>
                </a:lnTo>
                <a:lnTo>
                  <a:pt x="75" y="82"/>
                </a:lnTo>
                <a:lnTo>
                  <a:pt x="73" y="84"/>
                </a:lnTo>
                <a:lnTo>
                  <a:pt x="69" y="82"/>
                </a:lnTo>
                <a:lnTo>
                  <a:pt x="60" y="94"/>
                </a:lnTo>
                <a:lnTo>
                  <a:pt x="54" y="98"/>
                </a:lnTo>
                <a:lnTo>
                  <a:pt x="52" y="103"/>
                </a:lnTo>
                <a:lnTo>
                  <a:pt x="52" y="109"/>
                </a:lnTo>
                <a:lnTo>
                  <a:pt x="44" y="109"/>
                </a:lnTo>
                <a:lnTo>
                  <a:pt x="42" y="115"/>
                </a:lnTo>
                <a:lnTo>
                  <a:pt x="37" y="113"/>
                </a:lnTo>
                <a:lnTo>
                  <a:pt x="25" y="113"/>
                </a:lnTo>
                <a:lnTo>
                  <a:pt x="21" y="113"/>
                </a:lnTo>
                <a:lnTo>
                  <a:pt x="16" y="115"/>
                </a:lnTo>
                <a:lnTo>
                  <a:pt x="4" y="107"/>
                </a:lnTo>
                <a:lnTo>
                  <a:pt x="8" y="121"/>
                </a:lnTo>
                <a:lnTo>
                  <a:pt x="6" y="125"/>
                </a:lnTo>
                <a:lnTo>
                  <a:pt x="8" y="128"/>
                </a:lnTo>
                <a:lnTo>
                  <a:pt x="14" y="136"/>
                </a:lnTo>
                <a:lnTo>
                  <a:pt x="19" y="138"/>
                </a:lnTo>
                <a:lnTo>
                  <a:pt x="23" y="144"/>
                </a:lnTo>
                <a:lnTo>
                  <a:pt x="23" y="151"/>
                </a:lnTo>
                <a:lnTo>
                  <a:pt x="29" y="155"/>
                </a:lnTo>
                <a:lnTo>
                  <a:pt x="29" y="159"/>
                </a:lnTo>
                <a:lnTo>
                  <a:pt x="25" y="163"/>
                </a:lnTo>
                <a:lnTo>
                  <a:pt x="17" y="165"/>
                </a:lnTo>
                <a:lnTo>
                  <a:pt x="10" y="167"/>
                </a:lnTo>
                <a:lnTo>
                  <a:pt x="2" y="178"/>
                </a:lnTo>
                <a:lnTo>
                  <a:pt x="0" y="192"/>
                </a:lnTo>
                <a:lnTo>
                  <a:pt x="12" y="190"/>
                </a:lnTo>
                <a:lnTo>
                  <a:pt x="29" y="186"/>
                </a:lnTo>
                <a:lnTo>
                  <a:pt x="46" y="184"/>
                </a:lnTo>
                <a:lnTo>
                  <a:pt x="60" y="186"/>
                </a:lnTo>
                <a:lnTo>
                  <a:pt x="65" y="194"/>
                </a:lnTo>
                <a:lnTo>
                  <a:pt x="64" y="196"/>
                </a:lnTo>
                <a:lnTo>
                  <a:pt x="64" y="199"/>
                </a:lnTo>
                <a:lnTo>
                  <a:pt x="67" y="199"/>
                </a:lnTo>
                <a:lnTo>
                  <a:pt x="71" y="199"/>
                </a:lnTo>
                <a:lnTo>
                  <a:pt x="75" y="201"/>
                </a:lnTo>
                <a:lnTo>
                  <a:pt x="77" y="203"/>
                </a:lnTo>
                <a:lnTo>
                  <a:pt x="77" y="205"/>
                </a:lnTo>
                <a:lnTo>
                  <a:pt x="75" y="207"/>
                </a:lnTo>
                <a:lnTo>
                  <a:pt x="77" y="209"/>
                </a:lnTo>
                <a:lnTo>
                  <a:pt x="77" y="211"/>
                </a:lnTo>
                <a:lnTo>
                  <a:pt x="87" y="215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98" name="Freeform 833"/>
          <p:cNvSpPr>
            <a:spLocks noEditPoints="1"/>
          </p:cNvSpPr>
          <p:nvPr/>
        </p:nvSpPr>
        <p:spPr bwMode="gray">
          <a:xfrm>
            <a:off x="4404721" y="3474413"/>
            <a:ext cx="212824" cy="273201"/>
          </a:xfrm>
          <a:custGeom>
            <a:avLst/>
            <a:gdLst>
              <a:gd name="T0" fmla="*/ 80 w 96"/>
              <a:gd name="T1" fmla="*/ 12 h 150"/>
              <a:gd name="T2" fmla="*/ 78 w 96"/>
              <a:gd name="T3" fmla="*/ 6 h 150"/>
              <a:gd name="T4" fmla="*/ 85 w 96"/>
              <a:gd name="T5" fmla="*/ 0 h 150"/>
              <a:gd name="T6" fmla="*/ 92 w 96"/>
              <a:gd name="T7" fmla="*/ 14 h 150"/>
              <a:gd name="T8" fmla="*/ 34 w 96"/>
              <a:gd name="T9" fmla="*/ 148 h 150"/>
              <a:gd name="T10" fmla="*/ 40 w 96"/>
              <a:gd name="T11" fmla="*/ 146 h 150"/>
              <a:gd name="T12" fmla="*/ 54 w 96"/>
              <a:gd name="T13" fmla="*/ 142 h 150"/>
              <a:gd name="T14" fmla="*/ 61 w 96"/>
              <a:gd name="T15" fmla="*/ 137 h 150"/>
              <a:gd name="T16" fmla="*/ 78 w 96"/>
              <a:gd name="T17" fmla="*/ 131 h 150"/>
              <a:gd name="T18" fmla="*/ 94 w 96"/>
              <a:gd name="T19" fmla="*/ 123 h 150"/>
              <a:gd name="T20" fmla="*/ 104 w 96"/>
              <a:gd name="T21" fmla="*/ 119 h 150"/>
              <a:gd name="T22" fmla="*/ 118 w 96"/>
              <a:gd name="T23" fmla="*/ 106 h 150"/>
              <a:gd name="T24" fmla="*/ 125 w 96"/>
              <a:gd name="T25" fmla="*/ 95 h 150"/>
              <a:gd name="T26" fmla="*/ 135 w 96"/>
              <a:gd name="T27" fmla="*/ 87 h 150"/>
              <a:gd name="T28" fmla="*/ 142 w 96"/>
              <a:gd name="T29" fmla="*/ 75 h 150"/>
              <a:gd name="T30" fmla="*/ 155 w 96"/>
              <a:gd name="T31" fmla="*/ 64 h 150"/>
              <a:gd name="T32" fmla="*/ 152 w 96"/>
              <a:gd name="T33" fmla="*/ 54 h 150"/>
              <a:gd name="T34" fmla="*/ 142 w 96"/>
              <a:gd name="T35" fmla="*/ 47 h 150"/>
              <a:gd name="T36" fmla="*/ 125 w 96"/>
              <a:gd name="T37" fmla="*/ 35 h 150"/>
              <a:gd name="T38" fmla="*/ 101 w 96"/>
              <a:gd name="T39" fmla="*/ 25 h 150"/>
              <a:gd name="T40" fmla="*/ 87 w 96"/>
              <a:gd name="T41" fmla="*/ 18 h 150"/>
              <a:gd name="T42" fmla="*/ 78 w 96"/>
              <a:gd name="T43" fmla="*/ 20 h 150"/>
              <a:gd name="T44" fmla="*/ 78 w 96"/>
              <a:gd name="T45" fmla="*/ 24 h 150"/>
              <a:gd name="T46" fmla="*/ 78 w 96"/>
              <a:gd name="T47" fmla="*/ 25 h 150"/>
              <a:gd name="T48" fmla="*/ 72 w 96"/>
              <a:gd name="T49" fmla="*/ 29 h 150"/>
              <a:gd name="T50" fmla="*/ 72 w 96"/>
              <a:gd name="T51" fmla="*/ 31 h 150"/>
              <a:gd name="T52" fmla="*/ 74 w 96"/>
              <a:gd name="T53" fmla="*/ 33 h 150"/>
              <a:gd name="T54" fmla="*/ 65 w 96"/>
              <a:gd name="T55" fmla="*/ 47 h 150"/>
              <a:gd name="T56" fmla="*/ 78 w 96"/>
              <a:gd name="T57" fmla="*/ 60 h 150"/>
              <a:gd name="T58" fmla="*/ 65 w 96"/>
              <a:gd name="T59" fmla="*/ 98 h 150"/>
              <a:gd name="T60" fmla="*/ 0 w 96"/>
              <a:gd name="T61" fmla="*/ 116 h 150"/>
              <a:gd name="T62" fmla="*/ 18 w 96"/>
              <a:gd name="T63" fmla="*/ 142 h 15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6" h="150">
                <a:moveTo>
                  <a:pt x="56" y="14"/>
                </a:moveTo>
                <a:lnTo>
                  <a:pt x="50" y="12"/>
                </a:lnTo>
                <a:lnTo>
                  <a:pt x="50" y="6"/>
                </a:lnTo>
                <a:lnTo>
                  <a:pt x="48" y="6"/>
                </a:lnTo>
                <a:lnTo>
                  <a:pt x="50" y="4"/>
                </a:lnTo>
                <a:lnTo>
                  <a:pt x="52" y="0"/>
                </a:lnTo>
                <a:lnTo>
                  <a:pt x="52" y="8"/>
                </a:lnTo>
                <a:lnTo>
                  <a:pt x="56" y="14"/>
                </a:lnTo>
                <a:close/>
                <a:moveTo>
                  <a:pt x="19" y="150"/>
                </a:moveTo>
                <a:lnTo>
                  <a:pt x="21" y="148"/>
                </a:lnTo>
                <a:lnTo>
                  <a:pt x="23" y="148"/>
                </a:lnTo>
                <a:lnTo>
                  <a:pt x="25" y="146"/>
                </a:lnTo>
                <a:lnTo>
                  <a:pt x="29" y="142"/>
                </a:lnTo>
                <a:lnTo>
                  <a:pt x="33" y="142"/>
                </a:lnTo>
                <a:lnTo>
                  <a:pt x="37" y="142"/>
                </a:lnTo>
                <a:lnTo>
                  <a:pt x="38" y="137"/>
                </a:lnTo>
                <a:lnTo>
                  <a:pt x="42" y="131"/>
                </a:lnTo>
                <a:lnTo>
                  <a:pt x="48" y="131"/>
                </a:lnTo>
                <a:lnTo>
                  <a:pt x="54" y="131"/>
                </a:lnTo>
                <a:lnTo>
                  <a:pt x="58" y="123"/>
                </a:lnTo>
                <a:lnTo>
                  <a:pt x="60" y="119"/>
                </a:lnTo>
                <a:lnTo>
                  <a:pt x="65" y="119"/>
                </a:lnTo>
                <a:lnTo>
                  <a:pt x="73" y="116"/>
                </a:lnTo>
                <a:lnTo>
                  <a:pt x="73" y="106"/>
                </a:lnTo>
                <a:lnTo>
                  <a:pt x="75" y="95"/>
                </a:lnTo>
                <a:lnTo>
                  <a:pt x="77" y="95"/>
                </a:lnTo>
                <a:lnTo>
                  <a:pt x="81" y="95"/>
                </a:lnTo>
                <a:lnTo>
                  <a:pt x="83" y="87"/>
                </a:lnTo>
                <a:lnTo>
                  <a:pt x="85" y="79"/>
                </a:lnTo>
                <a:lnTo>
                  <a:pt x="88" y="75"/>
                </a:lnTo>
                <a:lnTo>
                  <a:pt x="92" y="70"/>
                </a:lnTo>
                <a:lnTo>
                  <a:pt x="96" y="64"/>
                </a:lnTo>
                <a:lnTo>
                  <a:pt x="96" y="56"/>
                </a:lnTo>
                <a:lnTo>
                  <a:pt x="94" y="54"/>
                </a:lnTo>
                <a:lnTo>
                  <a:pt x="90" y="54"/>
                </a:lnTo>
                <a:lnTo>
                  <a:pt x="88" y="47"/>
                </a:lnTo>
                <a:lnTo>
                  <a:pt x="85" y="39"/>
                </a:lnTo>
                <a:lnTo>
                  <a:pt x="77" y="35"/>
                </a:lnTo>
                <a:lnTo>
                  <a:pt x="69" y="33"/>
                </a:lnTo>
                <a:lnTo>
                  <a:pt x="62" y="25"/>
                </a:lnTo>
                <a:lnTo>
                  <a:pt x="56" y="16"/>
                </a:lnTo>
                <a:lnTo>
                  <a:pt x="54" y="18"/>
                </a:lnTo>
                <a:lnTo>
                  <a:pt x="52" y="20"/>
                </a:lnTo>
                <a:lnTo>
                  <a:pt x="48" y="20"/>
                </a:lnTo>
                <a:lnTo>
                  <a:pt x="46" y="20"/>
                </a:lnTo>
                <a:lnTo>
                  <a:pt x="48" y="24"/>
                </a:lnTo>
                <a:lnTo>
                  <a:pt x="48" y="25"/>
                </a:lnTo>
                <a:lnTo>
                  <a:pt x="44" y="27"/>
                </a:lnTo>
                <a:lnTo>
                  <a:pt x="44" y="29"/>
                </a:lnTo>
                <a:lnTo>
                  <a:pt x="42" y="29"/>
                </a:lnTo>
                <a:lnTo>
                  <a:pt x="44" y="31"/>
                </a:lnTo>
                <a:lnTo>
                  <a:pt x="46" y="33"/>
                </a:lnTo>
                <a:lnTo>
                  <a:pt x="44" y="41"/>
                </a:lnTo>
                <a:lnTo>
                  <a:pt x="40" y="47"/>
                </a:lnTo>
                <a:lnTo>
                  <a:pt x="40" y="50"/>
                </a:lnTo>
                <a:lnTo>
                  <a:pt x="48" y="60"/>
                </a:lnTo>
                <a:lnTo>
                  <a:pt x="46" y="79"/>
                </a:lnTo>
                <a:lnTo>
                  <a:pt x="40" y="98"/>
                </a:lnTo>
                <a:lnTo>
                  <a:pt x="17" y="108"/>
                </a:lnTo>
                <a:lnTo>
                  <a:pt x="0" y="116"/>
                </a:lnTo>
                <a:lnTo>
                  <a:pt x="0" y="119"/>
                </a:lnTo>
                <a:lnTo>
                  <a:pt x="12" y="142"/>
                </a:lnTo>
                <a:lnTo>
                  <a:pt x="19" y="15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99" name="Freeform 834"/>
          <p:cNvSpPr>
            <a:spLocks noEditPoints="1"/>
          </p:cNvSpPr>
          <p:nvPr/>
        </p:nvSpPr>
        <p:spPr bwMode="gray">
          <a:xfrm>
            <a:off x="3107313" y="1476411"/>
            <a:ext cx="728514" cy="967133"/>
          </a:xfrm>
          <a:custGeom>
            <a:avLst/>
            <a:gdLst>
              <a:gd name="T0" fmla="*/ 151 w 328"/>
              <a:gd name="T1" fmla="*/ 483 h 531"/>
              <a:gd name="T2" fmla="*/ 148 w 328"/>
              <a:gd name="T3" fmla="*/ 447 h 531"/>
              <a:gd name="T4" fmla="*/ 185 w 328"/>
              <a:gd name="T5" fmla="*/ 384 h 531"/>
              <a:gd name="T6" fmla="*/ 243 w 328"/>
              <a:gd name="T7" fmla="*/ 338 h 531"/>
              <a:gd name="T8" fmla="*/ 288 w 328"/>
              <a:gd name="T9" fmla="*/ 309 h 531"/>
              <a:gd name="T10" fmla="*/ 345 w 328"/>
              <a:gd name="T11" fmla="*/ 282 h 531"/>
              <a:gd name="T12" fmla="*/ 429 w 328"/>
              <a:gd name="T13" fmla="*/ 286 h 531"/>
              <a:gd name="T14" fmla="*/ 491 w 328"/>
              <a:gd name="T15" fmla="*/ 274 h 531"/>
              <a:gd name="T16" fmla="*/ 525 w 328"/>
              <a:gd name="T17" fmla="*/ 270 h 531"/>
              <a:gd name="T18" fmla="*/ 523 w 328"/>
              <a:gd name="T19" fmla="*/ 257 h 531"/>
              <a:gd name="T20" fmla="*/ 512 w 328"/>
              <a:gd name="T21" fmla="*/ 245 h 531"/>
              <a:gd name="T22" fmla="*/ 491 w 328"/>
              <a:gd name="T23" fmla="*/ 238 h 531"/>
              <a:gd name="T24" fmla="*/ 453 w 328"/>
              <a:gd name="T25" fmla="*/ 245 h 531"/>
              <a:gd name="T26" fmla="*/ 420 w 328"/>
              <a:gd name="T27" fmla="*/ 257 h 531"/>
              <a:gd name="T28" fmla="*/ 404 w 328"/>
              <a:gd name="T29" fmla="*/ 247 h 531"/>
              <a:gd name="T30" fmla="*/ 347 w 328"/>
              <a:gd name="T31" fmla="*/ 259 h 531"/>
              <a:gd name="T32" fmla="*/ 314 w 328"/>
              <a:gd name="T33" fmla="*/ 263 h 531"/>
              <a:gd name="T34" fmla="*/ 288 w 328"/>
              <a:gd name="T35" fmla="*/ 276 h 531"/>
              <a:gd name="T36" fmla="*/ 260 w 328"/>
              <a:gd name="T37" fmla="*/ 274 h 531"/>
              <a:gd name="T38" fmla="*/ 250 w 328"/>
              <a:gd name="T39" fmla="*/ 316 h 531"/>
              <a:gd name="T40" fmla="*/ 206 w 328"/>
              <a:gd name="T41" fmla="*/ 343 h 531"/>
              <a:gd name="T42" fmla="*/ 164 w 328"/>
              <a:gd name="T43" fmla="*/ 380 h 531"/>
              <a:gd name="T44" fmla="*/ 126 w 328"/>
              <a:gd name="T45" fmla="*/ 401 h 531"/>
              <a:gd name="T46" fmla="*/ 102 w 328"/>
              <a:gd name="T47" fmla="*/ 405 h 531"/>
              <a:gd name="T48" fmla="*/ 78 w 328"/>
              <a:gd name="T49" fmla="*/ 416 h 531"/>
              <a:gd name="T50" fmla="*/ 34 w 328"/>
              <a:gd name="T51" fmla="*/ 433 h 531"/>
              <a:gd name="T52" fmla="*/ 0 w 328"/>
              <a:gd name="T53" fmla="*/ 455 h 531"/>
              <a:gd name="T54" fmla="*/ 13 w 328"/>
              <a:gd name="T55" fmla="*/ 478 h 531"/>
              <a:gd name="T56" fmla="*/ 28 w 328"/>
              <a:gd name="T57" fmla="*/ 489 h 531"/>
              <a:gd name="T58" fmla="*/ 20 w 328"/>
              <a:gd name="T59" fmla="*/ 512 h 531"/>
              <a:gd name="T60" fmla="*/ 88 w 328"/>
              <a:gd name="T61" fmla="*/ 522 h 531"/>
              <a:gd name="T62" fmla="*/ 47 w 328"/>
              <a:gd name="T63" fmla="*/ 460 h 531"/>
              <a:gd name="T64" fmla="*/ 31 w 328"/>
              <a:gd name="T65" fmla="*/ 460 h 531"/>
              <a:gd name="T66" fmla="*/ 264 w 328"/>
              <a:gd name="T67" fmla="*/ 305 h 531"/>
              <a:gd name="T68" fmla="*/ 212 w 328"/>
              <a:gd name="T69" fmla="*/ 290 h 531"/>
              <a:gd name="T70" fmla="*/ 218 w 328"/>
              <a:gd name="T71" fmla="*/ 301 h 531"/>
              <a:gd name="T72" fmla="*/ 244 w 328"/>
              <a:gd name="T73" fmla="*/ 280 h 531"/>
              <a:gd name="T74" fmla="*/ 280 w 328"/>
              <a:gd name="T75" fmla="*/ 261 h 531"/>
              <a:gd name="T76" fmla="*/ 306 w 328"/>
              <a:gd name="T77" fmla="*/ 249 h 531"/>
              <a:gd name="T78" fmla="*/ 358 w 328"/>
              <a:gd name="T79" fmla="*/ 245 h 531"/>
              <a:gd name="T80" fmla="*/ 395 w 328"/>
              <a:gd name="T81" fmla="*/ 236 h 531"/>
              <a:gd name="T82" fmla="*/ 370 w 328"/>
              <a:gd name="T83" fmla="*/ 234 h 531"/>
              <a:gd name="T84" fmla="*/ 326 w 328"/>
              <a:gd name="T85" fmla="*/ 88 h 531"/>
              <a:gd name="T86" fmla="*/ 314 w 328"/>
              <a:gd name="T87" fmla="*/ 65 h 531"/>
              <a:gd name="T88" fmla="*/ 342 w 328"/>
              <a:gd name="T89" fmla="*/ 67 h 531"/>
              <a:gd name="T90" fmla="*/ 512 w 328"/>
              <a:gd name="T91" fmla="*/ 52 h 531"/>
              <a:gd name="T92" fmla="*/ 145 w 328"/>
              <a:gd name="T93" fmla="*/ 59 h 531"/>
              <a:gd name="T94" fmla="*/ 185 w 328"/>
              <a:gd name="T95" fmla="*/ 30 h 531"/>
              <a:gd name="T96" fmla="*/ 148 w 328"/>
              <a:gd name="T97" fmla="*/ 23 h 531"/>
              <a:gd name="T98" fmla="*/ 164 w 328"/>
              <a:gd name="T99" fmla="*/ 57 h 531"/>
              <a:gd name="T100" fmla="*/ 234 w 328"/>
              <a:gd name="T101" fmla="*/ 61 h 531"/>
              <a:gd name="T102" fmla="*/ 185 w 328"/>
              <a:gd name="T103" fmla="*/ 77 h 531"/>
              <a:gd name="T104" fmla="*/ 194 w 328"/>
              <a:gd name="T105" fmla="*/ 98 h 531"/>
              <a:gd name="T106" fmla="*/ 244 w 328"/>
              <a:gd name="T107" fmla="*/ 109 h 531"/>
              <a:gd name="T108" fmla="*/ 290 w 328"/>
              <a:gd name="T109" fmla="*/ 80 h 531"/>
              <a:gd name="T110" fmla="*/ 276 w 328"/>
              <a:gd name="T111" fmla="*/ 38 h 531"/>
              <a:gd name="T112" fmla="*/ 312 w 328"/>
              <a:gd name="T113" fmla="*/ 6 h 531"/>
              <a:gd name="T114" fmla="*/ 285 w 328"/>
              <a:gd name="T115" fmla="*/ 23 h 531"/>
              <a:gd name="T116" fmla="*/ 347 w 328"/>
              <a:gd name="T117" fmla="*/ 42 h 531"/>
              <a:gd name="T118" fmla="*/ 453 w 328"/>
              <a:gd name="T119" fmla="*/ 30 h 531"/>
              <a:gd name="T120" fmla="*/ 409 w 328"/>
              <a:gd name="T121" fmla="*/ 15 h 531"/>
              <a:gd name="T122" fmla="*/ 370 w 328"/>
              <a:gd name="T123" fmla="*/ 17 h 53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328" h="531">
                <a:moveTo>
                  <a:pt x="82" y="510"/>
                </a:moveTo>
                <a:lnTo>
                  <a:pt x="82" y="510"/>
                </a:lnTo>
                <a:lnTo>
                  <a:pt x="86" y="510"/>
                </a:lnTo>
                <a:lnTo>
                  <a:pt x="88" y="508"/>
                </a:lnTo>
                <a:lnTo>
                  <a:pt x="88" y="503"/>
                </a:lnTo>
                <a:lnTo>
                  <a:pt x="86" y="501"/>
                </a:lnTo>
                <a:lnTo>
                  <a:pt x="84" y="497"/>
                </a:lnTo>
                <a:lnTo>
                  <a:pt x="84" y="493"/>
                </a:lnTo>
                <a:lnTo>
                  <a:pt x="86" y="491"/>
                </a:lnTo>
                <a:lnTo>
                  <a:pt x="88" y="489"/>
                </a:lnTo>
                <a:lnTo>
                  <a:pt x="90" y="487"/>
                </a:lnTo>
                <a:lnTo>
                  <a:pt x="92" y="485"/>
                </a:lnTo>
                <a:lnTo>
                  <a:pt x="92" y="483"/>
                </a:lnTo>
                <a:lnTo>
                  <a:pt x="90" y="480"/>
                </a:lnTo>
                <a:lnTo>
                  <a:pt x="88" y="478"/>
                </a:lnTo>
                <a:lnTo>
                  <a:pt x="90" y="474"/>
                </a:lnTo>
                <a:lnTo>
                  <a:pt x="90" y="468"/>
                </a:lnTo>
                <a:lnTo>
                  <a:pt x="90" y="464"/>
                </a:lnTo>
                <a:lnTo>
                  <a:pt x="92" y="466"/>
                </a:lnTo>
                <a:lnTo>
                  <a:pt x="94" y="464"/>
                </a:lnTo>
                <a:lnTo>
                  <a:pt x="96" y="460"/>
                </a:lnTo>
                <a:lnTo>
                  <a:pt x="96" y="455"/>
                </a:lnTo>
                <a:lnTo>
                  <a:pt x="94" y="451"/>
                </a:lnTo>
                <a:lnTo>
                  <a:pt x="92" y="449"/>
                </a:lnTo>
                <a:lnTo>
                  <a:pt x="90" y="447"/>
                </a:lnTo>
                <a:lnTo>
                  <a:pt x="92" y="443"/>
                </a:lnTo>
                <a:lnTo>
                  <a:pt x="92" y="437"/>
                </a:lnTo>
                <a:lnTo>
                  <a:pt x="92" y="432"/>
                </a:lnTo>
                <a:lnTo>
                  <a:pt x="92" y="426"/>
                </a:lnTo>
                <a:lnTo>
                  <a:pt x="92" y="420"/>
                </a:lnTo>
                <a:lnTo>
                  <a:pt x="92" y="416"/>
                </a:lnTo>
                <a:lnTo>
                  <a:pt x="92" y="412"/>
                </a:lnTo>
                <a:lnTo>
                  <a:pt x="94" y="409"/>
                </a:lnTo>
                <a:lnTo>
                  <a:pt x="98" y="403"/>
                </a:lnTo>
                <a:lnTo>
                  <a:pt x="101" y="397"/>
                </a:lnTo>
                <a:lnTo>
                  <a:pt x="103" y="393"/>
                </a:lnTo>
                <a:lnTo>
                  <a:pt x="107" y="387"/>
                </a:lnTo>
                <a:lnTo>
                  <a:pt x="113" y="384"/>
                </a:lnTo>
                <a:lnTo>
                  <a:pt x="119" y="386"/>
                </a:lnTo>
                <a:lnTo>
                  <a:pt x="123" y="391"/>
                </a:lnTo>
                <a:lnTo>
                  <a:pt x="125" y="389"/>
                </a:lnTo>
                <a:lnTo>
                  <a:pt x="126" y="384"/>
                </a:lnTo>
                <a:lnTo>
                  <a:pt x="126" y="376"/>
                </a:lnTo>
                <a:lnTo>
                  <a:pt x="126" y="370"/>
                </a:lnTo>
                <a:lnTo>
                  <a:pt x="128" y="366"/>
                </a:lnTo>
                <a:lnTo>
                  <a:pt x="134" y="364"/>
                </a:lnTo>
                <a:lnTo>
                  <a:pt x="138" y="357"/>
                </a:lnTo>
                <a:lnTo>
                  <a:pt x="140" y="347"/>
                </a:lnTo>
                <a:lnTo>
                  <a:pt x="140" y="341"/>
                </a:lnTo>
                <a:lnTo>
                  <a:pt x="144" y="338"/>
                </a:lnTo>
                <a:lnTo>
                  <a:pt x="148" y="338"/>
                </a:lnTo>
                <a:lnTo>
                  <a:pt x="149" y="336"/>
                </a:lnTo>
                <a:lnTo>
                  <a:pt x="151" y="332"/>
                </a:lnTo>
                <a:lnTo>
                  <a:pt x="155" y="330"/>
                </a:lnTo>
                <a:lnTo>
                  <a:pt x="157" y="328"/>
                </a:lnTo>
                <a:lnTo>
                  <a:pt x="159" y="324"/>
                </a:lnTo>
                <a:lnTo>
                  <a:pt x="159" y="318"/>
                </a:lnTo>
                <a:lnTo>
                  <a:pt x="161" y="315"/>
                </a:lnTo>
                <a:lnTo>
                  <a:pt x="165" y="311"/>
                </a:lnTo>
                <a:lnTo>
                  <a:pt x="167" y="309"/>
                </a:lnTo>
                <a:lnTo>
                  <a:pt x="172" y="315"/>
                </a:lnTo>
                <a:lnTo>
                  <a:pt x="174" y="316"/>
                </a:lnTo>
                <a:lnTo>
                  <a:pt x="174" y="313"/>
                </a:lnTo>
                <a:lnTo>
                  <a:pt x="176" y="309"/>
                </a:lnTo>
                <a:lnTo>
                  <a:pt x="176" y="307"/>
                </a:lnTo>
                <a:lnTo>
                  <a:pt x="180" y="307"/>
                </a:lnTo>
                <a:lnTo>
                  <a:pt x="184" y="307"/>
                </a:lnTo>
                <a:lnTo>
                  <a:pt x="188" y="309"/>
                </a:lnTo>
                <a:lnTo>
                  <a:pt x="192" y="305"/>
                </a:lnTo>
                <a:lnTo>
                  <a:pt x="194" y="303"/>
                </a:lnTo>
                <a:lnTo>
                  <a:pt x="196" y="293"/>
                </a:lnTo>
                <a:lnTo>
                  <a:pt x="192" y="290"/>
                </a:lnTo>
                <a:lnTo>
                  <a:pt x="199" y="290"/>
                </a:lnTo>
                <a:lnTo>
                  <a:pt x="205" y="286"/>
                </a:lnTo>
                <a:lnTo>
                  <a:pt x="205" y="284"/>
                </a:lnTo>
                <a:lnTo>
                  <a:pt x="207" y="282"/>
                </a:lnTo>
                <a:lnTo>
                  <a:pt x="211" y="282"/>
                </a:lnTo>
                <a:lnTo>
                  <a:pt x="224" y="297"/>
                </a:lnTo>
                <a:lnTo>
                  <a:pt x="230" y="297"/>
                </a:lnTo>
                <a:lnTo>
                  <a:pt x="238" y="297"/>
                </a:lnTo>
                <a:lnTo>
                  <a:pt x="242" y="297"/>
                </a:lnTo>
                <a:lnTo>
                  <a:pt x="244" y="295"/>
                </a:lnTo>
                <a:lnTo>
                  <a:pt x="247" y="297"/>
                </a:lnTo>
                <a:lnTo>
                  <a:pt x="255" y="303"/>
                </a:lnTo>
                <a:lnTo>
                  <a:pt x="255" y="301"/>
                </a:lnTo>
                <a:lnTo>
                  <a:pt x="257" y="297"/>
                </a:lnTo>
                <a:lnTo>
                  <a:pt x="261" y="295"/>
                </a:lnTo>
                <a:lnTo>
                  <a:pt x="263" y="290"/>
                </a:lnTo>
                <a:lnTo>
                  <a:pt x="263" y="286"/>
                </a:lnTo>
                <a:lnTo>
                  <a:pt x="263" y="282"/>
                </a:lnTo>
                <a:lnTo>
                  <a:pt x="263" y="280"/>
                </a:lnTo>
                <a:lnTo>
                  <a:pt x="265" y="278"/>
                </a:lnTo>
                <a:lnTo>
                  <a:pt x="267" y="274"/>
                </a:lnTo>
                <a:lnTo>
                  <a:pt x="270" y="272"/>
                </a:lnTo>
                <a:lnTo>
                  <a:pt x="272" y="270"/>
                </a:lnTo>
                <a:lnTo>
                  <a:pt x="274" y="267"/>
                </a:lnTo>
                <a:lnTo>
                  <a:pt x="278" y="268"/>
                </a:lnTo>
                <a:lnTo>
                  <a:pt x="282" y="268"/>
                </a:lnTo>
                <a:lnTo>
                  <a:pt x="288" y="267"/>
                </a:lnTo>
                <a:lnTo>
                  <a:pt x="291" y="263"/>
                </a:lnTo>
                <a:lnTo>
                  <a:pt x="295" y="268"/>
                </a:lnTo>
                <a:lnTo>
                  <a:pt x="299" y="274"/>
                </a:lnTo>
                <a:lnTo>
                  <a:pt x="303" y="278"/>
                </a:lnTo>
                <a:lnTo>
                  <a:pt x="307" y="280"/>
                </a:lnTo>
                <a:lnTo>
                  <a:pt x="311" y="282"/>
                </a:lnTo>
                <a:lnTo>
                  <a:pt x="313" y="282"/>
                </a:lnTo>
                <a:lnTo>
                  <a:pt x="313" y="286"/>
                </a:lnTo>
                <a:lnTo>
                  <a:pt x="316" y="286"/>
                </a:lnTo>
                <a:lnTo>
                  <a:pt x="318" y="282"/>
                </a:lnTo>
                <a:lnTo>
                  <a:pt x="318" y="276"/>
                </a:lnTo>
                <a:lnTo>
                  <a:pt x="318" y="274"/>
                </a:lnTo>
                <a:lnTo>
                  <a:pt x="316" y="274"/>
                </a:lnTo>
                <a:lnTo>
                  <a:pt x="320" y="272"/>
                </a:lnTo>
                <a:lnTo>
                  <a:pt x="322" y="270"/>
                </a:lnTo>
                <a:lnTo>
                  <a:pt x="326" y="267"/>
                </a:lnTo>
                <a:lnTo>
                  <a:pt x="328" y="265"/>
                </a:lnTo>
                <a:lnTo>
                  <a:pt x="324" y="265"/>
                </a:lnTo>
                <a:lnTo>
                  <a:pt x="322" y="265"/>
                </a:lnTo>
                <a:lnTo>
                  <a:pt x="320" y="268"/>
                </a:lnTo>
                <a:lnTo>
                  <a:pt x="316" y="268"/>
                </a:lnTo>
                <a:lnTo>
                  <a:pt x="311" y="270"/>
                </a:lnTo>
                <a:lnTo>
                  <a:pt x="309" y="267"/>
                </a:lnTo>
                <a:lnTo>
                  <a:pt x="307" y="263"/>
                </a:lnTo>
                <a:lnTo>
                  <a:pt x="311" y="263"/>
                </a:lnTo>
                <a:lnTo>
                  <a:pt x="316" y="263"/>
                </a:lnTo>
                <a:lnTo>
                  <a:pt x="318" y="259"/>
                </a:lnTo>
                <a:lnTo>
                  <a:pt x="320" y="257"/>
                </a:lnTo>
                <a:lnTo>
                  <a:pt x="324" y="257"/>
                </a:lnTo>
                <a:lnTo>
                  <a:pt x="328" y="259"/>
                </a:lnTo>
                <a:lnTo>
                  <a:pt x="326" y="255"/>
                </a:lnTo>
                <a:lnTo>
                  <a:pt x="324" y="249"/>
                </a:lnTo>
                <a:lnTo>
                  <a:pt x="322" y="249"/>
                </a:lnTo>
                <a:lnTo>
                  <a:pt x="322" y="251"/>
                </a:lnTo>
                <a:lnTo>
                  <a:pt x="318" y="251"/>
                </a:lnTo>
                <a:lnTo>
                  <a:pt x="316" y="251"/>
                </a:lnTo>
                <a:lnTo>
                  <a:pt x="316" y="249"/>
                </a:lnTo>
                <a:lnTo>
                  <a:pt x="318" y="247"/>
                </a:lnTo>
                <a:lnTo>
                  <a:pt x="316" y="245"/>
                </a:lnTo>
                <a:lnTo>
                  <a:pt x="313" y="249"/>
                </a:lnTo>
                <a:lnTo>
                  <a:pt x="313" y="245"/>
                </a:lnTo>
                <a:lnTo>
                  <a:pt x="309" y="245"/>
                </a:lnTo>
                <a:lnTo>
                  <a:pt x="309" y="244"/>
                </a:lnTo>
                <a:lnTo>
                  <a:pt x="311" y="242"/>
                </a:lnTo>
                <a:lnTo>
                  <a:pt x="309" y="240"/>
                </a:lnTo>
                <a:lnTo>
                  <a:pt x="305" y="240"/>
                </a:lnTo>
                <a:lnTo>
                  <a:pt x="303" y="242"/>
                </a:lnTo>
                <a:lnTo>
                  <a:pt x="303" y="245"/>
                </a:lnTo>
                <a:lnTo>
                  <a:pt x="299" y="245"/>
                </a:lnTo>
                <a:lnTo>
                  <a:pt x="295" y="247"/>
                </a:lnTo>
                <a:lnTo>
                  <a:pt x="295" y="244"/>
                </a:lnTo>
                <a:lnTo>
                  <a:pt x="295" y="240"/>
                </a:lnTo>
                <a:lnTo>
                  <a:pt x="299" y="240"/>
                </a:lnTo>
                <a:lnTo>
                  <a:pt x="299" y="238"/>
                </a:lnTo>
                <a:lnTo>
                  <a:pt x="299" y="236"/>
                </a:lnTo>
                <a:lnTo>
                  <a:pt x="297" y="236"/>
                </a:lnTo>
                <a:lnTo>
                  <a:pt x="295" y="234"/>
                </a:lnTo>
                <a:lnTo>
                  <a:pt x="290" y="232"/>
                </a:lnTo>
                <a:lnTo>
                  <a:pt x="288" y="238"/>
                </a:lnTo>
                <a:lnTo>
                  <a:pt x="286" y="238"/>
                </a:lnTo>
                <a:lnTo>
                  <a:pt x="284" y="240"/>
                </a:lnTo>
                <a:lnTo>
                  <a:pt x="286" y="245"/>
                </a:lnTo>
                <a:lnTo>
                  <a:pt x="282" y="249"/>
                </a:lnTo>
                <a:lnTo>
                  <a:pt x="278" y="251"/>
                </a:lnTo>
                <a:lnTo>
                  <a:pt x="278" y="253"/>
                </a:lnTo>
                <a:lnTo>
                  <a:pt x="276" y="249"/>
                </a:lnTo>
                <a:lnTo>
                  <a:pt x="276" y="245"/>
                </a:lnTo>
                <a:lnTo>
                  <a:pt x="278" y="244"/>
                </a:lnTo>
                <a:lnTo>
                  <a:pt x="276" y="242"/>
                </a:lnTo>
                <a:lnTo>
                  <a:pt x="276" y="240"/>
                </a:lnTo>
                <a:lnTo>
                  <a:pt x="272" y="242"/>
                </a:lnTo>
                <a:lnTo>
                  <a:pt x="272" y="245"/>
                </a:lnTo>
                <a:lnTo>
                  <a:pt x="267" y="249"/>
                </a:lnTo>
                <a:lnTo>
                  <a:pt x="263" y="255"/>
                </a:lnTo>
                <a:lnTo>
                  <a:pt x="263" y="257"/>
                </a:lnTo>
                <a:lnTo>
                  <a:pt x="263" y="261"/>
                </a:lnTo>
                <a:lnTo>
                  <a:pt x="259" y="263"/>
                </a:lnTo>
                <a:lnTo>
                  <a:pt x="257" y="265"/>
                </a:lnTo>
                <a:lnTo>
                  <a:pt x="257" y="257"/>
                </a:lnTo>
                <a:lnTo>
                  <a:pt x="259" y="251"/>
                </a:lnTo>
                <a:lnTo>
                  <a:pt x="263" y="251"/>
                </a:lnTo>
                <a:lnTo>
                  <a:pt x="265" y="249"/>
                </a:lnTo>
                <a:lnTo>
                  <a:pt x="261" y="240"/>
                </a:lnTo>
                <a:lnTo>
                  <a:pt x="259" y="240"/>
                </a:lnTo>
                <a:lnTo>
                  <a:pt x="259" y="244"/>
                </a:lnTo>
                <a:lnTo>
                  <a:pt x="257" y="242"/>
                </a:lnTo>
                <a:lnTo>
                  <a:pt x="255" y="240"/>
                </a:lnTo>
                <a:lnTo>
                  <a:pt x="251" y="240"/>
                </a:lnTo>
                <a:lnTo>
                  <a:pt x="249" y="238"/>
                </a:lnTo>
                <a:lnTo>
                  <a:pt x="249" y="244"/>
                </a:lnTo>
                <a:lnTo>
                  <a:pt x="249" y="249"/>
                </a:lnTo>
                <a:lnTo>
                  <a:pt x="247" y="247"/>
                </a:lnTo>
                <a:lnTo>
                  <a:pt x="245" y="247"/>
                </a:lnTo>
                <a:lnTo>
                  <a:pt x="245" y="244"/>
                </a:lnTo>
                <a:lnTo>
                  <a:pt x="242" y="244"/>
                </a:lnTo>
                <a:lnTo>
                  <a:pt x="242" y="245"/>
                </a:lnTo>
                <a:lnTo>
                  <a:pt x="242" y="249"/>
                </a:lnTo>
                <a:lnTo>
                  <a:pt x="230" y="259"/>
                </a:lnTo>
                <a:lnTo>
                  <a:pt x="220" y="253"/>
                </a:lnTo>
                <a:lnTo>
                  <a:pt x="211" y="249"/>
                </a:lnTo>
                <a:lnTo>
                  <a:pt x="209" y="251"/>
                </a:lnTo>
                <a:lnTo>
                  <a:pt x="207" y="255"/>
                </a:lnTo>
                <a:lnTo>
                  <a:pt x="209" y="255"/>
                </a:lnTo>
                <a:lnTo>
                  <a:pt x="213" y="255"/>
                </a:lnTo>
                <a:lnTo>
                  <a:pt x="213" y="259"/>
                </a:lnTo>
                <a:lnTo>
                  <a:pt x="215" y="263"/>
                </a:lnTo>
                <a:lnTo>
                  <a:pt x="209" y="261"/>
                </a:lnTo>
                <a:lnTo>
                  <a:pt x="205" y="259"/>
                </a:lnTo>
                <a:lnTo>
                  <a:pt x="207" y="267"/>
                </a:lnTo>
                <a:lnTo>
                  <a:pt x="203" y="267"/>
                </a:lnTo>
                <a:lnTo>
                  <a:pt x="201" y="267"/>
                </a:lnTo>
                <a:lnTo>
                  <a:pt x="201" y="261"/>
                </a:lnTo>
                <a:lnTo>
                  <a:pt x="201" y="259"/>
                </a:lnTo>
                <a:lnTo>
                  <a:pt x="197" y="265"/>
                </a:lnTo>
                <a:lnTo>
                  <a:pt x="197" y="267"/>
                </a:lnTo>
                <a:lnTo>
                  <a:pt x="196" y="267"/>
                </a:lnTo>
                <a:lnTo>
                  <a:pt x="194" y="259"/>
                </a:lnTo>
                <a:lnTo>
                  <a:pt x="192" y="263"/>
                </a:lnTo>
                <a:lnTo>
                  <a:pt x="192" y="267"/>
                </a:lnTo>
                <a:lnTo>
                  <a:pt x="188" y="268"/>
                </a:lnTo>
                <a:lnTo>
                  <a:pt x="184" y="270"/>
                </a:lnTo>
                <a:lnTo>
                  <a:pt x="182" y="267"/>
                </a:lnTo>
                <a:lnTo>
                  <a:pt x="180" y="265"/>
                </a:lnTo>
                <a:lnTo>
                  <a:pt x="178" y="268"/>
                </a:lnTo>
                <a:lnTo>
                  <a:pt x="178" y="272"/>
                </a:lnTo>
                <a:lnTo>
                  <a:pt x="180" y="272"/>
                </a:lnTo>
                <a:lnTo>
                  <a:pt x="182" y="272"/>
                </a:lnTo>
                <a:lnTo>
                  <a:pt x="180" y="274"/>
                </a:lnTo>
                <a:lnTo>
                  <a:pt x="176" y="274"/>
                </a:lnTo>
                <a:lnTo>
                  <a:pt x="176" y="276"/>
                </a:lnTo>
                <a:lnTo>
                  <a:pt x="176" y="280"/>
                </a:lnTo>
                <a:lnTo>
                  <a:pt x="172" y="278"/>
                </a:lnTo>
                <a:lnTo>
                  <a:pt x="169" y="278"/>
                </a:lnTo>
                <a:lnTo>
                  <a:pt x="169" y="284"/>
                </a:lnTo>
                <a:lnTo>
                  <a:pt x="167" y="284"/>
                </a:lnTo>
                <a:lnTo>
                  <a:pt x="165" y="282"/>
                </a:lnTo>
                <a:lnTo>
                  <a:pt x="165" y="278"/>
                </a:lnTo>
                <a:lnTo>
                  <a:pt x="167" y="276"/>
                </a:lnTo>
                <a:lnTo>
                  <a:pt x="167" y="272"/>
                </a:lnTo>
                <a:lnTo>
                  <a:pt x="167" y="270"/>
                </a:lnTo>
                <a:lnTo>
                  <a:pt x="165" y="270"/>
                </a:lnTo>
                <a:lnTo>
                  <a:pt x="161" y="272"/>
                </a:lnTo>
                <a:lnTo>
                  <a:pt x="159" y="274"/>
                </a:lnTo>
                <a:lnTo>
                  <a:pt x="155" y="276"/>
                </a:lnTo>
                <a:lnTo>
                  <a:pt x="155" y="284"/>
                </a:lnTo>
                <a:lnTo>
                  <a:pt x="155" y="286"/>
                </a:lnTo>
                <a:lnTo>
                  <a:pt x="159" y="286"/>
                </a:lnTo>
                <a:lnTo>
                  <a:pt x="165" y="284"/>
                </a:lnTo>
                <a:lnTo>
                  <a:pt x="163" y="291"/>
                </a:lnTo>
                <a:lnTo>
                  <a:pt x="161" y="297"/>
                </a:lnTo>
                <a:lnTo>
                  <a:pt x="157" y="301"/>
                </a:lnTo>
                <a:lnTo>
                  <a:pt x="149" y="305"/>
                </a:lnTo>
                <a:lnTo>
                  <a:pt x="149" y="307"/>
                </a:lnTo>
                <a:lnTo>
                  <a:pt x="153" y="309"/>
                </a:lnTo>
                <a:lnTo>
                  <a:pt x="153" y="313"/>
                </a:lnTo>
                <a:lnTo>
                  <a:pt x="153" y="316"/>
                </a:lnTo>
                <a:lnTo>
                  <a:pt x="148" y="313"/>
                </a:lnTo>
                <a:lnTo>
                  <a:pt x="142" y="311"/>
                </a:lnTo>
                <a:lnTo>
                  <a:pt x="146" y="318"/>
                </a:lnTo>
                <a:lnTo>
                  <a:pt x="149" y="328"/>
                </a:lnTo>
                <a:lnTo>
                  <a:pt x="144" y="328"/>
                </a:lnTo>
                <a:lnTo>
                  <a:pt x="140" y="328"/>
                </a:lnTo>
                <a:lnTo>
                  <a:pt x="140" y="332"/>
                </a:lnTo>
                <a:lnTo>
                  <a:pt x="140" y="336"/>
                </a:lnTo>
                <a:lnTo>
                  <a:pt x="134" y="339"/>
                </a:lnTo>
                <a:lnTo>
                  <a:pt x="128" y="341"/>
                </a:lnTo>
                <a:lnTo>
                  <a:pt x="128" y="339"/>
                </a:lnTo>
                <a:lnTo>
                  <a:pt x="126" y="339"/>
                </a:lnTo>
                <a:lnTo>
                  <a:pt x="125" y="343"/>
                </a:lnTo>
                <a:lnTo>
                  <a:pt x="123" y="347"/>
                </a:lnTo>
                <a:lnTo>
                  <a:pt x="119" y="347"/>
                </a:lnTo>
                <a:lnTo>
                  <a:pt x="117" y="347"/>
                </a:lnTo>
                <a:lnTo>
                  <a:pt x="117" y="351"/>
                </a:lnTo>
                <a:lnTo>
                  <a:pt x="121" y="351"/>
                </a:lnTo>
                <a:lnTo>
                  <a:pt x="119" y="355"/>
                </a:lnTo>
                <a:lnTo>
                  <a:pt x="119" y="361"/>
                </a:lnTo>
                <a:lnTo>
                  <a:pt x="117" y="362"/>
                </a:lnTo>
                <a:lnTo>
                  <a:pt x="113" y="362"/>
                </a:lnTo>
                <a:lnTo>
                  <a:pt x="107" y="366"/>
                </a:lnTo>
                <a:lnTo>
                  <a:pt x="103" y="368"/>
                </a:lnTo>
                <a:lnTo>
                  <a:pt x="101" y="372"/>
                </a:lnTo>
                <a:lnTo>
                  <a:pt x="100" y="380"/>
                </a:lnTo>
                <a:lnTo>
                  <a:pt x="96" y="378"/>
                </a:lnTo>
                <a:lnTo>
                  <a:pt x="92" y="376"/>
                </a:lnTo>
                <a:lnTo>
                  <a:pt x="86" y="384"/>
                </a:lnTo>
                <a:lnTo>
                  <a:pt x="82" y="389"/>
                </a:lnTo>
                <a:lnTo>
                  <a:pt x="78" y="389"/>
                </a:lnTo>
                <a:lnTo>
                  <a:pt x="77" y="391"/>
                </a:lnTo>
                <a:lnTo>
                  <a:pt x="75" y="395"/>
                </a:lnTo>
                <a:lnTo>
                  <a:pt x="73" y="401"/>
                </a:lnTo>
                <a:lnTo>
                  <a:pt x="69" y="401"/>
                </a:lnTo>
                <a:lnTo>
                  <a:pt x="69" y="403"/>
                </a:lnTo>
                <a:lnTo>
                  <a:pt x="71" y="405"/>
                </a:lnTo>
                <a:lnTo>
                  <a:pt x="75" y="405"/>
                </a:lnTo>
                <a:lnTo>
                  <a:pt x="77" y="401"/>
                </a:lnTo>
                <a:lnTo>
                  <a:pt x="80" y="399"/>
                </a:lnTo>
                <a:lnTo>
                  <a:pt x="82" y="399"/>
                </a:lnTo>
                <a:lnTo>
                  <a:pt x="84" y="399"/>
                </a:lnTo>
                <a:lnTo>
                  <a:pt x="84" y="401"/>
                </a:lnTo>
                <a:lnTo>
                  <a:pt x="84" y="403"/>
                </a:lnTo>
                <a:lnTo>
                  <a:pt x="80" y="405"/>
                </a:lnTo>
                <a:lnTo>
                  <a:pt x="77" y="407"/>
                </a:lnTo>
                <a:lnTo>
                  <a:pt x="77" y="410"/>
                </a:lnTo>
                <a:lnTo>
                  <a:pt x="71" y="410"/>
                </a:lnTo>
                <a:lnTo>
                  <a:pt x="67" y="410"/>
                </a:lnTo>
                <a:lnTo>
                  <a:pt x="67" y="405"/>
                </a:lnTo>
                <a:lnTo>
                  <a:pt x="65" y="403"/>
                </a:lnTo>
                <a:lnTo>
                  <a:pt x="63" y="405"/>
                </a:lnTo>
                <a:lnTo>
                  <a:pt x="61" y="407"/>
                </a:lnTo>
                <a:lnTo>
                  <a:pt x="55" y="403"/>
                </a:lnTo>
                <a:lnTo>
                  <a:pt x="52" y="401"/>
                </a:lnTo>
                <a:lnTo>
                  <a:pt x="50" y="403"/>
                </a:lnTo>
                <a:lnTo>
                  <a:pt x="48" y="407"/>
                </a:lnTo>
                <a:lnTo>
                  <a:pt x="52" y="407"/>
                </a:lnTo>
                <a:lnTo>
                  <a:pt x="54" y="405"/>
                </a:lnTo>
                <a:lnTo>
                  <a:pt x="54" y="409"/>
                </a:lnTo>
                <a:lnTo>
                  <a:pt x="55" y="412"/>
                </a:lnTo>
                <a:lnTo>
                  <a:pt x="54" y="412"/>
                </a:lnTo>
                <a:lnTo>
                  <a:pt x="54" y="416"/>
                </a:lnTo>
                <a:lnTo>
                  <a:pt x="50" y="416"/>
                </a:lnTo>
                <a:lnTo>
                  <a:pt x="48" y="416"/>
                </a:lnTo>
                <a:lnTo>
                  <a:pt x="46" y="420"/>
                </a:lnTo>
                <a:lnTo>
                  <a:pt x="44" y="424"/>
                </a:lnTo>
                <a:lnTo>
                  <a:pt x="36" y="424"/>
                </a:lnTo>
                <a:lnTo>
                  <a:pt x="30" y="424"/>
                </a:lnTo>
                <a:lnTo>
                  <a:pt x="30" y="428"/>
                </a:lnTo>
                <a:lnTo>
                  <a:pt x="32" y="426"/>
                </a:lnTo>
                <a:lnTo>
                  <a:pt x="34" y="428"/>
                </a:lnTo>
                <a:lnTo>
                  <a:pt x="34" y="430"/>
                </a:lnTo>
                <a:lnTo>
                  <a:pt x="34" y="432"/>
                </a:lnTo>
                <a:lnTo>
                  <a:pt x="30" y="433"/>
                </a:lnTo>
                <a:lnTo>
                  <a:pt x="29" y="433"/>
                </a:lnTo>
                <a:lnTo>
                  <a:pt x="25" y="433"/>
                </a:lnTo>
                <a:lnTo>
                  <a:pt x="21" y="433"/>
                </a:lnTo>
                <a:lnTo>
                  <a:pt x="21" y="435"/>
                </a:lnTo>
                <a:lnTo>
                  <a:pt x="21" y="439"/>
                </a:lnTo>
                <a:lnTo>
                  <a:pt x="25" y="439"/>
                </a:lnTo>
                <a:lnTo>
                  <a:pt x="27" y="439"/>
                </a:lnTo>
                <a:lnTo>
                  <a:pt x="23" y="441"/>
                </a:lnTo>
                <a:lnTo>
                  <a:pt x="15" y="443"/>
                </a:lnTo>
                <a:lnTo>
                  <a:pt x="6" y="445"/>
                </a:lnTo>
                <a:lnTo>
                  <a:pt x="6" y="449"/>
                </a:lnTo>
                <a:lnTo>
                  <a:pt x="13" y="451"/>
                </a:lnTo>
                <a:lnTo>
                  <a:pt x="15" y="453"/>
                </a:lnTo>
                <a:lnTo>
                  <a:pt x="4" y="451"/>
                </a:lnTo>
                <a:lnTo>
                  <a:pt x="0" y="455"/>
                </a:lnTo>
                <a:lnTo>
                  <a:pt x="2" y="460"/>
                </a:lnTo>
                <a:lnTo>
                  <a:pt x="4" y="462"/>
                </a:lnTo>
                <a:lnTo>
                  <a:pt x="6" y="462"/>
                </a:lnTo>
                <a:lnTo>
                  <a:pt x="11" y="462"/>
                </a:lnTo>
                <a:lnTo>
                  <a:pt x="7" y="464"/>
                </a:lnTo>
                <a:lnTo>
                  <a:pt x="2" y="466"/>
                </a:lnTo>
                <a:lnTo>
                  <a:pt x="2" y="468"/>
                </a:lnTo>
                <a:lnTo>
                  <a:pt x="4" y="470"/>
                </a:lnTo>
                <a:lnTo>
                  <a:pt x="7" y="470"/>
                </a:lnTo>
                <a:lnTo>
                  <a:pt x="7" y="474"/>
                </a:lnTo>
                <a:lnTo>
                  <a:pt x="4" y="474"/>
                </a:lnTo>
                <a:lnTo>
                  <a:pt x="2" y="476"/>
                </a:lnTo>
                <a:lnTo>
                  <a:pt x="7" y="478"/>
                </a:lnTo>
                <a:lnTo>
                  <a:pt x="9" y="478"/>
                </a:lnTo>
                <a:lnTo>
                  <a:pt x="9" y="481"/>
                </a:lnTo>
                <a:lnTo>
                  <a:pt x="7" y="483"/>
                </a:lnTo>
                <a:lnTo>
                  <a:pt x="11" y="485"/>
                </a:lnTo>
                <a:lnTo>
                  <a:pt x="11" y="483"/>
                </a:lnTo>
                <a:lnTo>
                  <a:pt x="13" y="487"/>
                </a:lnTo>
                <a:lnTo>
                  <a:pt x="15" y="483"/>
                </a:lnTo>
                <a:lnTo>
                  <a:pt x="19" y="480"/>
                </a:lnTo>
                <a:lnTo>
                  <a:pt x="23" y="480"/>
                </a:lnTo>
                <a:lnTo>
                  <a:pt x="25" y="481"/>
                </a:lnTo>
                <a:lnTo>
                  <a:pt x="21" y="481"/>
                </a:lnTo>
                <a:lnTo>
                  <a:pt x="17" y="489"/>
                </a:lnTo>
                <a:lnTo>
                  <a:pt x="13" y="497"/>
                </a:lnTo>
                <a:lnTo>
                  <a:pt x="9" y="497"/>
                </a:lnTo>
                <a:lnTo>
                  <a:pt x="6" y="497"/>
                </a:lnTo>
                <a:lnTo>
                  <a:pt x="6" y="499"/>
                </a:lnTo>
                <a:lnTo>
                  <a:pt x="6" y="503"/>
                </a:lnTo>
                <a:lnTo>
                  <a:pt x="7" y="504"/>
                </a:lnTo>
                <a:lnTo>
                  <a:pt x="11" y="506"/>
                </a:lnTo>
                <a:lnTo>
                  <a:pt x="13" y="503"/>
                </a:lnTo>
                <a:lnTo>
                  <a:pt x="17" y="503"/>
                </a:lnTo>
                <a:lnTo>
                  <a:pt x="17" y="506"/>
                </a:lnTo>
                <a:lnTo>
                  <a:pt x="17" y="508"/>
                </a:lnTo>
                <a:lnTo>
                  <a:pt x="13" y="512"/>
                </a:lnTo>
                <a:lnTo>
                  <a:pt x="11" y="514"/>
                </a:lnTo>
                <a:lnTo>
                  <a:pt x="11" y="518"/>
                </a:lnTo>
                <a:lnTo>
                  <a:pt x="11" y="522"/>
                </a:lnTo>
                <a:lnTo>
                  <a:pt x="15" y="522"/>
                </a:lnTo>
                <a:lnTo>
                  <a:pt x="17" y="528"/>
                </a:lnTo>
                <a:lnTo>
                  <a:pt x="21" y="528"/>
                </a:lnTo>
                <a:lnTo>
                  <a:pt x="25" y="526"/>
                </a:lnTo>
                <a:lnTo>
                  <a:pt x="27" y="526"/>
                </a:lnTo>
                <a:lnTo>
                  <a:pt x="27" y="528"/>
                </a:lnTo>
                <a:lnTo>
                  <a:pt x="27" y="531"/>
                </a:lnTo>
                <a:lnTo>
                  <a:pt x="40" y="528"/>
                </a:lnTo>
                <a:lnTo>
                  <a:pt x="54" y="522"/>
                </a:lnTo>
                <a:lnTo>
                  <a:pt x="55" y="518"/>
                </a:lnTo>
                <a:lnTo>
                  <a:pt x="57" y="516"/>
                </a:lnTo>
                <a:lnTo>
                  <a:pt x="61" y="516"/>
                </a:lnTo>
                <a:lnTo>
                  <a:pt x="65" y="516"/>
                </a:lnTo>
                <a:lnTo>
                  <a:pt x="73" y="512"/>
                </a:lnTo>
                <a:lnTo>
                  <a:pt x="80" y="506"/>
                </a:lnTo>
                <a:lnTo>
                  <a:pt x="80" y="508"/>
                </a:lnTo>
                <a:lnTo>
                  <a:pt x="82" y="510"/>
                </a:lnTo>
                <a:close/>
                <a:moveTo>
                  <a:pt x="9" y="485"/>
                </a:moveTo>
                <a:lnTo>
                  <a:pt x="11" y="489"/>
                </a:lnTo>
                <a:lnTo>
                  <a:pt x="11" y="485"/>
                </a:lnTo>
                <a:lnTo>
                  <a:pt x="9" y="485"/>
                </a:lnTo>
                <a:close/>
                <a:moveTo>
                  <a:pt x="29" y="460"/>
                </a:moveTo>
                <a:lnTo>
                  <a:pt x="29" y="462"/>
                </a:lnTo>
                <a:lnTo>
                  <a:pt x="27" y="464"/>
                </a:lnTo>
                <a:lnTo>
                  <a:pt x="27" y="460"/>
                </a:lnTo>
                <a:lnTo>
                  <a:pt x="29" y="460"/>
                </a:lnTo>
                <a:close/>
                <a:moveTo>
                  <a:pt x="19" y="460"/>
                </a:moveTo>
                <a:lnTo>
                  <a:pt x="23" y="464"/>
                </a:lnTo>
                <a:lnTo>
                  <a:pt x="23" y="468"/>
                </a:lnTo>
                <a:lnTo>
                  <a:pt x="19" y="466"/>
                </a:lnTo>
                <a:lnTo>
                  <a:pt x="13" y="464"/>
                </a:lnTo>
                <a:lnTo>
                  <a:pt x="11" y="464"/>
                </a:lnTo>
                <a:lnTo>
                  <a:pt x="17" y="464"/>
                </a:lnTo>
                <a:lnTo>
                  <a:pt x="17" y="460"/>
                </a:lnTo>
                <a:lnTo>
                  <a:pt x="19" y="460"/>
                </a:lnTo>
                <a:close/>
                <a:moveTo>
                  <a:pt x="30" y="441"/>
                </a:moveTo>
                <a:lnTo>
                  <a:pt x="30" y="443"/>
                </a:lnTo>
                <a:lnTo>
                  <a:pt x="29" y="445"/>
                </a:lnTo>
                <a:lnTo>
                  <a:pt x="29" y="441"/>
                </a:lnTo>
                <a:lnTo>
                  <a:pt x="30" y="441"/>
                </a:lnTo>
                <a:close/>
                <a:moveTo>
                  <a:pt x="113" y="307"/>
                </a:moveTo>
                <a:lnTo>
                  <a:pt x="113" y="311"/>
                </a:lnTo>
                <a:lnTo>
                  <a:pt x="115" y="311"/>
                </a:lnTo>
                <a:lnTo>
                  <a:pt x="117" y="309"/>
                </a:lnTo>
                <a:lnTo>
                  <a:pt x="115" y="307"/>
                </a:lnTo>
                <a:lnTo>
                  <a:pt x="113" y="307"/>
                </a:lnTo>
                <a:close/>
                <a:moveTo>
                  <a:pt x="159" y="305"/>
                </a:moveTo>
                <a:lnTo>
                  <a:pt x="161" y="305"/>
                </a:lnTo>
                <a:lnTo>
                  <a:pt x="161" y="309"/>
                </a:lnTo>
                <a:lnTo>
                  <a:pt x="155" y="309"/>
                </a:lnTo>
                <a:lnTo>
                  <a:pt x="153" y="307"/>
                </a:lnTo>
                <a:lnTo>
                  <a:pt x="155" y="305"/>
                </a:lnTo>
                <a:lnTo>
                  <a:pt x="159" y="305"/>
                </a:lnTo>
                <a:close/>
                <a:moveTo>
                  <a:pt x="126" y="301"/>
                </a:moveTo>
                <a:lnTo>
                  <a:pt x="123" y="303"/>
                </a:lnTo>
                <a:lnTo>
                  <a:pt x="121" y="307"/>
                </a:lnTo>
                <a:lnTo>
                  <a:pt x="123" y="307"/>
                </a:lnTo>
                <a:lnTo>
                  <a:pt x="128" y="305"/>
                </a:lnTo>
                <a:lnTo>
                  <a:pt x="128" y="301"/>
                </a:lnTo>
                <a:lnTo>
                  <a:pt x="126" y="301"/>
                </a:lnTo>
                <a:close/>
                <a:moveTo>
                  <a:pt x="130" y="290"/>
                </a:moveTo>
                <a:lnTo>
                  <a:pt x="128" y="290"/>
                </a:lnTo>
                <a:lnTo>
                  <a:pt x="128" y="291"/>
                </a:lnTo>
                <a:lnTo>
                  <a:pt x="130" y="293"/>
                </a:lnTo>
                <a:lnTo>
                  <a:pt x="132" y="295"/>
                </a:lnTo>
                <a:lnTo>
                  <a:pt x="132" y="293"/>
                </a:lnTo>
                <a:lnTo>
                  <a:pt x="134" y="291"/>
                </a:lnTo>
                <a:lnTo>
                  <a:pt x="134" y="290"/>
                </a:lnTo>
                <a:lnTo>
                  <a:pt x="130" y="290"/>
                </a:lnTo>
                <a:close/>
                <a:moveTo>
                  <a:pt x="140" y="288"/>
                </a:moveTo>
                <a:lnTo>
                  <a:pt x="138" y="291"/>
                </a:lnTo>
                <a:lnTo>
                  <a:pt x="136" y="297"/>
                </a:lnTo>
                <a:lnTo>
                  <a:pt x="132" y="297"/>
                </a:lnTo>
                <a:lnTo>
                  <a:pt x="134" y="301"/>
                </a:lnTo>
                <a:lnTo>
                  <a:pt x="136" y="307"/>
                </a:lnTo>
                <a:lnTo>
                  <a:pt x="144" y="303"/>
                </a:lnTo>
                <a:lnTo>
                  <a:pt x="149" y="297"/>
                </a:lnTo>
                <a:lnTo>
                  <a:pt x="149" y="293"/>
                </a:lnTo>
                <a:lnTo>
                  <a:pt x="151" y="291"/>
                </a:lnTo>
                <a:lnTo>
                  <a:pt x="151" y="290"/>
                </a:lnTo>
                <a:lnTo>
                  <a:pt x="149" y="290"/>
                </a:lnTo>
                <a:lnTo>
                  <a:pt x="144" y="291"/>
                </a:lnTo>
                <a:lnTo>
                  <a:pt x="142" y="293"/>
                </a:lnTo>
                <a:lnTo>
                  <a:pt x="142" y="290"/>
                </a:lnTo>
                <a:lnTo>
                  <a:pt x="140" y="288"/>
                </a:lnTo>
                <a:close/>
                <a:moveTo>
                  <a:pt x="149" y="280"/>
                </a:moveTo>
                <a:lnTo>
                  <a:pt x="148" y="282"/>
                </a:lnTo>
                <a:lnTo>
                  <a:pt x="149" y="284"/>
                </a:lnTo>
                <a:lnTo>
                  <a:pt x="151" y="280"/>
                </a:lnTo>
                <a:lnTo>
                  <a:pt x="149" y="280"/>
                </a:lnTo>
                <a:close/>
                <a:moveTo>
                  <a:pt x="171" y="261"/>
                </a:moveTo>
                <a:lnTo>
                  <a:pt x="171" y="265"/>
                </a:lnTo>
                <a:lnTo>
                  <a:pt x="169" y="268"/>
                </a:lnTo>
                <a:lnTo>
                  <a:pt x="172" y="267"/>
                </a:lnTo>
                <a:lnTo>
                  <a:pt x="176" y="267"/>
                </a:lnTo>
                <a:lnTo>
                  <a:pt x="174" y="265"/>
                </a:lnTo>
                <a:lnTo>
                  <a:pt x="174" y="263"/>
                </a:lnTo>
                <a:lnTo>
                  <a:pt x="174" y="261"/>
                </a:lnTo>
                <a:lnTo>
                  <a:pt x="171" y="261"/>
                </a:lnTo>
                <a:close/>
                <a:moveTo>
                  <a:pt x="176" y="253"/>
                </a:moveTo>
                <a:lnTo>
                  <a:pt x="176" y="257"/>
                </a:lnTo>
                <a:lnTo>
                  <a:pt x="178" y="261"/>
                </a:lnTo>
                <a:lnTo>
                  <a:pt x="180" y="261"/>
                </a:lnTo>
                <a:lnTo>
                  <a:pt x="182" y="259"/>
                </a:lnTo>
                <a:lnTo>
                  <a:pt x="182" y="255"/>
                </a:lnTo>
                <a:lnTo>
                  <a:pt x="176" y="253"/>
                </a:lnTo>
                <a:close/>
                <a:moveTo>
                  <a:pt x="196" y="249"/>
                </a:moveTo>
                <a:lnTo>
                  <a:pt x="197" y="253"/>
                </a:lnTo>
                <a:lnTo>
                  <a:pt x="197" y="249"/>
                </a:lnTo>
                <a:lnTo>
                  <a:pt x="196" y="249"/>
                </a:lnTo>
                <a:close/>
                <a:moveTo>
                  <a:pt x="186" y="247"/>
                </a:moveTo>
                <a:lnTo>
                  <a:pt x="188" y="249"/>
                </a:lnTo>
                <a:lnTo>
                  <a:pt x="188" y="253"/>
                </a:lnTo>
                <a:lnTo>
                  <a:pt x="190" y="253"/>
                </a:lnTo>
                <a:lnTo>
                  <a:pt x="190" y="251"/>
                </a:lnTo>
                <a:lnTo>
                  <a:pt x="190" y="249"/>
                </a:lnTo>
                <a:lnTo>
                  <a:pt x="186" y="247"/>
                </a:lnTo>
                <a:close/>
                <a:moveTo>
                  <a:pt x="301" y="245"/>
                </a:moveTo>
                <a:lnTo>
                  <a:pt x="301" y="247"/>
                </a:lnTo>
                <a:lnTo>
                  <a:pt x="303" y="251"/>
                </a:lnTo>
                <a:lnTo>
                  <a:pt x="301" y="251"/>
                </a:lnTo>
                <a:lnTo>
                  <a:pt x="299" y="253"/>
                </a:lnTo>
                <a:lnTo>
                  <a:pt x="299" y="247"/>
                </a:lnTo>
                <a:lnTo>
                  <a:pt x="301" y="245"/>
                </a:lnTo>
                <a:close/>
                <a:moveTo>
                  <a:pt x="219" y="245"/>
                </a:moveTo>
                <a:lnTo>
                  <a:pt x="219" y="249"/>
                </a:lnTo>
                <a:lnTo>
                  <a:pt x="222" y="249"/>
                </a:lnTo>
                <a:lnTo>
                  <a:pt x="220" y="247"/>
                </a:lnTo>
                <a:lnTo>
                  <a:pt x="219" y="245"/>
                </a:lnTo>
                <a:close/>
                <a:moveTo>
                  <a:pt x="232" y="242"/>
                </a:moveTo>
                <a:lnTo>
                  <a:pt x="228" y="244"/>
                </a:lnTo>
                <a:lnTo>
                  <a:pt x="226" y="245"/>
                </a:lnTo>
                <a:lnTo>
                  <a:pt x="228" y="249"/>
                </a:lnTo>
                <a:lnTo>
                  <a:pt x="232" y="251"/>
                </a:lnTo>
                <a:lnTo>
                  <a:pt x="234" y="245"/>
                </a:lnTo>
                <a:lnTo>
                  <a:pt x="232" y="242"/>
                </a:lnTo>
                <a:close/>
                <a:moveTo>
                  <a:pt x="240" y="232"/>
                </a:moveTo>
                <a:lnTo>
                  <a:pt x="242" y="236"/>
                </a:lnTo>
                <a:lnTo>
                  <a:pt x="242" y="232"/>
                </a:lnTo>
                <a:lnTo>
                  <a:pt x="240" y="232"/>
                </a:lnTo>
                <a:close/>
                <a:moveTo>
                  <a:pt x="224" y="232"/>
                </a:moveTo>
                <a:lnTo>
                  <a:pt x="222" y="234"/>
                </a:lnTo>
                <a:lnTo>
                  <a:pt x="220" y="238"/>
                </a:lnTo>
                <a:lnTo>
                  <a:pt x="215" y="238"/>
                </a:lnTo>
                <a:lnTo>
                  <a:pt x="211" y="240"/>
                </a:lnTo>
                <a:lnTo>
                  <a:pt x="211" y="242"/>
                </a:lnTo>
                <a:lnTo>
                  <a:pt x="211" y="245"/>
                </a:lnTo>
                <a:lnTo>
                  <a:pt x="213" y="245"/>
                </a:lnTo>
                <a:lnTo>
                  <a:pt x="219" y="242"/>
                </a:lnTo>
                <a:lnTo>
                  <a:pt x="224" y="236"/>
                </a:lnTo>
                <a:lnTo>
                  <a:pt x="226" y="234"/>
                </a:lnTo>
                <a:lnTo>
                  <a:pt x="228" y="232"/>
                </a:lnTo>
                <a:lnTo>
                  <a:pt x="226" y="232"/>
                </a:lnTo>
                <a:lnTo>
                  <a:pt x="224" y="232"/>
                </a:lnTo>
                <a:close/>
                <a:moveTo>
                  <a:pt x="261" y="230"/>
                </a:moveTo>
                <a:lnTo>
                  <a:pt x="261" y="238"/>
                </a:lnTo>
                <a:lnTo>
                  <a:pt x="265" y="236"/>
                </a:lnTo>
                <a:lnTo>
                  <a:pt x="267" y="234"/>
                </a:lnTo>
                <a:lnTo>
                  <a:pt x="265" y="230"/>
                </a:lnTo>
                <a:lnTo>
                  <a:pt x="261" y="230"/>
                </a:lnTo>
                <a:close/>
                <a:moveTo>
                  <a:pt x="203" y="78"/>
                </a:moveTo>
                <a:lnTo>
                  <a:pt x="199" y="80"/>
                </a:lnTo>
                <a:lnTo>
                  <a:pt x="197" y="84"/>
                </a:lnTo>
                <a:lnTo>
                  <a:pt x="199" y="88"/>
                </a:lnTo>
                <a:lnTo>
                  <a:pt x="201" y="92"/>
                </a:lnTo>
                <a:lnTo>
                  <a:pt x="197" y="94"/>
                </a:lnTo>
                <a:lnTo>
                  <a:pt x="197" y="98"/>
                </a:lnTo>
                <a:lnTo>
                  <a:pt x="217" y="96"/>
                </a:lnTo>
                <a:lnTo>
                  <a:pt x="242" y="94"/>
                </a:lnTo>
                <a:lnTo>
                  <a:pt x="244" y="86"/>
                </a:lnTo>
                <a:lnTo>
                  <a:pt x="240" y="86"/>
                </a:lnTo>
                <a:lnTo>
                  <a:pt x="234" y="88"/>
                </a:lnTo>
                <a:lnTo>
                  <a:pt x="228" y="82"/>
                </a:lnTo>
                <a:lnTo>
                  <a:pt x="222" y="78"/>
                </a:lnTo>
                <a:lnTo>
                  <a:pt x="203" y="78"/>
                </a:lnTo>
                <a:close/>
                <a:moveTo>
                  <a:pt x="199" y="63"/>
                </a:moveTo>
                <a:lnTo>
                  <a:pt x="192" y="65"/>
                </a:lnTo>
                <a:lnTo>
                  <a:pt x="188" y="67"/>
                </a:lnTo>
                <a:lnTo>
                  <a:pt x="188" y="69"/>
                </a:lnTo>
                <a:lnTo>
                  <a:pt x="190" y="73"/>
                </a:lnTo>
                <a:lnTo>
                  <a:pt x="194" y="75"/>
                </a:lnTo>
                <a:lnTo>
                  <a:pt x="197" y="77"/>
                </a:lnTo>
                <a:lnTo>
                  <a:pt x="203" y="77"/>
                </a:lnTo>
                <a:lnTo>
                  <a:pt x="209" y="77"/>
                </a:lnTo>
                <a:lnTo>
                  <a:pt x="209" y="73"/>
                </a:lnTo>
                <a:lnTo>
                  <a:pt x="209" y="71"/>
                </a:lnTo>
                <a:lnTo>
                  <a:pt x="211" y="71"/>
                </a:lnTo>
                <a:lnTo>
                  <a:pt x="211" y="69"/>
                </a:lnTo>
                <a:lnTo>
                  <a:pt x="209" y="67"/>
                </a:lnTo>
                <a:lnTo>
                  <a:pt x="205" y="65"/>
                </a:lnTo>
                <a:lnTo>
                  <a:pt x="199" y="63"/>
                </a:lnTo>
                <a:close/>
                <a:moveTo>
                  <a:pt x="278" y="55"/>
                </a:moveTo>
                <a:lnTo>
                  <a:pt x="280" y="61"/>
                </a:lnTo>
                <a:lnTo>
                  <a:pt x="282" y="61"/>
                </a:lnTo>
                <a:lnTo>
                  <a:pt x="282" y="59"/>
                </a:lnTo>
                <a:lnTo>
                  <a:pt x="280" y="57"/>
                </a:lnTo>
                <a:lnTo>
                  <a:pt x="278" y="55"/>
                </a:lnTo>
                <a:close/>
                <a:moveTo>
                  <a:pt x="299" y="48"/>
                </a:moveTo>
                <a:lnTo>
                  <a:pt x="297" y="54"/>
                </a:lnTo>
                <a:lnTo>
                  <a:pt x="301" y="54"/>
                </a:lnTo>
                <a:lnTo>
                  <a:pt x="309" y="52"/>
                </a:lnTo>
                <a:lnTo>
                  <a:pt x="313" y="52"/>
                </a:lnTo>
                <a:lnTo>
                  <a:pt x="315" y="52"/>
                </a:lnTo>
                <a:lnTo>
                  <a:pt x="315" y="50"/>
                </a:lnTo>
                <a:lnTo>
                  <a:pt x="313" y="50"/>
                </a:lnTo>
                <a:lnTo>
                  <a:pt x="307" y="48"/>
                </a:lnTo>
                <a:lnTo>
                  <a:pt x="299" y="48"/>
                </a:lnTo>
                <a:close/>
                <a:moveTo>
                  <a:pt x="138" y="46"/>
                </a:moveTo>
                <a:lnTo>
                  <a:pt x="138" y="48"/>
                </a:lnTo>
                <a:lnTo>
                  <a:pt x="136" y="50"/>
                </a:lnTo>
                <a:lnTo>
                  <a:pt x="136" y="46"/>
                </a:lnTo>
                <a:lnTo>
                  <a:pt x="138" y="46"/>
                </a:lnTo>
                <a:close/>
                <a:moveTo>
                  <a:pt x="84" y="42"/>
                </a:moveTo>
                <a:lnTo>
                  <a:pt x="86" y="52"/>
                </a:lnTo>
                <a:lnTo>
                  <a:pt x="88" y="59"/>
                </a:lnTo>
                <a:lnTo>
                  <a:pt x="90" y="59"/>
                </a:lnTo>
                <a:lnTo>
                  <a:pt x="92" y="57"/>
                </a:lnTo>
                <a:lnTo>
                  <a:pt x="88" y="50"/>
                </a:lnTo>
                <a:lnTo>
                  <a:pt x="84" y="42"/>
                </a:lnTo>
                <a:close/>
                <a:moveTo>
                  <a:pt x="144" y="15"/>
                </a:moveTo>
                <a:lnTo>
                  <a:pt x="138" y="23"/>
                </a:lnTo>
                <a:lnTo>
                  <a:pt x="134" y="27"/>
                </a:lnTo>
                <a:lnTo>
                  <a:pt x="134" y="34"/>
                </a:lnTo>
                <a:lnTo>
                  <a:pt x="136" y="46"/>
                </a:lnTo>
                <a:lnTo>
                  <a:pt x="126" y="34"/>
                </a:lnTo>
                <a:lnTo>
                  <a:pt x="119" y="23"/>
                </a:lnTo>
                <a:lnTo>
                  <a:pt x="115" y="27"/>
                </a:lnTo>
                <a:lnTo>
                  <a:pt x="113" y="30"/>
                </a:lnTo>
                <a:lnTo>
                  <a:pt x="113" y="34"/>
                </a:lnTo>
                <a:lnTo>
                  <a:pt x="109" y="30"/>
                </a:lnTo>
                <a:lnTo>
                  <a:pt x="107" y="29"/>
                </a:lnTo>
                <a:lnTo>
                  <a:pt x="107" y="27"/>
                </a:lnTo>
                <a:lnTo>
                  <a:pt x="113" y="23"/>
                </a:lnTo>
                <a:lnTo>
                  <a:pt x="111" y="23"/>
                </a:lnTo>
                <a:lnTo>
                  <a:pt x="111" y="21"/>
                </a:lnTo>
                <a:lnTo>
                  <a:pt x="103" y="21"/>
                </a:lnTo>
                <a:lnTo>
                  <a:pt x="98" y="21"/>
                </a:lnTo>
                <a:lnTo>
                  <a:pt x="96" y="23"/>
                </a:lnTo>
                <a:lnTo>
                  <a:pt x="96" y="25"/>
                </a:lnTo>
                <a:lnTo>
                  <a:pt x="92" y="23"/>
                </a:lnTo>
                <a:lnTo>
                  <a:pt x="90" y="23"/>
                </a:lnTo>
                <a:lnTo>
                  <a:pt x="88" y="29"/>
                </a:lnTo>
                <a:lnTo>
                  <a:pt x="88" y="34"/>
                </a:lnTo>
                <a:lnTo>
                  <a:pt x="90" y="32"/>
                </a:lnTo>
                <a:lnTo>
                  <a:pt x="94" y="32"/>
                </a:lnTo>
                <a:lnTo>
                  <a:pt x="92" y="36"/>
                </a:lnTo>
                <a:lnTo>
                  <a:pt x="94" y="40"/>
                </a:lnTo>
                <a:lnTo>
                  <a:pt x="90" y="38"/>
                </a:lnTo>
                <a:lnTo>
                  <a:pt x="90" y="40"/>
                </a:lnTo>
                <a:lnTo>
                  <a:pt x="90" y="44"/>
                </a:lnTo>
                <a:lnTo>
                  <a:pt x="90" y="46"/>
                </a:lnTo>
                <a:lnTo>
                  <a:pt x="94" y="48"/>
                </a:lnTo>
                <a:lnTo>
                  <a:pt x="98" y="50"/>
                </a:lnTo>
                <a:lnTo>
                  <a:pt x="100" y="57"/>
                </a:lnTo>
                <a:lnTo>
                  <a:pt x="100" y="63"/>
                </a:lnTo>
                <a:lnTo>
                  <a:pt x="103" y="63"/>
                </a:lnTo>
                <a:lnTo>
                  <a:pt x="109" y="63"/>
                </a:lnTo>
                <a:lnTo>
                  <a:pt x="109" y="59"/>
                </a:lnTo>
                <a:lnTo>
                  <a:pt x="111" y="57"/>
                </a:lnTo>
                <a:lnTo>
                  <a:pt x="113" y="59"/>
                </a:lnTo>
                <a:lnTo>
                  <a:pt x="119" y="59"/>
                </a:lnTo>
                <a:lnTo>
                  <a:pt x="121" y="52"/>
                </a:lnTo>
                <a:lnTo>
                  <a:pt x="125" y="52"/>
                </a:lnTo>
                <a:lnTo>
                  <a:pt x="128" y="52"/>
                </a:lnTo>
                <a:lnTo>
                  <a:pt x="128" y="55"/>
                </a:lnTo>
                <a:lnTo>
                  <a:pt x="128" y="59"/>
                </a:lnTo>
                <a:lnTo>
                  <a:pt x="144" y="61"/>
                </a:lnTo>
                <a:lnTo>
                  <a:pt x="149" y="65"/>
                </a:lnTo>
                <a:lnTo>
                  <a:pt x="144" y="65"/>
                </a:lnTo>
                <a:lnTo>
                  <a:pt x="138" y="67"/>
                </a:lnTo>
                <a:lnTo>
                  <a:pt x="132" y="67"/>
                </a:lnTo>
                <a:lnTo>
                  <a:pt x="123" y="69"/>
                </a:lnTo>
                <a:lnTo>
                  <a:pt x="119" y="71"/>
                </a:lnTo>
                <a:lnTo>
                  <a:pt x="117" y="71"/>
                </a:lnTo>
                <a:lnTo>
                  <a:pt x="115" y="67"/>
                </a:lnTo>
                <a:lnTo>
                  <a:pt x="111" y="67"/>
                </a:lnTo>
                <a:lnTo>
                  <a:pt x="107" y="69"/>
                </a:lnTo>
                <a:lnTo>
                  <a:pt x="109" y="80"/>
                </a:lnTo>
                <a:lnTo>
                  <a:pt x="111" y="78"/>
                </a:lnTo>
                <a:lnTo>
                  <a:pt x="113" y="77"/>
                </a:lnTo>
                <a:lnTo>
                  <a:pt x="123" y="77"/>
                </a:lnTo>
                <a:lnTo>
                  <a:pt x="134" y="77"/>
                </a:lnTo>
                <a:lnTo>
                  <a:pt x="130" y="78"/>
                </a:lnTo>
                <a:lnTo>
                  <a:pt x="125" y="82"/>
                </a:lnTo>
                <a:lnTo>
                  <a:pt x="125" y="84"/>
                </a:lnTo>
                <a:lnTo>
                  <a:pt x="125" y="86"/>
                </a:lnTo>
                <a:lnTo>
                  <a:pt x="125" y="88"/>
                </a:lnTo>
                <a:lnTo>
                  <a:pt x="128" y="90"/>
                </a:lnTo>
                <a:lnTo>
                  <a:pt x="117" y="88"/>
                </a:lnTo>
                <a:lnTo>
                  <a:pt x="111" y="88"/>
                </a:lnTo>
                <a:lnTo>
                  <a:pt x="111" y="92"/>
                </a:lnTo>
                <a:lnTo>
                  <a:pt x="113" y="98"/>
                </a:lnTo>
                <a:lnTo>
                  <a:pt x="119" y="98"/>
                </a:lnTo>
                <a:lnTo>
                  <a:pt x="126" y="100"/>
                </a:lnTo>
                <a:lnTo>
                  <a:pt x="126" y="103"/>
                </a:lnTo>
                <a:lnTo>
                  <a:pt x="130" y="103"/>
                </a:lnTo>
                <a:lnTo>
                  <a:pt x="132" y="105"/>
                </a:lnTo>
                <a:lnTo>
                  <a:pt x="136" y="103"/>
                </a:lnTo>
                <a:lnTo>
                  <a:pt x="138" y="103"/>
                </a:lnTo>
                <a:lnTo>
                  <a:pt x="138" y="107"/>
                </a:lnTo>
                <a:lnTo>
                  <a:pt x="140" y="113"/>
                </a:lnTo>
                <a:lnTo>
                  <a:pt x="142" y="113"/>
                </a:lnTo>
                <a:lnTo>
                  <a:pt x="144" y="115"/>
                </a:lnTo>
                <a:lnTo>
                  <a:pt x="146" y="113"/>
                </a:lnTo>
                <a:lnTo>
                  <a:pt x="149" y="113"/>
                </a:lnTo>
                <a:lnTo>
                  <a:pt x="149" y="109"/>
                </a:lnTo>
                <a:lnTo>
                  <a:pt x="148" y="107"/>
                </a:lnTo>
                <a:lnTo>
                  <a:pt x="148" y="103"/>
                </a:lnTo>
                <a:lnTo>
                  <a:pt x="151" y="101"/>
                </a:lnTo>
                <a:lnTo>
                  <a:pt x="157" y="103"/>
                </a:lnTo>
                <a:lnTo>
                  <a:pt x="159" y="100"/>
                </a:lnTo>
                <a:lnTo>
                  <a:pt x="163" y="98"/>
                </a:lnTo>
                <a:lnTo>
                  <a:pt x="165" y="96"/>
                </a:lnTo>
                <a:lnTo>
                  <a:pt x="165" y="92"/>
                </a:lnTo>
                <a:lnTo>
                  <a:pt x="169" y="92"/>
                </a:lnTo>
                <a:lnTo>
                  <a:pt x="172" y="92"/>
                </a:lnTo>
                <a:lnTo>
                  <a:pt x="172" y="86"/>
                </a:lnTo>
                <a:lnTo>
                  <a:pt x="172" y="82"/>
                </a:lnTo>
                <a:lnTo>
                  <a:pt x="178" y="80"/>
                </a:lnTo>
                <a:lnTo>
                  <a:pt x="178" y="78"/>
                </a:lnTo>
                <a:lnTo>
                  <a:pt x="176" y="78"/>
                </a:lnTo>
                <a:lnTo>
                  <a:pt x="176" y="71"/>
                </a:lnTo>
                <a:lnTo>
                  <a:pt x="176" y="65"/>
                </a:lnTo>
                <a:lnTo>
                  <a:pt x="186" y="61"/>
                </a:lnTo>
                <a:lnTo>
                  <a:pt x="196" y="61"/>
                </a:lnTo>
                <a:lnTo>
                  <a:pt x="194" y="57"/>
                </a:lnTo>
                <a:lnTo>
                  <a:pt x="194" y="55"/>
                </a:lnTo>
                <a:lnTo>
                  <a:pt x="184" y="54"/>
                </a:lnTo>
                <a:lnTo>
                  <a:pt x="176" y="52"/>
                </a:lnTo>
                <a:lnTo>
                  <a:pt x="174" y="46"/>
                </a:lnTo>
                <a:lnTo>
                  <a:pt x="172" y="38"/>
                </a:lnTo>
                <a:lnTo>
                  <a:pt x="169" y="38"/>
                </a:lnTo>
                <a:lnTo>
                  <a:pt x="165" y="38"/>
                </a:lnTo>
                <a:lnTo>
                  <a:pt x="167" y="34"/>
                </a:lnTo>
                <a:lnTo>
                  <a:pt x="167" y="29"/>
                </a:lnTo>
                <a:lnTo>
                  <a:pt x="161" y="27"/>
                </a:lnTo>
                <a:lnTo>
                  <a:pt x="157" y="23"/>
                </a:lnTo>
                <a:lnTo>
                  <a:pt x="155" y="21"/>
                </a:lnTo>
                <a:lnTo>
                  <a:pt x="151" y="21"/>
                </a:lnTo>
                <a:lnTo>
                  <a:pt x="149" y="23"/>
                </a:lnTo>
                <a:lnTo>
                  <a:pt x="148" y="17"/>
                </a:lnTo>
                <a:lnTo>
                  <a:pt x="144" y="15"/>
                </a:lnTo>
                <a:close/>
                <a:moveTo>
                  <a:pt x="190" y="0"/>
                </a:moveTo>
                <a:lnTo>
                  <a:pt x="190" y="2"/>
                </a:lnTo>
                <a:lnTo>
                  <a:pt x="190" y="6"/>
                </a:lnTo>
                <a:lnTo>
                  <a:pt x="192" y="7"/>
                </a:lnTo>
                <a:lnTo>
                  <a:pt x="192" y="9"/>
                </a:lnTo>
                <a:lnTo>
                  <a:pt x="188" y="9"/>
                </a:lnTo>
                <a:lnTo>
                  <a:pt x="186" y="9"/>
                </a:lnTo>
                <a:lnTo>
                  <a:pt x="186" y="13"/>
                </a:lnTo>
                <a:lnTo>
                  <a:pt x="186" y="17"/>
                </a:lnTo>
                <a:lnTo>
                  <a:pt x="178" y="13"/>
                </a:lnTo>
                <a:lnTo>
                  <a:pt x="169" y="11"/>
                </a:lnTo>
                <a:lnTo>
                  <a:pt x="169" y="15"/>
                </a:lnTo>
                <a:lnTo>
                  <a:pt x="174" y="15"/>
                </a:lnTo>
                <a:lnTo>
                  <a:pt x="180" y="17"/>
                </a:lnTo>
                <a:lnTo>
                  <a:pt x="178" y="21"/>
                </a:lnTo>
                <a:lnTo>
                  <a:pt x="174" y="23"/>
                </a:lnTo>
                <a:lnTo>
                  <a:pt x="174" y="25"/>
                </a:lnTo>
                <a:lnTo>
                  <a:pt x="174" y="29"/>
                </a:lnTo>
                <a:lnTo>
                  <a:pt x="190" y="29"/>
                </a:lnTo>
                <a:lnTo>
                  <a:pt x="207" y="27"/>
                </a:lnTo>
                <a:lnTo>
                  <a:pt x="207" y="29"/>
                </a:lnTo>
                <a:lnTo>
                  <a:pt x="207" y="32"/>
                </a:lnTo>
                <a:lnTo>
                  <a:pt x="199" y="32"/>
                </a:lnTo>
                <a:lnTo>
                  <a:pt x="194" y="34"/>
                </a:lnTo>
                <a:lnTo>
                  <a:pt x="190" y="32"/>
                </a:lnTo>
                <a:lnTo>
                  <a:pt x="186" y="32"/>
                </a:lnTo>
                <a:lnTo>
                  <a:pt x="184" y="38"/>
                </a:lnTo>
                <a:lnTo>
                  <a:pt x="197" y="40"/>
                </a:lnTo>
                <a:lnTo>
                  <a:pt x="213" y="42"/>
                </a:lnTo>
                <a:lnTo>
                  <a:pt x="217" y="46"/>
                </a:lnTo>
                <a:lnTo>
                  <a:pt x="220" y="44"/>
                </a:lnTo>
                <a:lnTo>
                  <a:pt x="222" y="44"/>
                </a:lnTo>
                <a:lnTo>
                  <a:pt x="236" y="46"/>
                </a:lnTo>
                <a:lnTo>
                  <a:pt x="253" y="48"/>
                </a:lnTo>
                <a:lnTo>
                  <a:pt x="255" y="44"/>
                </a:lnTo>
                <a:lnTo>
                  <a:pt x="255" y="40"/>
                </a:lnTo>
                <a:lnTo>
                  <a:pt x="261" y="38"/>
                </a:lnTo>
                <a:lnTo>
                  <a:pt x="268" y="38"/>
                </a:lnTo>
                <a:lnTo>
                  <a:pt x="270" y="34"/>
                </a:lnTo>
                <a:lnTo>
                  <a:pt x="268" y="30"/>
                </a:lnTo>
                <a:lnTo>
                  <a:pt x="272" y="30"/>
                </a:lnTo>
                <a:lnTo>
                  <a:pt x="276" y="30"/>
                </a:lnTo>
                <a:lnTo>
                  <a:pt x="282" y="25"/>
                </a:lnTo>
                <a:lnTo>
                  <a:pt x="286" y="17"/>
                </a:lnTo>
                <a:lnTo>
                  <a:pt x="276" y="17"/>
                </a:lnTo>
                <a:lnTo>
                  <a:pt x="267" y="15"/>
                </a:lnTo>
                <a:lnTo>
                  <a:pt x="267" y="13"/>
                </a:lnTo>
                <a:lnTo>
                  <a:pt x="268" y="11"/>
                </a:lnTo>
                <a:lnTo>
                  <a:pt x="265" y="11"/>
                </a:lnTo>
                <a:lnTo>
                  <a:pt x="263" y="15"/>
                </a:lnTo>
                <a:lnTo>
                  <a:pt x="257" y="13"/>
                </a:lnTo>
                <a:lnTo>
                  <a:pt x="259" y="11"/>
                </a:lnTo>
                <a:lnTo>
                  <a:pt x="261" y="9"/>
                </a:lnTo>
                <a:lnTo>
                  <a:pt x="255" y="11"/>
                </a:lnTo>
                <a:lnTo>
                  <a:pt x="251" y="15"/>
                </a:lnTo>
                <a:lnTo>
                  <a:pt x="249" y="15"/>
                </a:lnTo>
                <a:lnTo>
                  <a:pt x="247" y="17"/>
                </a:lnTo>
                <a:lnTo>
                  <a:pt x="244" y="17"/>
                </a:lnTo>
                <a:lnTo>
                  <a:pt x="245" y="13"/>
                </a:lnTo>
                <a:lnTo>
                  <a:pt x="245" y="11"/>
                </a:lnTo>
                <a:lnTo>
                  <a:pt x="242" y="6"/>
                </a:lnTo>
                <a:lnTo>
                  <a:pt x="242" y="9"/>
                </a:lnTo>
                <a:lnTo>
                  <a:pt x="242" y="15"/>
                </a:lnTo>
                <a:lnTo>
                  <a:pt x="238" y="13"/>
                </a:lnTo>
                <a:lnTo>
                  <a:pt x="236" y="11"/>
                </a:lnTo>
                <a:lnTo>
                  <a:pt x="234" y="15"/>
                </a:lnTo>
                <a:lnTo>
                  <a:pt x="234" y="19"/>
                </a:lnTo>
                <a:lnTo>
                  <a:pt x="226" y="17"/>
                </a:lnTo>
                <a:lnTo>
                  <a:pt x="220" y="15"/>
                </a:lnTo>
                <a:lnTo>
                  <a:pt x="219" y="13"/>
                </a:lnTo>
                <a:lnTo>
                  <a:pt x="219" y="11"/>
                </a:lnTo>
                <a:lnTo>
                  <a:pt x="213" y="11"/>
                </a:lnTo>
                <a:lnTo>
                  <a:pt x="205" y="9"/>
                </a:lnTo>
                <a:lnTo>
                  <a:pt x="197" y="4"/>
                </a:lnTo>
                <a:lnTo>
                  <a:pt x="19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00" name="Freeform 835"/>
          <p:cNvSpPr>
            <a:spLocks/>
          </p:cNvSpPr>
          <p:nvPr/>
        </p:nvSpPr>
        <p:spPr bwMode="gray">
          <a:xfrm>
            <a:off x="6412256" y="2940757"/>
            <a:ext cx="167804" cy="185777"/>
          </a:xfrm>
          <a:custGeom>
            <a:avLst/>
            <a:gdLst>
              <a:gd name="T0" fmla="*/ 114 w 75"/>
              <a:gd name="T1" fmla="*/ 21 h 102"/>
              <a:gd name="T2" fmla="*/ 98 w 75"/>
              <a:gd name="T3" fmla="*/ 31 h 102"/>
              <a:gd name="T4" fmla="*/ 102 w 75"/>
              <a:gd name="T5" fmla="*/ 36 h 102"/>
              <a:gd name="T6" fmla="*/ 104 w 75"/>
              <a:gd name="T7" fmla="*/ 44 h 102"/>
              <a:gd name="T8" fmla="*/ 95 w 75"/>
              <a:gd name="T9" fmla="*/ 52 h 102"/>
              <a:gd name="T10" fmla="*/ 81 w 75"/>
              <a:gd name="T11" fmla="*/ 57 h 102"/>
              <a:gd name="T12" fmla="*/ 68 w 75"/>
              <a:gd name="T13" fmla="*/ 63 h 102"/>
              <a:gd name="T14" fmla="*/ 57 w 75"/>
              <a:gd name="T15" fmla="*/ 71 h 102"/>
              <a:gd name="T16" fmla="*/ 68 w 75"/>
              <a:gd name="T17" fmla="*/ 80 h 102"/>
              <a:gd name="T18" fmla="*/ 79 w 75"/>
              <a:gd name="T19" fmla="*/ 86 h 102"/>
              <a:gd name="T20" fmla="*/ 79 w 75"/>
              <a:gd name="T21" fmla="*/ 92 h 102"/>
              <a:gd name="T22" fmla="*/ 74 w 75"/>
              <a:gd name="T23" fmla="*/ 94 h 102"/>
              <a:gd name="T24" fmla="*/ 61 w 75"/>
              <a:gd name="T25" fmla="*/ 94 h 102"/>
              <a:gd name="T26" fmla="*/ 52 w 75"/>
              <a:gd name="T27" fmla="*/ 94 h 102"/>
              <a:gd name="T28" fmla="*/ 30 w 75"/>
              <a:gd name="T29" fmla="*/ 102 h 102"/>
              <a:gd name="T30" fmla="*/ 17 w 75"/>
              <a:gd name="T31" fmla="*/ 102 h 102"/>
              <a:gd name="T32" fmla="*/ 14 w 75"/>
              <a:gd name="T33" fmla="*/ 98 h 102"/>
              <a:gd name="T34" fmla="*/ 4 w 75"/>
              <a:gd name="T35" fmla="*/ 94 h 102"/>
              <a:gd name="T36" fmla="*/ 0 w 75"/>
              <a:gd name="T37" fmla="*/ 92 h 102"/>
              <a:gd name="T38" fmla="*/ 2 w 75"/>
              <a:gd name="T39" fmla="*/ 88 h 102"/>
              <a:gd name="T40" fmla="*/ 4 w 75"/>
              <a:gd name="T41" fmla="*/ 86 h 102"/>
              <a:gd name="T42" fmla="*/ 14 w 75"/>
              <a:gd name="T43" fmla="*/ 84 h 102"/>
              <a:gd name="T44" fmla="*/ 14 w 75"/>
              <a:gd name="T45" fmla="*/ 80 h 102"/>
              <a:gd name="T46" fmla="*/ 14 w 75"/>
              <a:gd name="T47" fmla="*/ 75 h 102"/>
              <a:gd name="T48" fmla="*/ 4 w 75"/>
              <a:gd name="T49" fmla="*/ 67 h 102"/>
              <a:gd name="T50" fmla="*/ 12 w 75"/>
              <a:gd name="T51" fmla="*/ 56 h 102"/>
              <a:gd name="T52" fmla="*/ 25 w 75"/>
              <a:gd name="T53" fmla="*/ 44 h 102"/>
              <a:gd name="T54" fmla="*/ 47 w 75"/>
              <a:gd name="T55" fmla="*/ 31 h 102"/>
              <a:gd name="T56" fmla="*/ 56 w 75"/>
              <a:gd name="T57" fmla="*/ 21 h 102"/>
              <a:gd name="T58" fmla="*/ 68 w 75"/>
              <a:gd name="T59" fmla="*/ 29 h 102"/>
              <a:gd name="T60" fmla="*/ 81 w 75"/>
              <a:gd name="T61" fmla="*/ 25 h 102"/>
              <a:gd name="T62" fmla="*/ 89 w 75"/>
              <a:gd name="T63" fmla="*/ 17 h 102"/>
              <a:gd name="T64" fmla="*/ 102 w 75"/>
              <a:gd name="T65" fmla="*/ 15 h 102"/>
              <a:gd name="T66" fmla="*/ 112 w 75"/>
              <a:gd name="T67" fmla="*/ 9 h 102"/>
              <a:gd name="T68" fmla="*/ 128 w 75"/>
              <a:gd name="T69" fmla="*/ 13 h 10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5" h="102">
                <a:moveTo>
                  <a:pt x="75" y="13"/>
                </a:moveTo>
                <a:lnTo>
                  <a:pt x="67" y="21"/>
                </a:lnTo>
                <a:lnTo>
                  <a:pt x="58" y="29"/>
                </a:lnTo>
                <a:lnTo>
                  <a:pt x="58" y="31"/>
                </a:lnTo>
                <a:lnTo>
                  <a:pt x="58" y="34"/>
                </a:lnTo>
                <a:lnTo>
                  <a:pt x="59" y="36"/>
                </a:lnTo>
                <a:lnTo>
                  <a:pt x="63" y="36"/>
                </a:lnTo>
                <a:lnTo>
                  <a:pt x="61" y="44"/>
                </a:lnTo>
                <a:lnTo>
                  <a:pt x="59" y="52"/>
                </a:lnTo>
                <a:lnTo>
                  <a:pt x="56" y="52"/>
                </a:lnTo>
                <a:lnTo>
                  <a:pt x="50" y="54"/>
                </a:lnTo>
                <a:lnTo>
                  <a:pt x="48" y="57"/>
                </a:lnTo>
                <a:lnTo>
                  <a:pt x="46" y="61"/>
                </a:lnTo>
                <a:lnTo>
                  <a:pt x="40" y="63"/>
                </a:lnTo>
                <a:lnTo>
                  <a:pt x="36" y="65"/>
                </a:lnTo>
                <a:lnTo>
                  <a:pt x="34" y="71"/>
                </a:lnTo>
                <a:lnTo>
                  <a:pt x="33" y="79"/>
                </a:lnTo>
                <a:lnTo>
                  <a:pt x="40" y="80"/>
                </a:lnTo>
                <a:lnTo>
                  <a:pt x="46" y="84"/>
                </a:lnTo>
                <a:lnTo>
                  <a:pt x="46" y="86"/>
                </a:lnTo>
                <a:lnTo>
                  <a:pt x="44" y="90"/>
                </a:lnTo>
                <a:lnTo>
                  <a:pt x="46" y="92"/>
                </a:lnTo>
                <a:lnTo>
                  <a:pt x="44" y="94"/>
                </a:lnTo>
                <a:lnTo>
                  <a:pt x="40" y="96"/>
                </a:lnTo>
                <a:lnTo>
                  <a:pt x="36" y="94"/>
                </a:lnTo>
                <a:lnTo>
                  <a:pt x="34" y="92"/>
                </a:lnTo>
                <a:lnTo>
                  <a:pt x="31" y="94"/>
                </a:lnTo>
                <a:lnTo>
                  <a:pt x="23" y="102"/>
                </a:lnTo>
                <a:lnTo>
                  <a:pt x="17" y="102"/>
                </a:lnTo>
                <a:lnTo>
                  <a:pt x="13" y="102"/>
                </a:lnTo>
                <a:lnTo>
                  <a:pt x="11" y="102"/>
                </a:lnTo>
                <a:lnTo>
                  <a:pt x="6" y="102"/>
                </a:lnTo>
                <a:lnTo>
                  <a:pt x="8" y="98"/>
                </a:lnTo>
                <a:lnTo>
                  <a:pt x="8" y="96"/>
                </a:lnTo>
                <a:lnTo>
                  <a:pt x="4" y="94"/>
                </a:lnTo>
                <a:lnTo>
                  <a:pt x="0" y="94"/>
                </a:lnTo>
                <a:lnTo>
                  <a:pt x="0" y="92"/>
                </a:lnTo>
                <a:lnTo>
                  <a:pt x="0" y="88"/>
                </a:lnTo>
                <a:lnTo>
                  <a:pt x="2" y="88"/>
                </a:lnTo>
                <a:lnTo>
                  <a:pt x="4" y="86"/>
                </a:lnTo>
                <a:lnTo>
                  <a:pt x="4" y="84"/>
                </a:lnTo>
                <a:lnTo>
                  <a:pt x="8" y="84"/>
                </a:lnTo>
                <a:lnTo>
                  <a:pt x="10" y="84"/>
                </a:lnTo>
                <a:lnTo>
                  <a:pt x="8" y="80"/>
                </a:lnTo>
                <a:lnTo>
                  <a:pt x="6" y="79"/>
                </a:lnTo>
                <a:lnTo>
                  <a:pt x="8" y="75"/>
                </a:lnTo>
                <a:lnTo>
                  <a:pt x="8" y="71"/>
                </a:lnTo>
                <a:lnTo>
                  <a:pt x="4" y="67"/>
                </a:lnTo>
                <a:lnTo>
                  <a:pt x="2" y="67"/>
                </a:lnTo>
                <a:lnTo>
                  <a:pt x="6" y="56"/>
                </a:lnTo>
                <a:lnTo>
                  <a:pt x="11" y="52"/>
                </a:lnTo>
                <a:lnTo>
                  <a:pt x="15" y="44"/>
                </a:lnTo>
                <a:lnTo>
                  <a:pt x="19" y="38"/>
                </a:lnTo>
                <a:lnTo>
                  <a:pt x="27" y="31"/>
                </a:lnTo>
                <a:lnTo>
                  <a:pt x="27" y="23"/>
                </a:lnTo>
                <a:lnTo>
                  <a:pt x="33" y="21"/>
                </a:lnTo>
                <a:lnTo>
                  <a:pt x="34" y="27"/>
                </a:lnTo>
                <a:lnTo>
                  <a:pt x="40" y="29"/>
                </a:lnTo>
                <a:lnTo>
                  <a:pt x="48" y="29"/>
                </a:lnTo>
                <a:lnTo>
                  <a:pt x="48" y="25"/>
                </a:lnTo>
                <a:lnTo>
                  <a:pt x="46" y="21"/>
                </a:lnTo>
                <a:lnTo>
                  <a:pt x="52" y="17"/>
                </a:lnTo>
                <a:lnTo>
                  <a:pt x="58" y="17"/>
                </a:lnTo>
                <a:lnTo>
                  <a:pt x="59" y="15"/>
                </a:lnTo>
                <a:lnTo>
                  <a:pt x="59" y="11"/>
                </a:lnTo>
                <a:lnTo>
                  <a:pt x="65" y="9"/>
                </a:lnTo>
                <a:lnTo>
                  <a:pt x="67" y="0"/>
                </a:lnTo>
                <a:lnTo>
                  <a:pt x="75" y="13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01" name="Freeform 836"/>
          <p:cNvSpPr>
            <a:spLocks/>
          </p:cNvSpPr>
          <p:nvPr/>
        </p:nvSpPr>
        <p:spPr bwMode="gray">
          <a:xfrm>
            <a:off x="3043858" y="3818618"/>
            <a:ext cx="327422" cy="285951"/>
          </a:xfrm>
          <a:custGeom>
            <a:avLst/>
            <a:gdLst>
              <a:gd name="T0" fmla="*/ 231 w 148"/>
              <a:gd name="T1" fmla="*/ 23 h 157"/>
              <a:gd name="T2" fmla="*/ 236 w 148"/>
              <a:gd name="T3" fmla="*/ 26 h 157"/>
              <a:gd name="T4" fmla="*/ 231 w 148"/>
              <a:gd name="T5" fmla="*/ 38 h 157"/>
              <a:gd name="T6" fmla="*/ 222 w 148"/>
              <a:gd name="T7" fmla="*/ 40 h 157"/>
              <a:gd name="T8" fmla="*/ 215 w 148"/>
              <a:gd name="T9" fmla="*/ 48 h 157"/>
              <a:gd name="T10" fmla="*/ 215 w 148"/>
              <a:gd name="T11" fmla="*/ 53 h 157"/>
              <a:gd name="T12" fmla="*/ 206 w 148"/>
              <a:gd name="T13" fmla="*/ 61 h 157"/>
              <a:gd name="T14" fmla="*/ 204 w 148"/>
              <a:gd name="T15" fmla="*/ 65 h 157"/>
              <a:gd name="T16" fmla="*/ 204 w 148"/>
              <a:gd name="T17" fmla="*/ 72 h 157"/>
              <a:gd name="T18" fmla="*/ 194 w 148"/>
              <a:gd name="T19" fmla="*/ 76 h 157"/>
              <a:gd name="T20" fmla="*/ 184 w 148"/>
              <a:gd name="T21" fmla="*/ 82 h 157"/>
              <a:gd name="T22" fmla="*/ 182 w 148"/>
              <a:gd name="T23" fmla="*/ 90 h 157"/>
              <a:gd name="T24" fmla="*/ 177 w 148"/>
              <a:gd name="T25" fmla="*/ 95 h 157"/>
              <a:gd name="T26" fmla="*/ 170 w 148"/>
              <a:gd name="T27" fmla="*/ 101 h 157"/>
              <a:gd name="T28" fmla="*/ 162 w 148"/>
              <a:gd name="T29" fmla="*/ 111 h 157"/>
              <a:gd name="T30" fmla="*/ 162 w 148"/>
              <a:gd name="T31" fmla="*/ 117 h 157"/>
              <a:gd name="T32" fmla="*/ 150 w 148"/>
              <a:gd name="T33" fmla="*/ 124 h 157"/>
              <a:gd name="T34" fmla="*/ 146 w 148"/>
              <a:gd name="T35" fmla="*/ 117 h 157"/>
              <a:gd name="T36" fmla="*/ 141 w 148"/>
              <a:gd name="T37" fmla="*/ 115 h 157"/>
              <a:gd name="T38" fmla="*/ 134 w 148"/>
              <a:gd name="T39" fmla="*/ 117 h 157"/>
              <a:gd name="T40" fmla="*/ 120 w 148"/>
              <a:gd name="T41" fmla="*/ 120 h 157"/>
              <a:gd name="T42" fmla="*/ 114 w 148"/>
              <a:gd name="T43" fmla="*/ 130 h 157"/>
              <a:gd name="T44" fmla="*/ 114 w 148"/>
              <a:gd name="T45" fmla="*/ 134 h 157"/>
              <a:gd name="T46" fmla="*/ 116 w 148"/>
              <a:gd name="T47" fmla="*/ 138 h 157"/>
              <a:gd name="T48" fmla="*/ 114 w 148"/>
              <a:gd name="T49" fmla="*/ 153 h 157"/>
              <a:gd name="T50" fmla="*/ 111 w 148"/>
              <a:gd name="T51" fmla="*/ 149 h 157"/>
              <a:gd name="T52" fmla="*/ 104 w 148"/>
              <a:gd name="T53" fmla="*/ 153 h 157"/>
              <a:gd name="T54" fmla="*/ 95 w 148"/>
              <a:gd name="T55" fmla="*/ 149 h 157"/>
              <a:gd name="T56" fmla="*/ 80 w 148"/>
              <a:gd name="T57" fmla="*/ 155 h 157"/>
              <a:gd name="T58" fmla="*/ 57 w 148"/>
              <a:gd name="T59" fmla="*/ 153 h 157"/>
              <a:gd name="T60" fmla="*/ 53 w 148"/>
              <a:gd name="T61" fmla="*/ 142 h 157"/>
              <a:gd name="T62" fmla="*/ 43 w 148"/>
              <a:gd name="T63" fmla="*/ 128 h 157"/>
              <a:gd name="T64" fmla="*/ 16 w 148"/>
              <a:gd name="T65" fmla="*/ 120 h 157"/>
              <a:gd name="T66" fmla="*/ 0 w 148"/>
              <a:gd name="T67" fmla="*/ 117 h 157"/>
              <a:gd name="T68" fmla="*/ 2 w 148"/>
              <a:gd name="T69" fmla="*/ 107 h 157"/>
              <a:gd name="T70" fmla="*/ 0 w 148"/>
              <a:gd name="T71" fmla="*/ 94 h 157"/>
              <a:gd name="T72" fmla="*/ 0 w 148"/>
              <a:gd name="T73" fmla="*/ 80 h 157"/>
              <a:gd name="T74" fmla="*/ 4 w 148"/>
              <a:gd name="T75" fmla="*/ 80 h 157"/>
              <a:gd name="T76" fmla="*/ 4 w 148"/>
              <a:gd name="T77" fmla="*/ 78 h 157"/>
              <a:gd name="T78" fmla="*/ 4 w 148"/>
              <a:gd name="T79" fmla="*/ 72 h 157"/>
              <a:gd name="T80" fmla="*/ 6 w 148"/>
              <a:gd name="T81" fmla="*/ 67 h 157"/>
              <a:gd name="T82" fmla="*/ 14 w 148"/>
              <a:gd name="T83" fmla="*/ 59 h 157"/>
              <a:gd name="T84" fmla="*/ 16 w 148"/>
              <a:gd name="T85" fmla="*/ 55 h 157"/>
              <a:gd name="T86" fmla="*/ 17 w 148"/>
              <a:gd name="T87" fmla="*/ 46 h 157"/>
              <a:gd name="T88" fmla="*/ 6 w 148"/>
              <a:gd name="T89" fmla="*/ 40 h 157"/>
              <a:gd name="T90" fmla="*/ 14 w 148"/>
              <a:gd name="T91" fmla="*/ 34 h 157"/>
              <a:gd name="T92" fmla="*/ 17 w 148"/>
              <a:gd name="T93" fmla="*/ 21 h 157"/>
              <a:gd name="T94" fmla="*/ 27 w 148"/>
              <a:gd name="T95" fmla="*/ 13 h 157"/>
              <a:gd name="T96" fmla="*/ 27 w 148"/>
              <a:gd name="T97" fmla="*/ 5 h 157"/>
              <a:gd name="T98" fmla="*/ 50 w 148"/>
              <a:gd name="T99" fmla="*/ 0 h 157"/>
              <a:gd name="T100" fmla="*/ 63 w 148"/>
              <a:gd name="T101" fmla="*/ 0 h 157"/>
              <a:gd name="T102" fmla="*/ 74 w 148"/>
              <a:gd name="T103" fmla="*/ 1 h 157"/>
              <a:gd name="T104" fmla="*/ 83 w 148"/>
              <a:gd name="T105" fmla="*/ 9 h 157"/>
              <a:gd name="T106" fmla="*/ 97 w 148"/>
              <a:gd name="T107" fmla="*/ 7 h 157"/>
              <a:gd name="T108" fmla="*/ 114 w 148"/>
              <a:gd name="T109" fmla="*/ 7 h 157"/>
              <a:gd name="T110" fmla="*/ 123 w 148"/>
              <a:gd name="T111" fmla="*/ 11 h 157"/>
              <a:gd name="T112" fmla="*/ 141 w 148"/>
              <a:gd name="T113" fmla="*/ 11 h 157"/>
              <a:gd name="T114" fmla="*/ 154 w 148"/>
              <a:gd name="T115" fmla="*/ 5 h 157"/>
              <a:gd name="T116" fmla="*/ 174 w 148"/>
              <a:gd name="T117" fmla="*/ 5 h 157"/>
              <a:gd name="T118" fmla="*/ 200 w 148"/>
              <a:gd name="T119" fmla="*/ 7 h 157"/>
              <a:gd name="T120" fmla="*/ 206 w 148"/>
              <a:gd name="T121" fmla="*/ 1 h 157"/>
              <a:gd name="T122" fmla="*/ 231 w 148"/>
              <a:gd name="T123" fmla="*/ 9 h 157"/>
              <a:gd name="T124" fmla="*/ 234 w 148"/>
              <a:gd name="T125" fmla="*/ 11 h 15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48" h="157">
                <a:moveTo>
                  <a:pt x="146" y="11"/>
                </a:moveTo>
                <a:lnTo>
                  <a:pt x="144" y="23"/>
                </a:lnTo>
                <a:lnTo>
                  <a:pt x="146" y="24"/>
                </a:lnTo>
                <a:lnTo>
                  <a:pt x="148" y="26"/>
                </a:lnTo>
                <a:lnTo>
                  <a:pt x="148" y="32"/>
                </a:lnTo>
                <a:lnTo>
                  <a:pt x="144" y="38"/>
                </a:lnTo>
                <a:lnTo>
                  <a:pt x="142" y="38"/>
                </a:lnTo>
                <a:lnTo>
                  <a:pt x="140" y="40"/>
                </a:lnTo>
                <a:lnTo>
                  <a:pt x="138" y="44"/>
                </a:lnTo>
                <a:lnTo>
                  <a:pt x="134" y="48"/>
                </a:lnTo>
                <a:lnTo>
                  <a:pt x="134" y="51"/>
                </a:lnTo>
                <a:lnTo>
                  <a:pt x="134" y="53"/>
                </a:lnTo>
                <a:lnTo>
                  <a:pt x="132" y="59"/>
                </a:lnTo>
                <a:lnTo>
                  <a:pt x="130" y="61"/>
                </a:lnTo>
                <a:lnTo>
                  <a:pt x="129" y="63"/>
                </a:lnTo>
                <a:lnTo>
                  <a:pt x="129" y="65"/>
                </a:lnTo>
                <a:lnTo>
                  <a:pt x="130" y="69"/>
                </a:lnTo>
                <a:lnTo>
                  <a:pt x="129" y="72"/>
                </a:lnTo>
                <a:lnTo>
                  <a:pt x="125" y="74"/>
                </a:lnTo>
                <a:lnTo>
                  <a:pt x="121" y="76"/>
                </a:lnTo>
                <a:lnTo>
                  <a:pt x="117" y="78"/>
                </a:lnTo>
                <a:lnTo>
                  <a:pt x="115" y="82"/>
                </a:lnTo>
                <a:lnTo>
                  <a:pt x="115" y="86"/>
                </a:lnTo>
                <a:lnTo>
                  <a:pt x="113" y="90"/>
                </a:lnTo>
                <a:lnTo>
                  <a:pt x="113" y="92"/>
                </a:lnTo>
                <a:lnTo>
                  <a:pt x="111" y="95"/>
                </a:lnTo>
                <a:lnTo>
                  <a:pt x="107" y="99"/>
                </a:lnTo>
                <a:lnTo>
                  <a:pt x="106" y="101"/>
                </a:lnTo>
                <a:lnTo>
                  <a:pt x="104" y="107"/>
                </a:lnTo>
                <a:lnTo>
                  <a:pt x="102" y="111"/>
                </a:lnTo>
                <a:lnTo>
                  <a:pt x="104" y="115"/>
                </a:lnTo>
                <a:lnTo>
                  <a:pt x="102" y="117"/>
                </a:lnTo>
                <a:lnTo>
                  <a:pt x="100" y="122"/>
                </a:lnTo>
                <a:lnTo>
                  <a:pt x="94" y="124"/>
                </a:lnTo>
                <a:lnTo>
                  <a:pt x="94" y="120"/>
                </a:lnTo>
                <a:lnTo>
                  <a:pt x="92" y="117"/>
                </a:lnTo>
                <a:lnTo>
                  <a:pt x="88" y="115"/>
                </a:lnTo>
                <a:lnTo>
                  <a:pt x="86" y="115"/>
                </a:lnTo>
                <a:lnTo>
                  <a:pt x="84" y="117"/>
                </a:lnTo>
                <a:lnTo>
                  <a:pt x="79" y="119"/>
                </a:lnTo>
                <a:lnTo>
                  <a:pt x="75" y="120"/>
                </a:lnTo>
                <a:lnTo>
                  <a:pt x="73" y="126"/>
                </a:lnTo>
                <a:lnTo>
                  <a:pt x="71" y="130"/>
                </a:lnTo>
                <a:lnTo>
                  <a:pt x="71" y="134"/>
                </a:lnTo>
                <a:lnTo>
                  <a:pt x="71" y="136"/>
                </a:lnTo>
                <a:lnTo>
                  <a:pt x="73" y="138"/>
                </a:lnTo>
                <a:lnTo>
                  <a:pt x="71" y="143"/>
                </a:lnTo>
                <a:lnTo>
                  <a:pt x="71" y="153"/>
                </a:lnTo>
                <a:lnTo>
                  <a:pt x="69" y="151"/>
                </a:lnTo>
                <a:lnTo>
                  <a:pt x="69" y="149"/>
                </a:lnTo>
                <a:lnTo>
                  <a:pt x="67" y="151"/>
                </a:lnTo>
                <a:lnTo>
                  <a:pt x="65" y="153"/>
                </a:lnTo>
                <a:lnTo>
                  <a:pt x="63" y="151"/>
                </a:lnTo>
                <a:lnTo>
                  <a:pt x="59" y="149"/>
                </a:lnTo>
                <a:lnTo>
                  <a:pt x="59" y="153"/>
                </a:lnTo>
                <a:lnTo>
                  <a:pt x="50" y="155"/>
                </a:lnTo>
                <a:lnTo>
                  <a:pt x="40" y="157"/>
                </a:lnTo>
                <a:lnTo>
                  <a:pt x="36" y="153"/>
                </a:lnTo>
                <a:lnTo>
                  <a:pt x="33" y="147"/>
                </a:lnTo>
                <a:lnTo>
                  <a:pt x="33" y="142"/>
                </a:lnTo>
                <a:lnTo>
                  <a:pt x="35" y="136"/>
                </a:lnTo>
                <a:lnTo>
                  <a:pt x="27" y="128"/>
                </a:lnTo>
                <a:lnTo>
                  <a:pt x="19" y="122"/>
                </a:lnTo>
                <a:lnTo>
                  <a:pt x="10" y="120"/>
                </a:lnTo>
                <a:lnTo>
                  <a:pt x="0" y="122"/>
                </a:lnTo>
                <a:lnTo>
                  <a:pt x="0" y="117"/>
                </a:lnTo>
                <a:lnTo>
                  <a:pt x="2" y="111"/>
                </a:lnTo>
                <a:lnTo>
                  <a:pt x="2" y="107"/>
                </a:lnTo>
                <a:lnTo>
                  <a:pt x="0" y="101"/>
                </a:lnTo>
                <a:lnTo>
                  <a:pt x="0" y="94"/>
                </a:lnTo>
                <a:lnTo>
                  <a:pt x="0" y="84"/>
                </a:lnTo>
                <a:lnTo>
                  <a:pt x="0" y="80"/>
                </a:lnTo>
                <a:lnTo>
                  <a:pt x="2" y="80"/>
                </a:lnTo>
                <a:lnTo>
                  <a:pt x="4" y="80"/>
                </a:lnTo>
                <a:lnTo>
                  <a:pt x="4" y="78"/>
                </a:lnTo>
                <a:lnTo>
                  <a:pt x="4" y="76"/>
                </a:lnTo>
                <a:lnTo>
                  <a:pt x="4" y="72"/>
                </a:lnTo>
                <a:lnTo>
                  <a:pt x="6" y="71"/>
                </a:lnTo>
                <a:lnTo>
                  <a:pt x="6" y="67"/>
                </a:lnTo>
                <a:lnTo>
                  <a:pt x="6" y="63"/>
                </a:lnTo>
                <a:lnTo>
                  <a:pt x="8" y="59"/>
                </a:lnTo>
                <a:lnTo>
                  <a:pt x="10" y="57"/>
                </a:lnTo>
                <a:lnTo>
                  <a:pt x="10" y="55"/>
                </a:lnTo>
                <a:lnTo>
                  <a:pt x="10" y="49"/>
                </a:lnTo>
                <a:lnTo>
                  <a:pt x="11" y="46"/>
                </a:lnTo>
                <a:lnTo>
                  <a:pt x="8" y="42"/>
                </a:lnTo>
                <a:lnTo>
                  <a:pt x="6" y="40"/>
                </a:lnTo>
                <a:lnTo>
                  <a:pt x="6" y="38"/>
                </a:lnTo>
                <a:lnTo>
                  <a:pt x="8" y="34"/>
                </a:lnTo>
                <a:lnTo>
                  <a:pt x="8" y="30"/>
                </a:lnTo>
                <a:lnTo>
                  <a:pt x="11" y="21"/>
                </a:lnTo>
                <a:lnTo>
                  <a:pt x="13" y="19"/>
                </a:lnTo>
                <a:lnTo>
                  <a:pt x="17" y="13"/>
                </a:lnTo>
                <a:lnTo>
                  <a:pt x="17" y="9"/>
                </a:lnTo>
                <a:lnTo>
                  <a:pt x="17" y="5"/>
                </a:lnTo>
                <a:lnTo>
                  <a:pt x="23" y="3"/>
                </a:lnTo>
                <a:lnTo>
                  <a:pt x="31" y="0"/>
                </a:lnTo>
                <a:lnTo>
                  <a:pt x="35" y="0"/>
                </a:lnTo>
                <a:lnTo>
                  <a:pt x="40" y="0"/>
                </a:lnTo>
                <a:lnTo>
                  <a:pt x="44" y="0"/>
                </a:lnTo>
                <a:lnTo>
                  <a:pt x="46" y="1"/>
                </a:lnTo>
                <a:lnTo>
                  <a:pt x="50" y="5"/>
                </a:lnTo>
                <a:lnTo>
                  <a:pt x="52" y="9"/>
                </a:lnTo>
                <a:lnTo>
                  <a:pt x="56" y="9"/>
                </a:lnTo>
                <a:lnTo>
                  <a:pt x="61" y="7"/>
                </a:lnTo>
                <a:lnTo>
                  <a:pt x="65" y="5"/>
                </a:lnTo>
                <a:lnTo>
                  <a:pt x="71" y="7"/>
                </a:lnTo>
                <a:lnTo>
                  <a:pt x="71" y="9"/>
                </a:lnTo>
                <a:lnTo>
                  <a:pt x="77" y="11"/>
                </a:lnTo>
                <a:lnTo>
                  <a:pt x="84" y="11"/>
                </a:lnTo>
                <a:lnTo>
                  <a:pt x="88" y="11"/>
                </a:lnTo>
                <a:lnTo>
                  <a:pt x="92" y="7"/>
                </a:lnTo>
                <a:lnTo>
                  <a:pt x="96" y="5"/>
                </a:lnTo>
                <a:lnTo>
                  <a:pt x="102" y="5"/>
                </a:lnTo>
                <a:lnTo>
                  <a:pt x="109" y="5"/>
                </a:lnTo>
                <a:lnTo>
                  <a:pt x="117" y="7"/>
                </a:lnTo>
                <a:lnTo>
                  <a:pt x="125" y="7"/>
                </a:lnTo>
                <a:lnTo>
                  <a:pt x="129" y="3"/>
                </a:lnTo>
                <a:lnTo>
                  <a:pt x="130" y="1"/>
                </a:lnTo>
                <a:lnTo>
                  <a:pt x="138" y="0"/>
                </a:lnTo>
                <a:lnTo>
                  <a:pt x="144" y="9"/>
                </a:lnTo>
                <a:lnTo>
                  <a:pt x="146" y="9"/>
                </a:lnTo>
                <a:lnTo>
                  <a:pt x="146" y="11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02" name="Freeform 837"/>
          <p:cNvSpPr>
            <a:spLocks/>
          </p:cNvSpPr>
          <p:nvPr/>
        </p:nvSpPr>
        <p:spPr bwMode="gray">
          <a:xfrm>
            <a:off x="2959987" y="3545424"/>
            <a:ext cx="439974" cy="327841"/>
          </a:xfrm>
          <a:custGeom>
            <a:avLst/>
            <a:gdLst>
              <a:gd name="T0" fmla="*/ 268 w 199"/>
              <a:gd name="T1" fmla="*/ 151 h 180"/>
              <a:gd name="T2" fmla="*/ 258 w 199"/>
              <a:gd name="T3" fmla="*/ 157 h 180"/>
              <a:gd name="T4" fmla="*/ 234 w 199"/>
              <a:gd name="T5" fmla="*/ 155 h 180"/>
              <a:gd name="T6" fmla="*/ 215 w 199"/>
              <a:gd name="T7" fmla="*/ 155 h 180"/>
              <a:gd name="T8" fmla="*/ 201 w 199"/>
              <a:gd name="T9" fmla="*/ 161 h 180"/>
              <a:gd name="T10" fmla="*/ 184 w 199"/>
              <a:gd name="T11" fmla="*/ 161 h 180"/>
              <a:gd name="T12" fmla="*/ 173 w 199"/>
              <a:gd name="T13" fmla="*/ 157 h 180"/>
              <a:gd name="T14" fmla="*/ 158 w 199"/>
              <a:gd name="T15" fmla="*/ 157 h 180"/>
              <a:gd name="T16" fmla="*/ 143 w 199"/>
              <a:gd name="T17" fmla="*/ 159 h 180"/>
              <a:gd name="T18" fmla="*/ 134 w 199"/>
              <a:gd name="T19" fmla="*/ 151 h 180"/>
              <a:gd name="T20" fmla="*/ 124 w 199"/>
              <a:gd name="T21" fmla="*/ 150 h 180"/>
              <a:gd name="T22" fmla="*/ 111 w 199"/>
              <a:gd name="T23" fmla="*/ 150 h 180"/>
              <a:gd name="T24" fmla="*/ 88 w 199"/>
              <a:gd name="T25" fmla="*/ 155 h 180"/>
              <a:gd name="T26" fmla="*/ 88 w 199"/>
              <a:gd name="T27" fmla="*/ 163 h 180"/>
              <a:gd name="T28" fmla="*/ 78 w 199"/>
              <a:gd name="T29" fmla="*/ 171 h 180"/>
              <a:gd name="T30" fmla="*/ 61 w 199"/>
              <a:gd name="T31" fmla="*/ 178 h 180"/>
              <a:gd name="T32" fmla="*/ 57 w 199"/>
              <a:gd name="T33" fmla="*/ 173 h 180"/>
              <a:gd name="T34" fmla="*/ 48 w 199"/>
              <a:gd name="T35" fmla="*/ 173 h 180"/>
              <a:gd name="T36" fmla="*/ 36 w 199"/>
              <a:gd name="T37" fmla="*/ 167 h 180"/>
              <a:gd name="T38" fmla="*/ 36 w 199"/>
              <a:gd name="T39" fmla="*/ 161 h 180"/>
              <a:gd name="T40" fmla="*/ 31 w 199"/>
              <a:gd name="T41" fmla="*/ 161 h 180"/>
              <a:gd name="T42" fmla="*/ 23 w 199"/>
              <a:gd name="T43" fmla="*/ 144 h 180"/>
              <a:gd name="T44" fmla="*/ 0 w 199"/>
              <a:gd name="T45" fmla="*/ 132 h 180"/>
              <a:gd name="T46" fmla="*/ 5 w 199"/>
              <a:gd name="T47" fmla="*/ 128 h 180"/>
              <a:gd name="T48" fmla="*/ 15 w 199"/>
              <a:gd name="T49" fmla="*/ 127 h 180"/>
              <a:gd name="T50" fmla="*/ 33 w 199"/>
              <a:gd name="T51" fmla="*/ 123 h 180"/>
              <a:gd name="T52" fmla="*/ 61 w 199"/>
              <a:gd name="T53" fmla="*/ 119 h 180"/>
              <a:gd name="T54" fmla="*/ 81 w 199"/>
              <a:gd name="T55" fmla="*/ 117 h 180"/>
              <a:gd name="T56" fmla="*/ 84 w 199"/>
              <a:gd name="T57" fmla="*/ 113 h 180"/>
              <a:gd name="T58" fmla="*/ 84 w 199"/>
              <a:gd name="T59" fmla="*/ 105 h 180"/>
              <a:gd name="T60" fmla="*/ 88 w 199"/>
              <a:gd name="T61" fmla="*/ 67 h 180"/>
              <a:gd name="T62" fmla="*/ 126 w 199"/>
              <a:gd name="T63" fmla="*/ 52 h 180"/>
              <a:gd name="T64" fmla="*/ 279 w 199"/>
              <a:gd name="T65" fmla="*/ 17 h 180"/>
              <a:gd name="T66" fmla="*/ 299 w 199"/>
              <a:gd name="T67" fmla="*/ 8 h 180"/>
              <a:gd name="T68" fmla="*/ 313 w 199"/>
              <a:gd name="T69" fmla="*/ 46 h 180"/>
              <a:gd name="T70" fmla="*/ 313 w 199"/>
              <a:gd name="T71" fmla="*/ 59 h 180"/>
              <a:gd name="T72" fmla="*/ 310 w 199"/>
              <a:gd name="T73" fmla="*/ 94 h 180"/>
              <a:gd name="T74" fmla="*/ 279 w 199"/>
              <a:gd name="T75" fmla="*/ 134 h 180"/>
              <a:gd name="T76" fmla="*/ 279 w 199"/>
              <a:gd name="T77" fmla="*/ 146 h 180"/>
              <a:gd name="T78" fmla="*/ 279 w 199"/>
              <a:gd name="T79" fmla="*/ 148 h 18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199" h="180">
                <a:moveTo>
                  <a:pt x="176" y="150"/>
                </a:moveTo>
                <a:lnTo>
                  <a:pt x="168" y="151"/>
                </a:lnTo>
                <a:lnTo>
                  <a:pt x="167" y="153"/>
                </a:lnTo>
                <a:lnTo>
                  <a:pt x="163" y="157"/>
                </a:lnTo>
                <a:lnTo>
                  <a:pt x="155" y="157"/>
                </a:lnTo>
                <a:lnTo>
                  <a:pt x="147" y="155"/>
                </a:lnTo>
                <a:lnTo>
                  <a:pt x="140" y="155"/>
                </a:lnTo>
                <a:lnTo>
                  <a:pt x="134" y="155"/>
                </a:lnTo>
                <a:lnTo>
                  <a:pt x="130" y="157"/>
                </a:lnTo>
                <a:lnTo>
                  <a:pt x="126" y="161"/>
                </a:lnTo>
                <a:lnTo>
                  <a:pt x="122" y="161"/>
                </a:lnTo>
                <a:lnTo>
                  <a:pt x="115" y="161"/>
                </a:lnTo>
                <a:lnTo>
                  <a:pt x="109" y="159"/>
                </a:lnTo>
                <a:lnTo>
                  <a:pt x="109" y="157"/>
                </a:lnTo>
                <a:lnTo>
                  <a:pt x="103" y="155"/>
                </a:lnTo>
                <a:lnTo>
                  <a:pt x="99" y="157"/>
                </a:lnTo>
                <a:lnTo>
                  <a:pt x="94" y="159"/>
                </a:lnTo>
                <a:lnTo>
                  <a:pt x="90" y="159"/>
                </a:lnTo>
                <a:lnTo>
                  <a:pt x="88" y="155"/>
                </a:lnTo>
                <a:lnTo>
                  <a:pt x="84" y="151"/>
                </a:lnTo>
                <a:lnTo>
                  <a:pt x="82" y="150"/>
                </a:lnTo>
                <a:lnTo>
                  <a:pt x="78" y="150"/>
                </a:lnTo>
                <a:lnTo>
                  <a:pt x="73" y="150"/>
                </a:lnTo>
                <a:lnTo>
                  <a:pt x="69" y="150"/>
                </a:lnTo>
                <a:lnTo>
                  <a:pt x="61" y="153"/>
                </a:lnTo>
                <a:lnTo>
                  <a:pt x="55" y="155"/>
                </a:lnTo>
                <a:lnTo>
                  <a:pt x="55" y="159"/>
                </a:lnTo>
                <a:lnTo>
                  <a:pt x="55" y="163"/>
                </a:lnTo>
                <a:lnTo>
                  <a:pt x="51" y="169"/>
                </a:lnTo>
                <a:lnTo>
                  <a:pt x="49" y="171"/>
                </a:lnTo>
                <a:lnTo>
                  <a:pt x="46" y="180"/>
                </a:lnTo>
                <a:lnTo>
                  <a:pt x="38" y="178"/>
                </a:lnTo>
                <a:lnTo>
                  <a:pt x="38" y="176"/>
                </a:lnTo>
                <a:lnTo>
                  <a:pt x="36" y="173"/>
                </a:lnTo>
                <a:lnTo>
                  <a:pt x="32" y="173"/>
                </a:lnTo>
                <a:lnTo>
                  <a:pt x="30" y="173"/>
                </a:lnTo>
                <a:lnTo>
                  <a:pt x="26" y="178"/>
                </a:lnTo>
                <a:lnTo>
                  <a:pt x="23" y="167"/>
                </a:lnTo>
                <a:lnTo>
                  <a:pt x="23" y="165"/>
                </a:lnTo>
                <a:lnTo>
                  <a:pt x="23" y="161"/>
                </a:lnTo>
                <a:lnTo>
                  <a:pt x="21" y="159"/>
                </a:lnTo>
                <a:lnTo>
                  <a:pt x="19" y="161"/>
                </a:lnTo>
                <a:lnTo>
                  <a:pt x="13" y="150"/>
                </a:lnTo>
                <a:lnTo>
                  <a:pt x="15" y="144"/>
                </a:lnTo>
                <a:lnTo>
                  <a:pt x="5" y="138"/>
                </a:lnTo>
                <a:lnTo>
                  <a:pt x="0" y="132"/>
                </a:lnTo>
                <a:lnTo>
                  <a:pt x="3" y="128"/>
                </a:lnTo>
                <a:lnTo>
                  <a:pt x="5" y="128"/>
                </a:lnTo>
                <a:lnTo>
                  <a:pt x="7" y="127"/>
                </a:lnTo>
                <a:lnTo>
                  <a:pt x="9" y="127"/>
                </a:lnTo>
                <a:lnTo>
                  <a:pt x="15" y="125"/>
                </a:lnTo>
                <a:lnTo>
                  <a:pt x="21" y="123"/>
                </a:lnTo>
                <a:lnTo>
                  <a:pt x="28" y="123"/>
                </a:lnTo>
                <a:lnTo>
                  <a:pt x="38" y="119"/>
                </a:lnTo>
                <a:lnTo>
                  <a:pt x="44" y="117"/>
                </a:lnTo>
                <a:lnTo>
                  <a:pt x="51" y="117"/>
                </a:lnTo>
                <a:lnTo>
                  <a:pt x="51" y="115"/>
                </a:lnTo>
                <a:lnTo>
                  <a:pt x="53" y="113"/>
                </a:lnTo>
                <a:lnTo>
                  <a:pt x="53" y="107"/>
                </a:lnTo>
                <a:lnTo>
                  <a:pt x="53" y="105"/>
                </a:lnTo>
                <a:lnTo>
                  <a:pt x="57" y="103"/>
                </a:lnTo>
                <a:lnTo>
                  <a:pt x="55" y="67"/>
                </a:lnTo>
                <a:lnTo>
                  <a:pt x="73" y="63"/>
                </a:lnTo>
                <a:lnTo>
                  <a:pt x="80" y="52"/>
                </a:lnTo>
                <a:lnTo>
                  <a:pt x="147" y="0"/>
                </a:lnTo>
                <a:lnTo>
                  <a:pt x="176" y="17"/>
                </a:lnTo>
                <a:lnTo>
                  <a:pt x="178" y="15"/>
                </a:lnTo>
                <a:lnTo>
                  <a:pt x="188" y="8"/>
                </a:lnTo>
                <a:lnTo>
                  <a:pt x="195" y="40"/>
                </a:lnTo>
                <a:lnTo>
                  <a:pt x="197" y="46"/>
                </a:lnTo>
                <a:lnTo>
                  <a:pt x="199" y="54"/>
                </a:lnTo>
                <a:lnTo>
                  <a:pt x="197" y="59"/>
                </a:lnTo>
                <a:lnTo>
                  <a:pt x="195" y="65"/>
                </a:lnTo>
                <a:lnTo>
                  <a:pt x="195" y="94"/>
                </a:lnTo>
                <a:lnTo>
                  <a:pt x="195" y="117"/>
                </a:lnTo>
                <a:lnTo>
                  <a:pt x="176" y="134"/>
                </a:lnTo>
                <a:lnTo>
                  <a:pt x="176" y="146"/>
                </a:lnTo>
                <a:lnTo>
                  <a:pt x="176" y="148"/>
                </a:lnTo>
                <a:lnTo>
                  <a:pt x="176" y="15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03" name="Freeform 838"/>
          <p:cNvSpPr>
            <a:spLocks/>
          </p:cNvSpPr>
          <p:nvPr/>
        </p:nvSpPr>
        <p:spPr bwMode="gray">
          <a:xfrm>
            <a:off x="7713759" y="4800333"/>
            <a:ext cx="167804" cy="224026"/>
          </a:xfrm>
          <a:custGeom>
            <a:avLst/>
            <a:gdLst>
              <a:gd name="T0" fmla="*/ 0 w 75"/>
              <a:gd name="T1" fmla="*/ 2 h 123"/>
              <a:gd name="T2" fmla="*/ 14 w 75"/>
              <a:gd name="T3" fmla="*/ 13 h 123"/>
              <a:gd name="T4" fmla="*/ 27 w 75"/>
              <a:gd name="T5" fmla="*/ 27 h 123"/>
              <a:gd name="T6" fmla="*/ 33 w 75"/>
              <a:gd name="T7" fmla="*/ 34 h 123"/>
              <a:gd name="T8" fmla="*/ 39 w 75"/>
              <a:gd name="T9" fmla="*/ 40 h 123"/>
              <a:gd name="T10" fmla="*/ 43 w 75"/>
              <a:gd name="T11" fmla="*/ 46 h 123"/>
              <a:gd name="T12" fmla="*/ 47 w 75"/>
              <a:gd name="T13" fmla="*/ 52 h 123"/>
              <a:gd name="T14" fmla="*/ 47 w 75"/>
              <a:gd name="T15" fmla="*/ 59 h 123"/>
              <a:gd name="T16" fmla="*/ 43 w 75"/>
              <a:gd name="T17" fmla="*/ 75 h 123"/>
              <a:gd name="T18" fmla="*/ 23 w 75"/>
              <a:gd name="T19" fmla="*/ 86 h 123"/>
              <a:gd name="T20" fmla="*/ 47 w 75"/>
              <a:gd name="T21" fmla="*/ 96 h 123"/>
              <a:gd name="T22" fmla="*/ 56 w 75"/>
              <a:gd name="T23" fmla="*/ 101 h 123"/>
              <a:gd name="T24" fmla="*/ 56 w 75"/>
              <a:gd name="T25" fmla="*/ 109 h 123"/>
              <a:gd name="T26" fmla="*/ 50 w 75"/>
              <a:gd name="T27" fmla="*/ 117 h 123"/>
              <a:gd name="T28" fmla="*/ 60 w 75"/>
              <a:gd name="T29" fmla="*/ 123 h 123"/>
              <a:gd name="T30" fmla="*/ 72 w 75"/>
              <a:gd name="T31" fmla="*/ 123 h 123"/>
              <a:gd name="T32" fmla="*/ 79 w 75"/>
              <a:gd name="T33" fmla="*/ 115 h 123"/>
              <a:gd name="T34" fmla="*/ 93 w 75"/>
              <a:gd name="T35" fmla="*/ 103 h 123"/>
              <a:gd name="T36" fmla="*/ 98 w 75"/>
              <a:gd name="T37" fmla="*/ 92 h 123"/>
              <a:gd name="T38" fmla="*/ 103 w 75"/>
              <a:gd name="T39" fmla="*/ 88 h 123"/>
              <a:gd name="T40" fmla="*/ 117 w 75"/>
              <a:gd name="T41" fmla="*/ 88 h 123"/>
              <a:gd name="T42" fmla="*/ 114 w 75"/>
              <a:gd name="T43" fmla="*/ 80 h 123"/>
              <a:gd name="T44" fmla="*/ 128 w 75"/>
              <a:gd name="T45" fmla="*/ 69 h 123"/>
              <a:gd name="T46" fmla="*/ 128 w 75"/>
              <a:gd name="T47" fmla="*/ 61 h 123"/>
              <a:gd name="T48" fmla="*/ 117 w 75"/>
              <a:gd name="T49" fmla="*/ 59 h 123"/>
              <a:gd name="T50" fmla="*/ 110 w 75"/>
              <a:gd name="T51" fmla="*/ 65 h 123"/>
              <a:gd name="T52" fmla="*/ 93 w 75"/>
              <a:gd name="T53" fmla="*/ 65 h 123"/>
              <a:gd name="T54" fmla="*/ 74 w 75"/>
              <a:gd name="T55" fmla="*/ 59 h 123"/>
              <a:gd name="T56" fmla="*/ 74 w 75"/>
              <a:gd name="T57" fmla="*/ 46 h 123"/>
              <a:gd name="T58" fmla="*/ 71 w 75"/>
              <a:gd name="T59" fmla="*/ 40 h 123"/>
              <a:gd name="T60" fmla="*/ 60 w 75"/>
              <a:gd name="T61" fmla="*/ 48 h 123"/>
              <a:gd name="T62" fmla="*/ 52 w 75"/>
              <a:gd name="T63" fmla="*/ 46 h 123"/>
              <a:gd name="T64" fmla="*/ 50 w 75"/>
              <a:gd name="T65" fmla="*/ 38 h 123"/>
              <a:gd name="T66" fmla="*/ 47 w 75"/>
              <a:gd name="T67" fmla="*/ 19 h 123"/>
              <a:gd name="T68" fmla="*/ 36 w 75"/>
              <a:gd name="T69" fmla="*/ 19 h 123"/>
              <a:gd name="T70" fmla="*/ 39 w 75"/>
              <a:gd name="T71" fmla="*/ 15 h 123"/>
              <a:gd name="T72" fmla="*/ 23 w 75"/>
              <a:gd name="T73" fmla="*/ 7 h 123"/>
              <a:gd name="T74" fmla="*/ 16 w 75"/>
              <a:gd name="T75" fmla="*/ 11 h 123"/>
              <a:gd name="T76" fmla="*/ 4 w 75"/>
              <a:gd name="T77" fmla="*/ 4 h 123"/>
              <a:gd name="T78" fmla="*/ 12 w 75"/>
              <a:gd name="T79" fmla="*/ 0 h 123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5" h="123">
                <a:moveTo>
                  <a:pt x="2" y="0"/>
                </a:moveTo>
                <a:lnTo>
                  <a:pt x="0" y="2"/>
                </a:lnTo>
                <a:lnTo>
                  <a:pt x="0" y="4"/>
                </a:lnTo>
                <a:lnTo>
                  <a:pt x="8" y="13"/>
                </a:lnTo>
                <a:lnTo>
                  <a:pt x="12" y="23"/>
                </a:lnTo>
                <a:lnTo>
                  <a:pt x="16" y="27"/>
                </a:lnTo>
                <a:lnTo>
                  <a:pt x="19" y="32"/>
                </a:lnTo>
                <a:lnTo>
                  <a:pt x="19" y="34"/>
                </a:lnTo>
                <a:lnTo>
                  <a:pt x="23" y="34"/>
                </a:lnTo>
                <a:lnTo>
                  <a:pt x="23" y="40"/>
                </a:lnTo>
                <a:lnTo>
                  <a:pt x="21" y="44"/>
                </a:lnTo>
                <a:lnTo>
                  <a:pt x="25" y="46"/>
                </a:lnTo>
                <a:lnTo>
                  <a:pt x="27" y="48"/>
                </a:lnTo>
                <a:lnTo>
                  <a:pt x="27" y="52"/>
                </a:lnTo>
                <a:lnTo>
                  <a:pt x="25" y="53"/>
                </a:lnTo>
                <a:lnTo>
                  <a:pt x="27" y="59"/>
                </a:lnTo>
                <a:lnTo>
                  <a:pt x="27" y="67"/>
                </a:lnTo>
                <a:lnTo>
                  <a:pt x="25" y="75"/>
                </a:lnTo>
                <a:lnTo>
                  <a:pt x="23" y="80"/>
                </a:lnTo>
                <a:lnTo>
                  <a:pt x="14" y="86"/>
                </a:lnTo>
                <a:lnTo>
                  <a:pt x="19" y="90"/>
                </a:lnTo>
                <a:lnTo>
                  <a:pt x="27" y="96"/>
                </a:lnTo>
                <a:lnTo>
                  <a:pt x="31" y="98"/>
                </a:lnTo>
                <a:lnTo>
                  <a:pt x="33" y="101"/>
                </a:lnTo>
                <a:lnTo>
                  <a:pt x="33" y="105"/>
                </a:lnTo>
                <a:lnTo>
                  <a:pt x="33" y="109"/>
                </a:lnTo>
                <a:lnTo>
                  <a:pt x="29" y="113"/>
                </a:lnTo>
                <a:lnTo>
                  <a:pt x="29" y="117"/>
                </a:lnTo>
                <a:lnTo>
                  <a:pt x="29" y="121"/>
                </a:lnTo>
                <a:lnTo>
                  <a:pt x="35" y="123"/>
                </a:lnTo>
                <a:lnTo>
                  <a:pt x="41" y="123"/>
                </a:lnTo>
                <a:lnTo>
                  <a:pt x="42" y="123"/>
                </a:lnTo>
                <a:lnTo>
                  <a:pt x="44" y="121"/>
                </a:lnTo>
                <a:lnTo>
                  <a:pt x="46" y="115"/>
                </a:lnTo>
                <a:lnTo>
                  <a:pt x="50" y="105"/>
                </a:lnTo>
                <a:lnTo>
                  <a:pt x="54" y="103"/>
                </a:lnTo>
                <a:lnTo>
                  <a:pt x="58" y="96"/>
                </a:lnTo>
                <a:lnTo>
                  <a:pt x="58" y="92"/>
                </a:lnTo>
                <a:lnTo>
                  <a:pt x="56" y="90"/>
                </a:lnTo>
                <a:lnTo>
                  <a:pt x="60" y="88"/>
                </a:lnTo>
                <a:lnTo>
                  <a:pt x="65" y="84"/>
                </a:lnTo>
                <a:lnTo>
                  <a:pt x="69" y="88"/>
                </a:lnTo>
                <a:lnTo>
                  <a:pt x="69" y="84"/>
                </a:lnTo>
                <a:lnTo>
                  <a:pt x="67" y="80"/>
                </a:lnTo>
                <a:lnTo>
                  <a:pt x="71" y="75"/>
                </a:lnTo>
                <a:lnTo>
                  <a:pt x="75" y="69"/>
                </a:lnTo>
                <a:lnTo>
                  <a:pt x="75" y="65"/>
                </a:lnTo>
                <a:lnTo>
                  <a:pt x="75" y="61"/>
                </a:lnTo>
                <a:lnTo>
                  <a:pt x="71" y="61"/>
                </a:lnTo>
                <a:lnTo>
                  <a:pt x="69" y="59"/>
                </a:lnTo>
                <a:lnTo>
                  <a:pt x="67" y="63"/>
                </a:lnTo>
                <a:lnTo>
                  <a:pt x="64" y="65"/>
                </a:lnTo>
                <a:lnTo>
                  <a:pt x="58" y="67"/>
                </a:lnTo>
                <a:lnTo>
                  <a:pt x="54" y="65"/>
                </a:lnTo>
                <a:lnTo>
                  <a:pt x="50" y="61"/>
                </a:lnTo>
                <a:lnTo>
                  <a:pt x="44" y="59"/>
                </a:lnTo>
                <a:lnTo>
                  <a:pt x="44" y="53"/>
                </a:lnTo>
                <a:lnTo>
                  <a:pt x="44" y="46"/>
                </a:lnTo>
                <a:lnTo>
                  <a:pt x="41" y="44"/>
                </a:lnTo>
                <a:lnTo>
                  <a:pt x="41" y="40"/>
                </a:lnTo>
                <a:lnTo>
                  <a:pt x="39" y="46"/>
                </a:lnTo>
                <a:lnTo>
                  <a:pt x="35" y="48"/>
                </a:lnTo>
                <a:lnTo>
                  <a:pt x="33" y="48"/>
                </a:lnTo>
                <a:lnTo>
                  <a:pt x="31" y="46"/>
                </a:lnTo>
                <a:lnTo>
                  <a:pt x="29" y="42"/>
                </a:lnTo>
                <a:lnTo>
                  <a:pt x="29" y="38"/>
                </a:lnTo>
                <a:lnTo>
                  <a:pt x="29" y="29"/>
                </a:lnTo>
                <a:lnTo>
                  <a:pt x="27" y="19"/>
                </a:lnTo>
                <a:lnTo>
                  <a:pt x="25" y="19"/>
                </a:lnTo>
                <a:lnTo>
                  <a:pt x="21" y="19"/>
                </a:lnTo>
                <a:lnTo>
                  <a:pt x="21" y="17"/>
                </a:lnTo>
                <a:lnTo>
                  <a:pt x="23" y="15"/>
                </a:lnTo>
                <a:lnTo>
                  <a:pt x="19" y="11"/>
                </a:lnTo>
                <a:lnTo>
                  <a:pt x="14" y="7"/>
                </a:lnTo>
                <a:lnTo>
                  <a:pt x="12" y="9"/>
                </a:lnTo>
                <a:lnTo>
                  <a:pt x="10" y="11"/>
                </a:lnTo>
                <a:lnTo>
                  <a:pt x="8" y="7"/>
                </a:lnTo>
                <a:lnTo>
                  <a:pt x="4" y="4"/>
                </a:lnTo>
                <a:lnTo>
                  <a:pt x="6" y="2"/>
                </a:lnTo>
                <a:lnTo>
                  <a:pt x="6" y="0"/>
                </a:lnTo>
                <a:lnTo>
                  <a:pt x="2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04" name="Freeform 839"/>
          <p:cNvSpPr>
            <a:spLocks/>
          </p:cNvSpPr>
          <p:nvPr/>
        </p:nvSpPr>
        <p:spPr bwMode="gray">
          <a:xfrm>
            <a:off x="7543896" y="4991601"/>
            <a:ext cx="216917" cy="200348"/>
          </a:xfrm>
          <a:custGeom>
            <a:avLst/>
            <a:gdLst>
              <a:gd name="T0" fmla="*/ 120 w 98"/>
              <a:gd name="T1" fmla="*/ 0 h 110"/>
              <a:gd name="T2" fmla="*/ 117 w 98"/>
              <a:gd name="T3" fmla="*/ 4 h 110"/>
              <a:gd name="T4" fmla="*/ 112 w 98"/>
              <a:gd name="T5" fmla="*/ 6 h 110"/>
              <a:gd name="T6" fmla="*/ 112 w 98"/>
              <a:gd name="T7" fmla="*/ 14 h 110"/>
              <a:gd name="T8" fmla="*/ 112 w 98"/>
              <a:gd name="T9" fmla="*/ 19 h 110"/>
              <a:gd name="T10" fmla="*/ 110 w 98"/>
              <a:gd name="T11" fmla="*/ 21 h 110"/>
              <a:gd name="T12" fmla="*/ 103 w 98"/>
              <a:gd name="T13" fmla="*/ 23 h 110"/>
              <a:gd name="T14" fmla="*/ 103 w 98"/>
              <a:gd name="T15" fmla="*/ 27 h 110"/>
              <a:gd name="T16" fmla="*/ 103 w 98"/>
              <a:gd name="T17" fmla="*/ 29 h 110"/>
              <a:gd name="T18" fmla="*/ 98 w 98"/>
              <a:gd name="T19" fmla="*/ 31 h 110"/>
              <a:gd name="T20" fmla="*/ 96 w 98"/>
              <a:gd name="T21" fmla="*/ 31 h 110"/>
              <a:gd name="T22" fmla="*/ 90 w 98"/>
              <a:gd name="T23" fmla="*/ 39 h 110"/>
              <a:gd name="T24" fmla="*/ 87 w 98"/>
              <a:gd name="T25" fmla="*/ 46 h 110"/>
              <a:gd name="T26" fmla="*/ 77 w 98"/>
              <a:gd name="T27" fmla="*/ 54 h 110"/>
              <a:gd name="T28" fmla="*/ 69 w 98"/>
              <a:gd name="T29" fmla="*/ 58 h 110"/>
              <a:gd name="T30" fmla="*/ 56 w 98"/>
              <a:gd name="T31" fmla="*/ 62 h 110"/>
              <a:gd name="T32" fmla="*/ 40 w 98"/>
              <a:gd name="T33" fmla="*/ 64 h 110"/>
              <a:gd name="T34" fmla="*/ 37 w 98"/>
              <a:gd name="T35" fmla="*/ 67 h 110"/>
              <a:gd name="T36" fmla="*/ 37 w 98"/>
              <a:gd name="T37" fmla="*/ 69 h 110"/>
              <a:gd name="T38" fmla="*/ 32 w 98"/>
              <a:gd name="T39" fmla="*/ 69 h 110"/>
              <a:gd name="T40" fmla="*/ 32 w 98"/>
              <a:gd name="T41" fmla="*/ 73 h 110"/>
              <a:gd name="T42" fmla="*/ 29 w 98"/>
              <a:gd name="T43" fmla="*/ 73 h 110"/>
              <a:gd name="T44" fmla="*/ 21 w 98"/>
              <a:gd name="T45" fmla="*/ 73 h 110"/>
              <a:gd name="T46" fmla="*/ 16 w 98"/>
              <a:gd name="T47" fmla="*/ 77 h 110"/>
              <a:gd name="T48" fmla="*/ 14 w 98"/>
              <a:gd name="T49" fmla="*/ 83 h 110"/>
              <a:gd name="T50" fmla="*/ 4 w 98"/>
              <a:gd name="T51" fmla="*/ 83 h 110"/>
              <a:gd name="T52" fmla="*/ 4 w 98"/>
              <a:gd name="T53" fmla="*/ 89 h 110"/>
              <a:gd name="T54" fmla="*/ 2 w 98"/>
              <a:gd name="T55" fmla="*/ 94 h 110"/>
              <a:gd name="T56" fmla="*/ 0 w 98"/>
              <a:gd name="T57" fmla="*/ 98 h 110"/>
              <a:gd name="T58" fmla="*/ 2 w 98"/>
              <a:gd name="T59" fmla="*/ 102 h 110"/>
              <a:gd name="T60" fmla="*/ 16 w 98"/>
              <a:gd name="T61" fmla="*/ 104 h 110"/>
              <a:gd name="T62" fmla="*/ 25 w 98"/>
              <a:gd name="T63" fmla="*/ 102 h 110"/>
              <a:gd name="T64" fmla="*/ 29 w 98"/>
              <a:gd name="T65" fmla="*/ 108 h 110"/>
              <a:gd name="T66" fmla="*/ 40 w 98"/>
              <a:gd name="T67" fmla="*/ 110 h 110"/>
              <a:gd name="T68" fmla="*/ 59 w 98"/>
              <a:gd name="T69" fmla="*/ 110 h 110"/>
              <a:gd name="T70" fmla="*/ 69 w 98"/>
              <a:gd name="T71" fmla="*/ 106 h 110"/>
              <a:gd name="T72" fmla="*/ 77 w 98"/>
              <a:gd name="T73" fmla="*/ 96 h 110"/>
              <a:gd name="T74" fmla="*/ 87 w 98"/>
              <a:gd name="T75" fmla="*/ 87 h 110"/>
              <a:gd name="T76" fmla="*/ 94 w 98"/>
              <a:gd name="T77" fmla="*/ 79 h 110"/>
              <a:gd name="T78" fmla="*/ 94 w 98"/>
              <a:gd name="T79" fmla="*/ 75 h 110"/>
              <a:gd name="T80" fmla="*/ 94 w 98"/>
              <a:gd name="T81" fmla="*/ 69 h 110"/>
              <a:gd name="T82" fmla="*/ 110 w 98"/>
              <a:gd name="T83" fmla="*/ 66 h 110"/>
              <a:gd name="T84" fmla="*/ 127 w 98"/>
              <a:gd name="T85" fmla="*/ 62 h 110"/>
              <a:gd name="T86" fmla="*/ 127 w 98"/>
              <a:gd name="T87" fmla="*/ 56 h 110"/>
              <a:gd name="T88" fmla="*/ 123 w 98"/>
              <a:gd name="T89" fmla="*/ 52 h 110"/>
              <a:gd name="T90" fmla="*/ 140 w 98"/>
              <a:gd name="T91" fmla="*/ 41 h 110"/>
              <a:gd name="T92" fmla="*/ 157 w 98"/>
              <a:gd name="T93" fmla="*/ 27 h 110"/>
              <a:gd name="T94" fmla="*/ 157 w 98"/>
              <a:gd name="T95" fmla="*/ 19 h 110"/>
              <a:gd name="T96" fmla="*/ 157 w 98"/>
              <a:gd name="T97" fmla="*/ 10 h 110"/>
              <a:gd name="T98" fmla="*/ 154 w 98"/>
              <a:gd name="T99" fmla="*/ 12 h 110"/>
              <a:gd name="T100" fmla="*/ 154 w 98"/>
              <a:gd name="T101" fmla="*/ 14 h 110"/>
              <a:gd name="T102" fmla="*/ 149 w 98"/>
              <a:gd name="T103" fmla="*/ 12 h 110"/>
              <a:gd name="T104" fmla="*/ 145 w 98"/>
              <a:gd name="T105" fmla="*/ 8 h 110"/>
              <a:gd name="T106" fmla="*/ 142 w 98"/>
              <a:gd name="T107" fmla="*/ 12 h 110"/>
              <a:gd name="T108" fmla="*/ 142 w 98"/>
              <a:gd name="T109" fmla="*/ 14 h 110"/>
              <a:gd name="T110" fmla="*/ 140 w 98"/>
              <a:gd name="T111" fmla="*/ 14 h 110"/>
              <a:gd name="T112" fmla="*/ 133 w 98"/>
              <a:gd name="T113" fmla="*/ 14 h 110"/>
              <a:gd name="T114" fmla="*/ 130 w 98"/>
              <a:gd name="T115" fmla="*/ 6 h 110"/>
              <a:gd name="T116" fmla="*/ 130 w 98"/>
              <a:gd name="T117" fmla="*/ 0 h 110"/>
              <a:gd name="T118" fmla="*/ 127 w 98"/>
              <a:gd name="T119" fmla="*/ 0 h 110"/>
              <a:gd name="T120" fmla="*/ 120 w 98"/>
              <a:gd name="T121" fmla="*/ 0 h 11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98" h="110">
                <a:moveTo>
                  <a:pt x="75" y="0"/>
                </a:moveTo>
                <a:lnTo>
                  <a:pt x="73" y="4"/>
                </a:lnTo>
                <a:lnTo>
                  <a:pt x="70" y="6"/>
                </a:lnTo>
                <a:lnTo>
                  <a:pt x="70" y="14"/>
                </a:lnTo>
                <a:lnTo>
                  <a:pt x="70" y="19"/>
                </a:lnTo>
                <a:lnTo>
                  <a:pt x="68" y="21"/>
                </a:lnTo>
                <a:lnTo>
                  <a:pt x="64" y="23"/>
                </a:lnTo>
                <a:lnTo>
                  <a:pt x="64" y="27"/>
                </a:lnTo>
                <a:lnTo>
                  <a:pt x="64" y="29"/>
                </a:lnTo>
                <a:lnTo>
                  <a:pt x="62" y="31"/>
                </a:lnTo>
                <a:lnTo>
                  <a:pt x="60" y="31"/>
                </a:lnTo>
                <a:lnTo>
                  <a:pt x="56" y="39"/>
                </a:lnTo>
                <a:lnTo>
                  <a:pt x="54" y="46"/>
                </a:lnTo>
                <a:lnTo>
                  <a:pt x="48" y="54"/>
                </a:lnTo>
                <a:lnTo>
                  <a:pt x="43" y="58"/>
                </a:lnTo>
                <a:lnTo>
                  <a:pt x="35" y="62"/>
                </a:lnTo>
                <a:lnTo>
                  <a:pt x="25" y="64"/>
                </a:lnTo>
                <a:lnTo>
                  <a:pt x="23" y="67"/>
                </a:lnTo>
                <a:lnTo>
                  <a:pt x="23" y="69"/>
                </a:lnTo>
                <a:lnTo>
                  <a:pt x="20" y="69"/>
                </a:lnTo>
                <a:lnTo>
                  <a:pt x="20" y="73"/>
                </a:lnTo>
                <a:lnTo>
                  <a:pt x="18" y="73"/>
                </a:lnTo>
                <a:lnTo>
                  <a:pt x="14" y="73"/>
                </a:lnTo>
                <a:lnTo>
                  <a:pt x="10" y="77"/>
                </a:lnTo>
                <a:lnTo>
                  <a:pt x="8" y="83"/>
                </a:lnTo>
                <a:lnTo>
                  <a:pt x="4" y="83"/>
                </a:lnTo>
                <a:lnTo>
                  <a:pt x="4" y="89"/>
                </a:lnTo>
                <a:lnTo>
                  <a:pt x="2" y="94"/>
                </a:lnTo>
                <a:lnTo>
                  <a:pt x="0" y="98"/>
                </a:lnTo>
                <a:lnTo>
                  <a:pt x="2" y="102"/>
                </a:lnTo>
                <a:lnTo>
                  <a:pt x="10" y="104"/>
                </a:lnTo>
                <a:lnTo>
                  <a:pt x="16" y="102"/>
                </a:lnTo>
                <a:lnTo>
                  <a:pt x="18" y="108"/>
                </a:lnTo>
                <a:lnTo>
                  <a:pt x="25" y="110"/>
                </a:lnTo>
                <a:lnTo>
                  <a:pt x="37" y="110"/>
                </a:lnTo>
                <a:lnTo>
                  <a:pt x="43" y="106"/>
                </a:lnTo>
                <a:lnTo>
                  <a:pt x="48" y="96"/>
                </a:lnTo>
                <a:lnTo>
                  <a:pt x="54" y="87"/>
                </a:lnTo>
                <a:lnTo>
                  <a:pt x="58" y="79"/>
                </a:lnTo>
                <a:lnTo>
                  <a:pt x="58" y="75"/>
                </a:lnTo>
                <a:lnTo>
                  <a:pt x="58" y="69"/>
                </a:lnTo>
                <a:lnTo>
                  <a:pt x="68" y="66"/>
                </a:lnTo>
                <a:lnTo>
                  <a:pt x="79" y="62"/>
                </a:lnTo>
                <a:lnTo>
                  <a:pt x="79" y="56"/>
                </a:lnTo>
                <a:lnTo>
                  <a:pt x="77" y="52"/>
                </a:lnTo>
                <a:lnTo>
                  <a:pt x="87" y="41"/>
                </a:lnTo>
                <a:lnTo>
                  <a:pt x="98" y="27"/>
                </a:lnTo>
                <a:lnTo>
                  <a:pt x="98" y="19"/>
                </a:lnTo>
                <a:lnTo>
                  <a:pt x="98" y="10"/>
                </a:lnTo>
                <a:lnTo>
                  <a:pt x="96" y="12"/>
                </a:lnTo>
                <a:lnTo>
                  <a:pt x="96" y="14"/>
                </a:lnTo>
                <a:lnTo>
                  <a:pt x="93" y="12"/>
                </a:lnTo>
                <a:lnTo>
                  <a:pt x="91" y="8"/>
                </a:lnTo>
                <a:lnTo>
                  <a:pt x="89" y="12"/>
                </a:lnTo>
                <a:lnTo>
                  <a:pt x="89" y="14"/>
                </a:lnTo>
                <a:lnTo>
                  <a:pt x="87" y="14"/>
                </a:lnTo>
                <a:lnTo>
                  <a:pt x="83" y="14"/>
                </a:lnTo>
                <a:lnTo>
                  <a:pt x="81" y="6"/>
                </a:lnTo>
                <a:lnTo>
                  <a:pt x="81" y="0"/>
                </a:lnTo>
                <a:lnTo>
                  <a:pt x="79" y="0"/>
                </a:lnTo>
                <a:lnTo>
                  <a:pt x="75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05" name="Freeform 840"/>
          <p:cNvSpPr>
            <a:spLocks/>
          </p:cNvSpPr>
          <p:nvPr/>
        </p:nvSpPr>
        <p:spPr bwMode="gray">
          <a:xfrm>
            <a:off x="7570467" y="5191915"/>
            <a:ext cx="24557" cy="20035"/>
          </a:xfrm>
          <a:custGeom>
            <a:avLst/>
            <a:gdLst>
              <a:gd name="T0" fmla="*/ 2 w 11"/>
              <a:gd name="T1" fmla="*/ 0 h 11"/>
              <a:gd name="T2" fmla="*/ 2 w 11"/>
              <a:gd name="T3" fmla="*/ 7 h 11"/>
              <a:gd name="T4" fmla="*/ 0 w 11"/>
              <a:gd name="T5" fmla="*/ 11 h 11"/>
              <a:gd name="T6" fmla="*/ 4 w 11"/>
              <a:gd name="T7" fmla="*/ 11 h 11"/>
              <a:gd name="T8" fmla="*/ 16 w 11"/>
              <a:gd name="T9" fmla="*/ 11 h 11"/>
              <a:gd name="T10" fmla="*/ 17 w 11"/>
              <a:gd name="T11" fmla="*/ 11 h 11"/>
              <a:gd name="T12" fmla="*/ 17 w 11"/>
              <a:gd name="T13" fmla="*/ 11 h 11"/>
              <a:gd name="T14" fmla="*/ 17 w 11"/>
              <a:gd name="T15" fmla="*/ 9 h 11"/>
              <a:gd name="T16" fmla="*/ 16 w 11"/>
              <a:gd name="T17" fmla="*/ 7 h 11"/>
              <a:gd name="T18" fmla="*/ 16 w 11"/>
              <a:gd name="T19" fmla="*/ 5 h 11"/>
              <a:gd name="T20" fmla="*/ 14 w 11"/>
              <a:gd name="T21" fmla="*/ 2 h 11"/>
              <a:gd name="T22" fmla="*/ 12 w 11"/>
              <a:gd name="T23" fmla="*/ 2 h 11"/>
              <a:gd name="T24" fmla="*/ 2 w 11"/>
              <a:gd name="T25" fmla="*/ 0 h 1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1" h="11">
                <a:moveTo>
                  <a:pt x="2" y="0"/>
                </a:moveTo>
                <a:lnTo>
                  <a:pt x="2" y="7"/>
                </a:lnTo>
                <a:lnTo>
                  <a:pt x="0" y="11"/>
                </a:lnTo>
                <a:lnTo>
                  <a:pt x="4" y="11"/>
                </a:lnTo>
                <a:lnTo>
                  <a:pt x="10" y="11"/>
                </a:lnTo>
                <a:lnTo>
                  <a:pt x="11" y="11"/>
                </a:lnTo>
                <a:lnTo>
                  <a:pt x="11" y="9"/>
                </a:lnTo>
                <a:lnTo>
                  <a:pt x="10" y="7"/>
                </a:lnTo>
                <a:lnTo>
                  <a:pt x="10" y="5"/>
                </a:lnTo>
                <a:lnTo>
                  <a:pt x="8" y="2"/>
                </a:lnTo>
                <a:lnTo>
                  <a:pt x="6" y="2"/>
                </a:lnTo>
                <a:lnTo>
                  <a:pt x="2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06" name="Freeform 841"/>
          <p:cNvSpPr>
            <a:spLocks/>
          </p:cNvSpPr>
          <p:nvPr/>
        </p:nvSpPr>
        <p:spPr bwMode="gray">
          <a:xfrm>
            <a:off x="3068416" y="2614710"/>
            <a:ext cx="110505" cy="74676"/>
          </a:xfrm>
          <a:custGeom>
            <a:avLst/>
            <a:gdLst>
              <a:gd name="T0" fmla="*/ 76 w 50"/>
              <a:gd name="T1" fmla="*/ 6 h 41"/>
              <a:gd name="T2" fmla="*/ 76 w 50"/>
              <a:gd name="T3" fmla="*/ 6 h 41"/>
              <a:gd name="T4" fmla="*/ 76 w 50"/>
              <a:gd name="T5" fmla="*/ 6 h 41"/>
              <a:gd name="T6" fmla="*/ 76 w 50"/>
              <a:gd name="T7" fmla="*/ 4 h 41"/>
              <a:gd name="T8" fmla="*/ 76 w 50"/>
              <a:gd name="T9" fmla="*/ 2 h 41"/>
              <a:gd name="T10" fmla="*/ 62 w 50"/>
              <a:gd name="T11" fmla="*/ 0 h 41"/>
              <a:gd name="T12" fmla="*/ 42 w 50"/>
              <a:gd name="T13" fmla="*/ 0 h 41"/>
              <a:gd name="T14" fmla="*/ 39 w 50"/>
              <a:gd name="T15" fmla="*/ 2 h 41"/>
              <a:gd name="T16" fmla="*/ 39 w 50"/>
              <a:gd name="T17" fmla="*/ 6 h 41"/>
              <a:gd name="T18" fmla="*/ 35 w 50"/>
              <a:gd name="T19" fmla="*/ 6 h 41"/>
              <a:gd name="T20" fmla="*/ 29 w 50"/>
              <a:gd name="T21" fmla="*/ 8 h 41"/>
              <a:gd name="T22" fmla="*/ 18 w 50"/>
              <a:gd name="T23" fmla="*/ 20 h 41"/>
              <a:gd name="T24" fmla="*/ 18 w 50"/>
              <a:gd name="T25" fmla="*/ 33 h 41"/>
              <a:gd name="T26" fmla="*/ 6 w 50"/>
              <a:gd name="T27" fmla="*/ 33 h 41"/>
              <a:gd name="T28" fmla="*/ 0 w 50"/>
              <a:gd name="T29" fmla="*/ 33 h 41"/>
              <a:gd name="T30" fmla="*/ 0 w 50"/>
              <a:gd name="T31" fmla="*/ 37 h 41"/>
              <a:gd name="T32" fmla="*/ 14 w 50"/>
              <a:gd name="T33" fmla="*/ 39 h 41"/>
              <a:gd name="T34" fmla="*/ 18 w 50"/>
              <a:gd name="T35" fmla="*/ 39 h 41"/>
              <a:gd name="T36" fmla="*/ 25 w 50"/>
              <a:gd name="T37" fmla="*/ 37 h 41"/>
              <a:gd name="T38" fmla="*/ 32 w 50"/>
              <a:gd name="T39" fmla="*/ 37 h 41"/>
              <a:gd name="T40" fmla="*/ 35 w 50"/>
              <a:gd name="T41" fmla="*/ 39 h 41"/>
              <a:gd name="T42" fmla="*/ 38 w 50"/>
              <a:gd name="T43" fmla="*/ 41 h 41"/>
              <a:gd name="T44" fmla="*/ 39 w 50"/>
              <a:gd name="T45" fmla="*/ 41 h 41"/>
              <a:gd name="T46" fmla="*/ 42 w 50"/>
              <a:gd name="T47" fmla="*/ 37 h 41"/>
              <a:gd name="T48" fmla="*/ 49 w 50"/>
              <a:gd name="T49" fmla="*/ 29 h 41"/>
              <a:gd name="T50" fmla="*/ 49 w 50"/>
              <a:gd name="T51" fmla="*/ 27 h 41"/>
              <a:gd name="T52" fmla="*/ 53 w 50"/>
              <a:gd name="T53" fmla="*/ 25 h 41"/>
              <a:gd name="T54" fmla="*/ 53 w 50"/>
              <a:gd name="T55" fmla="*/ 25 h 41"/>
              <a:gd name="T56" fmla="*/ 58 w 50"/>
              <a:gd name="T57" fmla="*/ 25 h 41"/>
              <a:gd name="T58" fmla="*/ 68 w 50"/>
              <a:gd name="T59" fmla="*/ 25 h 41"/>
              <a:gd name="T60" fmla="*/ 72 w 50"/>
              <a:gd name="T61" fmla="*/ 23 h 41"/>
              <a:gd name="T62" fmla="*/ 75 w 50"/>
              <a:gd name="T63" fmla="*/ 22 h 41"/>
              <a:gd name="T64" fmla="*/ 76 w 50"/>
              <a:gd name="T65" fmla="*/ 20 h 41"/>
              <a:gd name="T66" fmla="*/ 75 w 50"/>
              <a:gd name="T67" fmla="*/ 18 h 41"/>
              <a:gd name="T68" fmla="*/ 75 w 50"/>
              <a:gd name="T69" fmla="*/ 16 h 41"/>
              <a:gd name="T70" fmla="*/ 75 w 50"/>
              <a:gd name="T71" fmla="*/ 16 h 41"/>
              <a:gd name="T72" fmla="*/ 76 w 50"/>
              <a:gd name="T73" fmla="*/ 16 h 41"/>
              <a:gd name="T74" fmla="*/ 79 w 50"/>
              <a:gd name="T75" fmla="*/ 10 h 41"/>
              <a:gd name="T76" fmla="*/ 76 w 50"/>
              <a:gd name="T77" fmla="*/ 6 h 41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50" h="41">
                <a:moveTo>
                  <a:pt x="48" y="6"/>
                </a:moveTo>
                <a:lnTo>
                  <a:pt x="48" y="6"/>
                </a:lnTo>
                <a:lnTo>
                  <a:pt x="48" y="4"/>
                </a:lnTo>
                <a:lnTo>
                  <a:pt x="48" y="2"/>
                </a:lnTo>
                <a:lnTo>
                  <a:pt x="39" y="0"/>
                </a:lnTo>
                <a:lnTo>
                  <a:pt x="27" y="0"/>
                </a:lnTo>
                <a:lnTo>
                  <a:pt x="25" y="2"/>
                </a:lnTo>
                <a:lnTo>
                  <a:pt x="25" y="6"/>
                </a:lnTo>
                <a:lnTo>
                  <a:pt x="22" y="6"/>
                </a:lnTo>
                <a:lnTo>
                  <a:pt x="18" y="8"/>
                </a:lnTo>
                <a:lnTo>
                  <a:pt x="12" y="20"/>
                </a:lnTo>
                <a:lnTo>
                  <a:pt x="12" y="33"/>
                </a:lnTo>
                <a:lnTo>
                  <a:pt x="6" y="33"/>
                </a:lnTo>
                <a:lnTo>
                  <a:pt x="0" y="33"/>
                </a:lnTo>
                <a:lnTo>
                  <a:pt x="0" y="37"/>
                </a:lnTo>
                <a:lnTo>
                  <a:pt x="8" y="39"/>
                </a:lnTo>
                <a:lnTo>
                  <a:pt x="12" y="39"/>
                </a:lnTo>
                <a:lnTo>
                  <a:pt x="16" y="37"/>
                </a:lnTo>
                <a:lnTo>
                  <a:pt x="20" y="37"/>
                </a:lnTo>
                <a:lnTo>
                  <a:pt x="22" y="39"/>
                </a:lnTo>
                <a:lnTo>
                  <a:pt x="24" y="41"/>
                </a:lnTo>
                <a:lnTo>
                  <a:pt x="25" y="41"/>
                </a:lnTo>
                <a:lnTo>
                  <a:pt x="27" y="37"/>
                </a:lnTo>
                <a:lnTo>
                  <a:pt x="31" y="29"/>
                </a:lnTo>
                <a:lnTo>
                  <a:pt x="31" y="27"/>
                </a:lnTo>
                <a:lnTo>
                  <a:pt x="33" y="25"/>
                </a:lnTo>
                <a:lnTo>
                  <a:pt x="37" y="25"/>
                </a:lnTo>
                <a:lnTo>
                  <a:pt x="43" y="25"/>
                </a:lnTo>
                <a:lnTo>
                  <a:pt x="45" y="23"/>
                </a:lnTo>
                <a:lnTo>
                  <a:pt x="47" y="22"/>
                </a:lnTo>
                <a:lnTo>
                  <a:pt x="48" y="20"/>
                </a:lnTo>
                <a:lnTo>
                  <a:pt x="47" y="18"/>
                </a:lnTo>
                <a:lnTo>
                  <a:pt x="47" y="16"/>
                </a:lnTo>
                <a:lnTo>
                  <a:pt x="48" y="16"/>
                </a:lnTo>
                <a:lnTo>
                  <a:pt x="50" y="10"/>
                </a:lnTo>
                <a:lnTo>
                  <a:pt x="48" y="6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07" name="Freeform 842"/>
          <p:cNvSpPr>
            <a:spLocks/>
          </p:cNvSpPr>
          <p:nvPr/>
        </p:nvSpPr>
        <p:spPr bwMode="gray">
          <a:xfrm>
            <a:off x="5182340" y="3363297"/>
            <a:ext cx="227150" cy="111103"/>
          </a:xfrm>
          <a:custGeom>
            <a:avLst/>
            <a:gdLst>
              <a:gd name="T0" fmla="*/ 171 w 102"/>
              <a:gd name="T1" fmla="*/ 38 h 61"/>
              <a:gd name="T2" fmla="*/ 153 w 102"/>
              <a:gd name="T3" fmla="*/ 37 h 61"/>
              <a:gd name="T4" fmla="*/ 134 w 102"/>
              <a:gd name="T5" fmla="*/ 37 h 61"/>
              <a:gd name="T6" fmla="*/ 125 w 102"/>
              <a:gd name="T7" fmla="*/ 33 h 61"/>
              <a:gd name="T8" fmla="*/ 115 w 102"/>
              <a:gd name="T9" fmla="*/ 33 h 61"/>
              <a:gd name="T10" fmla="*/ 109 w 102"/>
              <a:gd name="T11" fmla="*/ 27 h 61"/>
              <a:gd name="T12" fmla="*/ 102 w 102"/>
              <a:gd name="T13" fmla="*/ 21 h 61"/>
              <a:gd name="T14" fmla="*/ 90 w 102"/>
              <a:gd name="T15" fmla="*/ 17 h 61"/>
              <a:gd name="T16" fmla="*/ 90 w 102"/>
              <a:gd name="T17" fmla="*/ 12 h 61"/>
              <a:gd name="T18" fmla="*/ 83 w 102"/>
              <a:gd name="T19" fmla="*/ 10 h 61"/>
              <a:gd name="T20" fmla="*/ 71 w 102"/>
              <a:gd name="T21" fmla="*/ 10 h 61"/>
              <a:gd name="T22" fmla="*/ 62 w 102"/>
              <a:gd name="T23" fmla="*/ 10 h 61"/>
              <a:gd name="T24" fmla="*/ 52 w 102"/>
              <a:gd name="T25" fmla="*/ 2 h 61"/>
              <a:gd name="T26" fmla="*/ 45 w 102"/>
              <a:gd name="T27" fmla="*/ 0 h 61"/>
              <a:gd name="T28" fmla="*/ 35 w 102"/>
              <a:gd name="T29" fmla="*/ 0 h 61"/>
              <a:gd name="T30" fmla="*/ 27 w 102"/>
              <a:gd name="T31" fmla="*/ 0 h 61"/>
              <a:gd name="T32" fmla="*/ 19 w 102"/>
              <a:gd name="T33" fmla="*/ 0 h 61"/>
              <a:gd name="T34" fmla="*/ 4 w 102"/>
              <a:gd name="T35" fmla="*/ 6 h 61"/>
              <a:gd name="T36" fmla="*/ 0 w 102"/>
              <a:gd name="T37" fmla="*/ 14 h 61"/>
              <a:gd name="T38" fmla="*/ 2 w 102"/>
              <a:gd name="T39" fmla="*/ 21 h 61"/>
              <a:gd name="T40" fmla="*/ 14 w 102"/>
              <a:gd name="T41" fmla="*/ 23 h 61"/>
              <a:gd name="T42" fmla="*/ 16 w 102"/>
              <a:gd name="T43" fmla="*/ 29 h 61"/>
              <a:gd name="T44" fmla="*/ 30 w 102"/>
              <a:gd name="T45" fmla="*/ 31 h 61"/>
              <a:gd name="T46" fmla="*/ 38 w 102"/>
              <a:gd name="T47" fmla="*/ 35 h 61"/>
              <a:gd name="T48" fmla="*/ 54 w 102"/>
              <a:gd name="T49" fmla="*/ 38 h 61"/>
              <a:gd name="T50" fmla="*/ 69 w 102"/>
              <a:gd name="T51" fmla="*/ 38 h 61"/>
              <a:gd name="T52" fmla="*/ 73 w 102"/>
              <a:gd name="T53" fmla="*/ 42 h 61"/>
              <a:gd name="T54" fmla="*/ 79 w 102"/>
              <a:gd name="T55" fmla="*/ 48 h 61"/>
              <a:gd name="T56" fmla="*/ 90 w 102"/>
              <a:gd name="T57" fmla="*/ 48 h 61"/>
              <a:gd name="T58" fmla="*/ 99 w 102"/>
              <a:gd name="T59" fmla="*/ 54 h 61"/>
              <a:gd name="T60" fmla="*/ 115 w 102"/>
              <a:gd name="T61" fmla="*/ 54 h 61"/>
              <a:gd name="T62" fmla="*/ 134 w 102"/>
              <a:gd name="T63" fmla="*/ 60 h 61"/>
              <a:gd name="T64" fmla="*/ 145 w 102"/>
              <a:gd name="T65" fmla="*/ 60 h 61"/>
              <a:gd name="T66" fmla="*/ 157 w 102"/>
              <a:gd name="T67" fmla="*/ 61 h 61"/>
              <a:gd name="T68" fmla="*/ 167 w 102"/>
              <a:gd name="T69" fmla="*/ 60 h 61"/>
              <a:gd name="T70" fmla="*/ 171 w 102"/>
              <a:gd name="T71" fmla="*/ 58 h 61"/>
              <a:gd name="T72" fmla="*/ 171 w 102"/>
              <a:gd name="T73" fmla="*/ 54 h 61"/>
              <a:gd name="T74" fmla="*/ 162 w 102"/>
              <a:gd name="T75" fmla="*/ 50 h 61"/>
              <a:gd name="T76" fmla="*/ 171 w 102"/>
              <a:gd name="T77" fmla="*/ 46 h 61"/>
              <a:gd name="T78" fmla="*/ 171 w 102"/>
              <a:gd name="T79" fmla="*/ 38 h 61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102" h="61">
                <a:moveTo>
                  <a:pt x="102" y="38"/>
                </a:moveTo>
                <a:lnTo>
                  <a:pt x="92" y="37"/>
                </a:lnTo>
                <a:lnTo>
                  <a:pt x="81" y="37"/>
                </a:lnTo>
                <a:lnTo>
                  <a:pt x="75" y="33"/>
                </a:lnTo>
                <a:lnTo>
                  <a:pt x="69" y="33"/>
                </a:lnTo>
                <a:lnTo>
                  <a:pt x="66" y="27"/>
                </a:lnTo>
                <a:lnTo>
                  <a:pt x="62" y="21"/>
                </a:lnTo>
                <a:lnTo>
                  <a:pt x="54" y="17"/>
                </a:lnTo>
                <a:lnTo>
                  <a:pt x="54" y="12"/>
                </a:lnTo>
                <a:lnTo>
                  <a:pt x="50" y="10"/>
                </a:lnTo>
                <a:lnTo>
                  <a:pt x="43" y="10"/>
                </a:lnTo>
                <a:lnTo>
                  <a:pt x="37" y="10"/>
                </a:lnTo>
                <a:lnTo>
                  <a:pt x="31" y="2"/>
                </a:lnTo>
                <a:lnTo>
                  <a:pt x="27" y="0"/>
                </a:lnTo>
                <a:lnTo>
                  <a:pt x="21" y="0"/>
                </a:lnTo>
                <a:lnTo>
                  <a:pt x="16" y="0"/>
                </a:lnTo>
                <a:lnTo>
                  <a:pt x="12" y="0"/>
                </a:lnTo>
                <a:lnTo>
                  <a:pt x="4" y="6"/>
                </a:lnTo>
                <a:lnTo>
                  <a:pt x="0" y="14"/>
                </a:lnTo>
                <a:lnTo>
                  <a:pt x="2" y="21"/>
                </a:lnTo>
                <a:lnTo>
                  <a:pt x="8" y="23"/>
                </a:lnTo>
                <a:lnTo>
                  <a:pt x="10" y="29"/>
                </a:lnTo>
                <a:lnTo>
                  <a:pt x="18" y="31"/>
                </a:lnTo>
                <a:lnTo>
                  <a:pt x="23" y="35"/>
                </a:lnTo>
                <a:lnTo>
                  <a:pt x="33" y="38"/>
                </a:lnTo>
                <a:lnTo>
                  <a:pt x="41" y="38"/>
                </a:lnTo>
                <a:lnTo>
                  <a:pt x="44" y="42"/>
                </a:lnTo>
                <a:lnTo>
                  <a:pt x="48" y="48"/>
                </a:lnTo>
                <a:lnTo>
                  <a:pt x="54" y="48"/>
                </a:lnTo>
                <a:lnTo>
                  <a:pt x="60" y="54"/>
                </a:lnTo>
                <a:lnTo>
                  <a:pt x="69" y="54"/>
                </a:lnTo>
                <a:lnTo>
                  <a:pt x="81" y="60"/>
                </a:lnTo>
                <a:lnTo>
                  <a:pt x="87" y="60"/>
                </a:lnTo>
                <a:lnTo>
                  <a:pt x="94" y="61"/>
                </a:lnTo>
                <a:lnTo>
                  <a:pt x="100" y="60"/>
                </a:lnTo>
                <a:lnTo>
                  <a:pt x="102" y="58"/>
                </a:lnTo>
                <a:lnTo>
                  <a:pt x="102" y="54"/>
                </a:lnTo>
                <a:lnTo>
                  <a:pt x="98" y="50"/>
                </a:lnTo>
                <a:lnTo>
                  <a:pt x="102" y="46"/>
                </a:lnTo>
                <a:lnTo>
                  <a:pt x="102" y="38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cap="flat" cmpd="sng">
                <a:solidFill>
                  <a:srgbClr val="C0C0C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08" name="Freeform 843"/>
          <p:cNvSpPr>
            <a:spLocks noEditPoints="1"/>
          </p:cNvSpPr>
          <p:nvPr/>
        </p:nvSpPr>
        <p:spPr bwMode="gray">
          <a:xfrm>
            <a:off x="3285334" y="4702009"/>
            <a:ext cx="378583" cy="346054"/>
          </a:xfrm>
          <a:custGeom>
            <a:avLst/>
            <a:gdLst>
              <a:gd name="T0" fmla="*/ 103 w 171"/>
              <a:gd name="T1" fmla="*/ 188 h 190"/>
              <a:gd name="T2" fmla="*/ 111 w 171"/>
              <a:gd name="T3" fmla="*/ 180 h 190"/>
              <a:gd name="T4" fmla="*/ 117 w 171"/>
              <a:gd name="T5" fmla="*/ 182 h 190"/>
              <a:gd name="T6" fmla="*/ 123 w 171"/>
              <a:gd name="T7" fmla="*/ 188 h 190"/>
              <a:gd name="T8" fmla="*/ 137 w 171"/>
              <a:gd name="T9" fmla="*/ 190 h 190"/>
              <a:gd name="T10" fmla="*/ 145 w 171"/>
              <a:gd name="T11" fmla="*/ 188 h 190"/>
              <a:gd name="T12" fmla="*/ 157 w 171"/>
              <a:gd name="T13" fmla="*/ 182 h 190"/>
              <a:gd name="T14" fmla="*/ 163 w 171"/>
              <a:gd name="T15" fmla="*/ 132 h 190"/>
              <a:gd name="T16" fmla="*/ 185 w 171"/>
              <a:gd name="T17" fmla="*/ 77 h 190"/>
              <a:gd name="T18" fmla="*/ 200 w 171"/>
              <a:gd name="T19" fmla="*/ 25 h 190"/>
              <a:gd name="T20" fmla="*/ 251 w 171"/>
              <a:gd name="T21" fmla="*/ 23 h 190"/>
              <a:gd name="T22" fmla="*/ 259 w 171"/>
              <a:gd name="T23" fmla="*/ 19 h 190"/>
              <a:gd name="T24" fmla="*/ 268 w 171"/>
              <a:gd name="T25" fmla="*/ 15 h 190"/>
              <a:gd name="T26" fmla="*/ 272 w 171"/>
              <a:gd name="T27" fmla="*/ 15 h 190"/>
              <a:gd name="T28" fmla="*/ 262 w 171"/>
              <a:gd name="T29" fmla="*/ 10 h 190"/>
              <a:gd name="T30" fmla="*/ 234 w 171"/>
              <a:gd name="T31" fmla="*/ 13 h 190"/>
              <a:gd name="T32" fmla="*/ 185 w 171"/>
              <a:gd name="T33" fmla="*/ 15 h 190"/>
              <a:gd name="T34" fmla="*/ 173 w 171"/>
              <a:gd name="T35" fmla="*/ 13 h 190"/>
              <a:gd name="T36" fmla="*/ 160 w 171"/>
              <a:gd name="T37" fmla="*/ 13 h 190"/>
              <a:gd name="T38" fmla="*/ 145 w 171"/>
              <a:gd name="T39" fmla="*/ 12 h 190"/>
              <a:gd name="T40" fmla="*/ 137 w 171"/>
              <a:gd name="T41" fmla="*/ 8 h 190"/>
              <a:gd name="T42" fmla="*/ 43 w 171"/>
              <a:gd name="T43" fmla="*/ 4 h 190"/>
              <a:gd name="T44" fmla="*/ 34 w 171"/>
              <a:gd name="T45" fmla="*/ 0 h 190"/>
              <a:gd name="T46" fmla="*/ 21 w 171"/>
              <a:gd name="T47" fmla="*/ 4 h 190"/>
              <a:gd name="T48" fmla="*/ 0 w 171"/>
              <a:gd name="T49" fmla="*/ 4 h 190"/>
              <a:gd name="T50" fmla="*/ 2 w 171"/>
              <a:gd name="T51" fmla="*/ 23 h 190"/>
              <a:gd name="T52" fmla="*/ 29 w 171"/>
              <a:gd name="T53" fmla="*/ 37 h 190"/>
              <a:gd name="T54" fmla="*/ 32 w 171"/>
              <a:gd name="T55" fmla="*/ 58 h 190"/>
              <a:gd name="T56" fmla="*/ 47 w 171"/>
              <a:gd name="T57" fmla="*/ 69 h 190"/>
              <a:gd name="T58" fmla="*/ 47 w 171"/>
              <a:gd name="T59" fmla="*/ 79 h 190"/>
              <a:gd name="T60" fmla="*/ 60 w 171"/>
              <a:gd name="T61" fmla="*/ 86 h 190"/>
              <a:gd name="T62" fmla="*/ 56 w 171"/>
              <a:gd name="T63" fmla="*/ 109 h 190"/>
              <a:gd name="T64" fmla="*/ 66 w 171"/>
              <a:gd name="T65" fmla="*/ 125 h 190"/>
              <a:gd name="T66" fmla="*/ 72 w 171"/>
              <a:gd name="T67" fmla="*/ 169 h 190"/>
              <a:gd name="T68" fmla="*/ 83 w 171"/>
              <a:gd name="T69" fmla="*/ 180 h 190"/>
              <a:gd name="T70" fmla="*/ 94 w 171"/>
              <a:gd name="T71" fmla="*/ 180 h 190"/>
              <a:gd name="T72" fmla="*/ 96 w 171"/>
              <a:gd name="T73" fmla="*/ 190 h 190"/>
              <a:gd name="T74" fmla="*/ 62 w 171"/>
              <a:gd name="T75" fmla="*/ 44 h 190"/>
              <a:gd name="T76" fmla="*/ 60 w 171"/>
              <a:gd name="T77" fmla="*/ 48 h 190"/>
              <a:gd name="T78" fmla="*/ 62 w 171"/>
              <a:gd name="T79" fmla="*/ 44 h 19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171" h="190">
                <a:moveTo>
                  <a:pt x="60" y="190"/>
                </a:moveTo>
                <a:lnTo>
                  <a:pt x="64" y="188"/>
                </a:lnTo>
                <a:lnTo>
                  <a:pt x="68" y="182"/>
                </a:lnTo>
                <a:lnTo>
                  <a:pt x="69" y="180"/>
                </a:lnTo>
                <a:lnTo>
                  <a:pt x="73" y="180"/>
                </a:lnTo>
                <a:lnTo>
                  <a:pt x="73" y="182"/>
                </a:lnTo>
                <a:lnTo>
                  <a:pt x="73" y="186"/>
                </a:lnTo>
                <a:lnTo>
                  <a:pt x="77" y="188"/>
                </a:lnTo>
                <a:lnTo>
                  <a:pt x="81" y="190"/>
                </a:lnTo>
                <a:lnTo>
                  <a:pt x="85" y="190"/>
                </a:lnTo>
                <a:lnTo>
                  <a:pt x="87" y="190"/>
                </a:lnTo>
                <a:lnTo>
                  <a:pt x="91" y="188"/>
                </a:lnTo>
                <a:lnTo>
                  <a:pt x="92" y="184"/>
                </a:lnTo>
                <a:lnTo>
                  <a:pt x="98" y="182"/>
                </a:lnTo>
                <a:lnTo>
                  <a:pt x="100" y="182"/>
                </a:lnTo>
                <a:lnTo>
                  <a:pt x="102" y="132"/>
                </a:lnTo>
                <a:lnTo>
                  <a:pt x="102" y="77"/>
                </a:lnTo>
                <a:lnTo>
                  <a:pt x="116" y="77"/>
                </a:lnTo>
                <a:lnTo>
                  <a:pt x="116" y="25"/>
                </a:lnTo>
                <a:lnTo>
                  <a:pt x="125" y="25"/>
                </a:lnTo>
                <a:lnTo>
                  <a:pt x="154" y="21"/>
                </a:lnTo>
                <a:lnTo>
                  <a:pt x="156" y="23"/>
                </a:lnTo>
                <a:lnTo>
                  <a:pt x="158" y="19"/>
                </a:lnTo>
                <a:lnTo>
                  <a:pt x="162" y="19"/>
                </a:lnTo>
                <a:lnTo>
                  <a:pt x="165" y="19"/>
                </a:lnTo>
                <a:lnTo>
                  <a:pt x="167" y="15"/>
                </a:lnTo>
                <a:lnTo>
                  <a:pt x="171" y="15"/>
                </a:lnTo>
                <a:lnTo>
                  <a:pt x="169" y="15"/>
                </a:lnTo>
                <a:lnTo>
                  <a:pt x="167" y="12"/>
                </a:lnTo>
                <a:lnTo>
                  <a:pt x="164" y="10"/>
                </a:lnTo>
                <a:lnTo>
                  <a:pt x="162" y="12"/>
                </a:lnTo>
                <a:lnTo>
                  <a:pt x="146" y="13"/>
                </a:lnTo>
                <a:lnTo>
                  <a:pt x="119" y="17"/>
                </a:lnTo>
                <a:lnTo>
                  <a:pt x="116" y="15"/>
                </a:lnTo>
                <a:lnTo>
                  <a:pt x="110" y="15"/>
                </a:lnTo>
                <a:lnTo>
                  <a:pt x="108" y="13"/>
                </a:lnTo>
                <a:lnTo>
                  <a:pt x="104" y="15"/>
                </a:lnTo>
                <a:lnTo>
                  <a:pt x="100" y="13"/>
                </a:lnTo>
                <a:lnTo>
                  <a:pt x="94" y="12"/>
                </a:lnTo>
                <a:lnTo>
                  <a:pt x="91" y="12"/>
                </a:lnTo>
                <a:lnTo>
                  <a:pt x="89" y="10"/>
                </a:lnTo>
                <a:lnTo>
                  <a:pt x="85" y="8"/>
                </a:lnTo>
                <a:lnTo>
                  <a:pt x="83" y="4"/>
                </a:lnTo>
                <a:lnTo>
                  <a:pt x="27" y="4"/>
                </a:lnTo>
                <a:lnTo>
                  <a:pt x="25" y="2"/>
                </a:lnTo>
                <a:lnTo>
                  <a:pt x="21" y="0"/>
                </a:lnTo>
                <a:lnTo>
                  <a:pt x="18" y="2"/>
                </a:lnTo>
                <a:lnTo>
                  <a:pt x="14" y="4"/>
                </a:lnTo>
                <a:lnTo>
                  <a:pt x="6" y="4"/>
                </a:lnTo>
                <a:lnTo>
                  <a:pt x="0" y="4"/>
                </a:lnTo>
                <a:lnTo>
                  <a:pt x="0" y="17"/>
                </a:lnTo>
                <a:lnTo>
                  <a:pt x="2" y="23"/>
                </a:lnTo>
                <a:lnTo>
                  <a:pt x="6" y="23"/>
                </a:lnTo>
                <a:lnTo>
                  <a:pt x="18" y="37"/>
                </a:lnTo>
                <a:lnTo>
                  <a:pt x="18" y="48"/>
                </a:lnTo>
                <a:lnTo>
                  <a:pt x="20" y="58"/>
                </a:lnTo>
                <a:lnTo>
                  <a:pt x="23" y="63"/>
                </a:lnTo>
                <a:lnTo>
                  <a:pt x="29" y="69"/>
                </a:lnTo>
                <a:lnTo>
                  <a:pt x="29" y="75"/>
                </a:lnTo>
                <a:lnTo>
                  <a:pt x="29" y="79"/>
                </a:lnTo>
                <a:lnTo>
                  <a:pt x="33" y="83"/>
                </a:lnTo>
                <a:lnTo>
                  <a:pt x="37" y="86"/>
                </a:lnTo>
                <a:lnTo>
                  <a:pt x="35" y="98"/>
                </a:lnTo>
                <a:lnTo>
                  <a:pt x="35" y="109"/>
                </a:lnTo>
                <a:lnTo>
                  <a:pt x="37" y="117"/>
                </a:lnTo>
                <a:lnTo>
                  <a:pt x="41" y="125"/>
                </a:lnTo>
                <a:lnTo>
                  <a:pt x="41" y="148"/>
                </a:lnTo>
                <a:lnTo>
                  <a:pt x="45" y="169"/>
                </a:lnTo>
                <a:lnTo>
                  <a:pt x="48" y="175"/>
                </a:lnTo>
                <a:lnTo>
                  <a:pt x="52" y="180"/>
                </a:lnTo>
                <a:lnTo>
                  <a:pt x="54" y="180"/>
                </a:lnTo>
                <a:lnTo>
                  <a:pt x="58" y="180"/>
                </a:lnTo>
                <a:lnTo>
                  <a:pt x="58" y="186"/>
                </a:lnTo>
                <a:lnTo>
                  <a:pt x="60" y="190"/>
                </a:lnTo>
                <a:close/>
                <a:moveTo>
                  <a:pt x="39" y="44"/>
                </a:moveTo>
                <a:lnTo>
                  <a:pt x="39" y="46"/>
                </a:lnTo>
                <a:lnTo>
                  <a:pt x="37" y="48"/>
                </a:lnTo>
                <a:lnTo>
                  <a:pt x="37" y="46"/>
                </a:lnTo>
                <a:lnTo>
                  <a:pt x="39" y="44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09" name="Freeform 844"/>
          <p:cNvSpPr>
            <a:spLocks/>
          </p:cNvSpPr>
          <p:nvPr/>
        </p:nvSpPr>
        <p:spPr bwMode="gray">
          <a:xfrm>
            <a:off x="4265597" y="3028166"/>
            <a:ext cx="28649" cy="27320"/>
          </a:xfrm>
          <a:custGeom>
            <a:avLst/>
            <a:gdLst>
              <a:gd name="T0" fmla="*/ 15 w 13"/>
              <a:gd name="T1" fmla="*/ 15 h 15"/>
              <a:gd name="T2" fmla="*/ 4 w 13"/>
              <a:gd name="T3" fmla="*/ 9 h 15"/>
              <a:gd name="T4" fmla="*/ 0 w 13"/>
              <a:gd name="T5" fmla="*/ 2 h 15"/>
              <a:gd name="T6" fmla="*/ 6 w 13"/>
              <a:gd name="T7" fmla="*/ 0 h 15"/>
              <a:gd name="T8" fmla="*/ 13 w 13"/>
              <a:gd name="T9" fmla="*/ 4 h 15"/>
              <a:gd name="T10" fmla="*/ 6 w 13"/>
              <a:gd name="T11" fmla="*/ 4 h 15"/>
              <a:gd name="T12" fmla="*/ 13 w 13"/>
              <a:gd name="T13" fmla="*/ 9 h 15"/>
              <a:gd name="T14" fmla="*/ 17 w 13"/>
              <a:gd name="T15" fmla="*/ 9 h 15"/>
              <a:gd name="T16" fmla="*/ 19 w 13"/>
              <a:gd name="T17" fmla="*/ 13 h 15"/>
              <a:gd name="T18" fmla="*/ 17 w 13"/>
              <a:gd name="T19" fmla="*/ 15 h 15"/>
              <a:gd name="T20" fmla="*/ 15 w 13"/>
              <a:gd name="T21" fmla="*/ 15 h 1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3" h="15">
                <a:moveTo>
                  <a:pt x="9" y="15"/>
                </a:moveTo>
                <a:lnTo>
                  <a:pt x="4" y="9"/>
                </a:lnTo>
                <a:lnTo>
                  <a:pt x="0" y="2"/>
                </a:lnTo>
                <a:lnTo>
                  <a:pt x="6" y="0"/>
                </a:lnTo>
                <a:lnTo>
                  <a:pt x="7" y="4"/>
                </a:lnTo>
                <a:lnTo>
                  <a:pt x="6" y="4"/>
                </a:lnTo>
                <a:lnTo>
                  <a:pt x="7" y="9"/>
                </a:lnTo>
                <a:lnTo>
                  <a:pt x="11" y="9"/>
                </a:lnTo>
                <a:lnTo>
                  <a:pt x="13" y="13"/>
                </a:lnTo>
                <a:lnTo>
                  <a:pt x="11" y="15"/>
                </a:lnTo>
                <a:lnTo>
                  <a:pt x="9" y="15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10" name="Freeform 845"/>
          <p:cNvSpPr>
            <a:spLocks/>
          </p:cNvSpPr>
          <p:nvPr/>
        </p:nvSpPr>
        <p:spPr bwMode="gray">
          <a:xfrm>
            <a:off x="3801026" y="4538065"/>
            <a:ext cx="284448" cy="444408"/>
          </a:xfrm>
          <a:custGeom>
            <a:avLst/>
            <a:gdLst>
              <a:gd name="T0" fmla="*/ 93 w 128"/>
              <a:gd name="T1" fmla="*/ 48 h 244"/>
              <a:gd name="T2" fmla="*/ 113 w 128"/>
              <a:gd name="T3" fmla="*/ 57 h 244"/>
              <a:gd name="T4" fmla="*/ 113 w 128"/>
              <a:gd name="T5" fmla="*/ 71 h 244"/>
              <a:gd name="T6" fmla="*/ 102 w 128"/>
              <a:gd name="T7" fmla="*/ 75 h 244"/>
              <a:gd name="T8" fmla="*/ 102 w 128"/>
              <a:gd name="T9" fmla="*/ 84 h 244"/>
              <a:gd name="T10" fmla="*/ 93 w 128"/>
              <a:gd name="T11" fmla="*/ 88 h 244"/>
              <a:gd name="T12" fmla="*/ 87 w 128"/>
              <a:gd name="T13" fmla="*/ 84 h 244"/>
              <a:gd name="T14" fmla="*/ 72 w 128"/>
              <a:gd name="T15" fmla="*/ 73 h 244"/>
              <a:gd name="T16" fmla="*/ 78 w 128"/>
              <a:gd name="T17" fmla="*/ 61 h 244"/>
              <a:gd name="T18" fmla="*/ 70 w 128"/>
              <a:gd name="T19" fmla="*/ 56 h 244"/>
              <a:gd name="T20" fmla="*/ 55 w 128"/>
              <a:gd name="T21" fmla="*/ 54 h 244"/>
              <a:gd name="T22" fmla="*/ 0 w 128"/>
              <a:gd name="T23" fmla="*/ 57 h 244"/>
              <a:gd name="T24" fmla="*/ 3 w 128"/>
              <a:gd name="T25" fmla="*/ 75 h 244"/>
              <a:gd name="T26" fmla="*/ 17 w 128"/>
              <a:gd name="T27" fmla="*/ 77 h 244"/>
              <a:gd name="T28" fmla="*/ 37 w 128"/>
              <a:gd name="T29" fmla="*/ 82 h 244"/>
              <a:gd name="T30" fmla="*/ 53 w 128"/>
              <a:gd name="T31" fmla="*/ 90 h 244"/>
              <a:gd name="T32" fmla="*/ 46 w 128"/>
              <a:gd name="T33" fmla="*/ 100 h 244"/>
              <a:gd name="T34" fmla="*/ 53 w 128"/>
              <a:gd name="T35" fmla="*/ 113 h 244"/>
              <a:gd name="T36" fmla="*/ 50 w 128"/>
              <a:gd name="T37" fmla="*/ 121 h 244"/>
              <a:gd name="T38" fmla="*/ 50 w 128"/>
              <a:gd name="T39" fmla="*/ 128 h 244"/>
              <a:gd name="T40" fmla="*/ 46 w 128"/>
              <a:gd name="T41" fmla="*/ 140 h 244"/>
              <a:gd name="T42" fmla="*/ 46 w 128"/>
              <a:gd name="T43" fmla="*/ 153 h 244"/>
              <a:gd name="T44" fmla="*/ 53 w 128"/>
              <a:gd name="T45" fmla="*/ 155 h 244"/>
              <a:gd name="T46" fmla="*/ 28 w 128"/>
              <a:gd name="T47" fmla="*/ 176 h 244"/>
              <a:gd name="T48" fmla="*/ 24 w 128"/>
              <a:gd name="T49" fmla="*/ 196 h 244"/>
              <a:gd name="T50" fmla="*/ 28 w 128"/>
              <a:gd name="T51" fmla="*/ 217 h 244"/>
              <a:gd name="T52" fmla="*/ 31 w 128"/>
              <a:gd name="T53" fmla="*/ 226 h 244"/>
              <a:gd name="T54" fmla="*/ 40 w 128"/>
              <a:gd name="T55" fmla="*/ 234 h 244"/>
              <a:gd name="T56" fmla="*/ 50 w 128"/>
              <a:gd name="T57" fmla="*/ 244 h 244"/>
              <a:gd name="T58" fmla="*/ 42 w 128"/>
              <a:gd name="T59" fmla="*/ 238 h 244"/>
              <a:gd name="T60" fmla="*/ 76 w 128"/>
              <a:gd name="T61" fmla="*/ 221 h 244"/>
              <a:gd name="T62" fmla="*/ 100 w 128"/>
              <a:gd name="T63" fmla="*/ 213 h 244"/>
              <a:gd name="T64" fmla="*/ 100 w 128"/>
              <a:gd name="T65" fmla="*/ 186 h 244"/>
              <a:gd name="T66" fmla="*/ 87 w 128"/>
              <a:gd name="T67" fmla="*/ 153 h 244"/>
              <a:gd name="T68" fmla="*/ 87 w 128"/>
              <a:gd name="T69" fmla="*/ 136 h 244"/>
              <a:gd name="T70" fmla="*/ 100 w 128"/>
              <a:gd name="T71" fmla="*/ 130 h 244"/>
              <a:gd name="T72" fmla="*/ 113 w 128"/>
              <a:gd name="T73" fmla="*/ 117 h 244"/>
              <a:gd name="T74" fmla="*/ 138 w 128"/>
              <a:gd name="T75" fmla="*/ 107 h 244"/>
              <a:gd name="T76" fmla="*/ 160 w 128"/>
              <a:gd name="T77" fmla="*/ 100 h 244"/>
              <a:gd name="T78" fmla="*/ 192 w 128"/>
              <a:gd name="T79" fmla="*/ 84 h 244"/>
              <a:gd name="T80" fmla="*/ 205 w 128"/>
              <a:gd name="T81" fmla="*/ 61 h 244"/>
              <a:gd name="T82" fmla="*/ 210 w 128"/>
              <a:gd name="T83" fmla="*/ 32 h 244"/>
              <a:gd name="T84" fmla="*/ 205 w 128"/>
              <a:gd name="T85" fmla="*/ 4 h 244"/>
              <a:gd name="T86" fmla="*/ 192 w 128"/>
              <a:gd name="T87" fmla="*/ 2 h 244"/>
              <a:gd name="T88" fmla="*/ 168 w 128"/>
              <a:gd name="T89" fmla="*/ 6 h 244"/>
              <a:gd name="T90" fmla="*/ 159 w 128"/>
              <a:gd name="T91" fmla="*/ 8 h 244"/>
              <a:gd name="T92" fmla="*/ 140 w 128"/>
              <a:gd name="T93" fmla="*/ 13 h 244"/>
              <a:gd name="T94" fmla="*/ 119 w 128"/>
              <a:gd name="T95" fmla="*/ 15 h 244"/>
              <a:gd name="T96" fmla="*/ 108 w 128"/>
              <a:gd name="T97" fmla="*/ 9 h 244"/>
              <a:gd name="T98" fmla="*/ 84 w 128"/>
              <a:gd name="T99" fmla="*/ 13 h 244"/>
              <a:gd name="T100" fmla="*/ 91 w 128"/>
              <a:gd name="T101" fmla="*/ 25 h 24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128" h="244">
                <a:moveTo>
                  <a:pt x="57" y="46"/>
                </a:moveTo>
                <a:lnTo>
                  <a:pt x="57" y="46"/>
                </a:lnTo>
                <a:lnTo>
                  <a:pt x="57" y="48"/>
                </a:lnTo>
                <a:lnTo>
                  <a:pt x="61" y="52"/>
                </a:lnTo>
                <a:lnTo>
                  <a:pt x="65" y="54"/>
                </a:lnTo>
                <a:lnTo>
                  <a:pt x="69" y="57"/>
                </a:lnTo>
                <a:lnTo>
                  <a:pt x="69" y="63"/>
                </a:lnTo>
                <a:lnTo>
                  <a:pt x="69" y="67"/>
                </a:lnTo>
                <a:lnTo>
                  <a:pt x="69" y="71"/>
                </a:lnTo>
                <a:lnTo>
                  <a:pt x="69" y="73"/>
                </a:lnTo>
                <a:lnTo>
                  <a:pt x="67" y="75"/>
                </a:lnTo>
                <a:lnTo>
                  <a:pt x="63" y="75"/>
                </a:lnTo>
                <a:lnTo>
                  <a:pt x="61" y="73"/>
                </a:lnTo>
                <a:lnTo>
                  <a:pt x="61" y="79"/>
                </a:lnTo>
                <a:lnTo>
                  <a:pt x="63" y="84"/>
                </a:lnTo>
                <a:lnTo>
                  <a:pt x="63" y="88"/>
                </a:lnTo>
                <a:lnTo>
                  <a:pt x="59" y="92"/>
                </a:lnTo>
                <a:lnTo>
                  <a:pt x="57" y="88"/>
                </a:lnTo>
                <a:lnTo>
                  <a:pt x="57" y="86"/>
                </a:lnTo>
                <a:lnTo>
                  <a:pt x="53" y="84"/>
                </a:lnTo>
                <a:lnTo>
                  <a:pt x="49" y="80"/>
                </a:lnTo>
                <a:lnTo>
                  <a:pt x="46" y="77"/>
                </a:lnTo>
                <a:lnTo>
                  <a:pt x="44" y="73"/>
                </a:lnTo>
                <a:lnTo>
                  <a:pt x="46" y="71"/>
                </a:lnTo>
                <a:lnTo>
                  <a:pt x="48" y="65"/>
                </a:lnTo>
                <a:lnTo>
                  <a:pt x="48" y="61"/>
                </a:lnTo>
                <a:lnTo>
                  <a:pt x="46" y="57"/>
                </a:lnTo>
                <a:lnTo>
                  <a:pt x="46" y="56"/>
                </a:lnTo>
                <a:lnTo>
                  <a:pt x="42" y="56"/>
                </a:lnTo>
                <a:lnTo>
                  <a:pt x="36" y="57"/>
                </a:lnTo>
                <a:lnTo>
                  <a:pt x="34" y="57"/>
                </a:lnTo>
                <a:lnTo>
                  <a:pt x="34" y="54"/>
                </a:lnTo>
                <a:lnTo>
                  <a:pt x="32" y="50"/>
                </a:lnTo>
                <a:lnTo>
                  <a:pt x="28" y="48"/>
                </a:lnTo>
                <a:lnTo>
                  <a:pt x="0" y="57"/>
                </a:lnTo>
                <a:lnTo>
                  <a:pt x="3" y="61"/>
                </a:lnTo>
                <a:lnTo>
                  <a:pt x="3" y="65"/>
                </a:lnTo>
                <a:lnTo>
                  <a:pt x="3" y="75"/>
                </a:lnTo>
                <a:lnTo>
                  <a:pt x="5" y="75"/>
                </a:lnTo>
                <a:lnTo>
                  <a:pt x="9" y="75"/>
                </a:lnTo>
                <a:lnTo>
                  <a:pt x="11" y="77"/>
                </a:lnTo>
                <a:lnTo>
                  <a:pt x="15" y="79"/>
                </a:lnTo>
                <a:lnTo>
                  <a:pt x="19" y="80"/>
                </a:lnTo>
                <a:lnTo>
                  <a:pt x="23" y="82"/>
                </a:lnTo>
                <a:lnTo>
                  <a:pt x="26" y="84"/>
                </a:lnTo>
                <a:lnTo>
                  <a:pt x="30" y="86"/>
                </a:lnTo>
                <a:lnTo>
                  <a:pt x="32" y="90"/>
                </a:lnTo>
                <a:lnTo>
                  <a:pt x="32" y="94"/>
                </a:lnTo>
                <a:lnTo>
                  <a:pt x="30" y="94"/>
                </a:lnTo>
                <a:lnTo>
                  <a:pt x="28" y="100"/>
                </a:lnTo>
                <a:lnTo>
                  <a:pt x="28" y="103"/>
                </a:lnTo>
                <a:lnTo>
                  <a:pt x="30" y="109"/>
                </a:lnTo>
                <a:lnTo>
                  <a:pt x="32" y="113"/>
                </a:lnTo>
                <a:lnTo>
                  <a:pt x="34" y="115"/>
                </a:lnTo>
                <a:lnTo>
                  <a:pt x="34" y="117"/>
                </a:lnTo>
                <a:lnTo>
                  <a:pt x="30" y="121"/>
                </a:lnTo>
                <a:lnTo>
                  <a:pt x="28" y="123"/>
                </a:lnTo>
                <a:lnTo>
                  <a:pt x="28" y="127"/>
                </a:lnTo>
                <a:lnTo>
                  <a:pt x="30" y="128"/>
                </a:lnTo>
                <a:lnTo>
                  <a:pt x="30" y="130"/>
                </a:lnTo>
                <a:lnTo>
                  <a:pt x="30" y="134"/>
                </a:lnTo>
                <a:lnTo>
                  <a:pt x="28" y="140"/>
                </a:lnTo>
                <a:lnTo>
                  <a:pt x="30" y="144"/>
                </a:lnTo>
                <a:lnTo>
                  <a:pt x="30" y="150"/>
                </a:lnTo>
                <a:lnTo>
                  <a:pt x="28" y="153"/>
                </a:lnTo>
                <a:lnTo>
                  <a:pt x="32" y="155"/>
                </a:lnTo>
                <a:lnTo>
                  <a:pt x="28" y="161"/>
                </a:lnTo>
                <a:lnTo>
                  <a:pt x="26" y="165"/>
                </a:lnTo>
                <a:lnTo>
                  <a:pt x="17" y="176"/>
                </a:lnTo>
                <a:lnTo>
                  <a:pt x="17" y="182"/>
                </a:lnTo>
                <a:lnTo>
                  <a:pt x="17" y="190"/>
                </a:lnTo>
                <a:lnTo>
                  <a:pt x="15" y="196"/>
                </a:lnTo>
                <a:lnTo>
                  <a:pt x="17" y="203"/>
                </a:lnTo>
                <a:lnTo>
                  <a:pt x="17" y="211"/>
                </a:lnTo>
                <a:lnTo>
                  <a:pt x="17" y="217"/>
                </a:lnTo>
                <a:lnTo>
                  <a:pt x="15" y="221"/>
                </a:lnTo>
                <a:lnTo>
                  <a:pt x="17" y="224"/>
                </a:lnTo>
                <a:lnTo>
                  <a:pt x="19" y="226"/>
                </a:lnTo>
                <a:lnTo>
                  <a:pt x="19" y="228"/>
                </a:lnTo>
                <a:lnTo>
                  <a:pt x="21" y="230"/>
                </a:lnTo>
                <a:lnTo>
                  <a:pt x="25" y="234"/>
                </a:lnTo>
                <a:lnTo>
                  <a:pt x="23" y="240"/>
                </a:lnTo>
                <a:lnTo>
                  <a:pt x="23" y="244"/>
                </a:lnTo>
                <a:lnTo>
                  <a:pt x="30" y="244"/>
                </a:lnTo>
                <a:lnTo>
                  <a:pt x="30" y="240"/>
                </a:lnTo>
                <a:lnTo>
                  <a:pt x="26" y="238"/>
                </a:lnTo>
                <a:lnTo>
                  <a:pt x="25" y="234"/>
                </a:lnTo>
                <a:lnTo>
                  <a:pt x="34" y="226"/>
                </a:lnTo>
                <a:lnTo>
                  <a:pt x="46" y="221"/>
                </a:lnTo>
                <a:lnTo>
                  <a:pt x="53" y="219"/>
                </a:lnTo>
                <a:lnTo>
                  <a:pt x="59" y="217"/>
                </a:lnTo>
                <a:lnTo>
                  <a:pt x="61" y="213"/>
                </a:lnTo>
                <a:lnTo>
                  <a:pt x="63" y="205"/>
                </a:lnTo>
                <a:lnTo>
                  <a:pt x="63" y="196"/>
                </a:lnTo>
                <a:lnTo>
                  <a:pt x="61" y="186"/>
                </a:lnTo>
                <a:lnTo>
                  <a:pt x="59" y="167"/>
                </a:lnTo>
                <a:lnTo>
                  <a:pt x="57" y="153"/>
                </a:lnTo>
                <a:lnTo>
                  <a:pt x="53" y="153"/>
                </a:lnTo>
                <a:lnTo>
                  <a:pt x="51" y="146"/>
                </a:lnTo>
                <a:lnTo>
                  <a:pt x="53" y="140"/>
                </a:lnTo>
                <a:lnTo>
                  <a:pt x="53" y="136"/>
                </a:lnTo>
                <a:lnTo>
                  <a:pt x="55" y="136"/>
                </a:lnTo>
                <a:lnTo>
                  <a:pt x="59" y="134"/>
                </a:lnTo>
                <a:lnTo>
                  <a:pt x="61" y="130"/>
                </a:lnTo>
                <a:lnTo>
                  <a:pt x="63" y="125"/>
                </a:lnTo>
                <a:lnTo>
                  <a:pt x="67" y="125"/>
                </a:lnTo>
                <a:lnTo>
                  <a:pt x="69" y="117"/>
                </a:lnTo>
                <a:lnTo>
                  <a:pt x="71" y="109"/>
                </a:lnTo>
                <a:lnTo>
                  <a:pt x="76" y="107"/>
                </a:lnTo>
                <a:lnTo>
                  <a:pt x="84" y="107"/>
                </a:lnTo>
                <a:lnTo>
                  <a:pt x="88" y="103"/>
                </a:lnTo>
                <a:lnTo>
                  <a:pt x="92" y="100"/>
                </a:lnTo>
                <a:lnTo>
                  <a:pt x="97" y="100"/>
                </a:lnTo>
                <a:lnTo>
                  <a:pt x="103" y="98"/>
                </a:lnTo>
                <a:lnTo>
                  <a:pt x="109" y="94"/>
                </a:lnTo>
                <a:lnTo>
                  <a:pt x="117" y="84"/>
                </a:lnTo>
                <a:lnTo>
                  <a:pt x="122" y="75"/>
                </a:lnTo>
                <a:lnTo>
                  <a:pt x="126" y="67"/>
                </a:lnTo>
                <a:lnTo>
                  <a:pt x="124" y="61"/>
                </a:lnTo>
                <a:lnTo>
                  <a:pt x="124" y="54"/>
                </a:lnTo>
                <a:lnTo>
                  <a:pt x="126" y="42"/>
                </a:lnTo>
                <a:lnTo>
                  <a:pt x="128" y="32"/>
                </a:lnTo>
                <a:lnTo>
                  <a:pt x="126" y="21"/>
                </a:lnTo>
                <a:lnTo>
                  <a:pt x="124" y="8"/>
                </a:lnTo>
                <a:lnTo>
                  <a:pt x="124" y="4"/>
                </a:lnTo>
                <a:lnTo>
                  <a:pt x="124" y="0"/>
                </a:lnTo>
                <a:lnTo>
                  <a:pt x="122" y="0"/>
                </a:lnTo>
                <a:lnTo>
                  <a:pt x="117" y="2"/>
                </a:lnTo>
                <a:lnTo>
                  <a:pt x="113" y="4"/>
                </a:lnTo>
                <a:lnTo>
                  <a:pt x="107" y="4"/>
                </a:lnTo>
                <a:lnTo>
                  <a:pt x="103" y="6"/>
                </a:lnTo>
                <a:lnTo>
                  <a:pt x="101" y="8"/>
                </a:lnTo>
                <a:lnTo>
                  <a:pt x="97" y="9"/>
                </a:lnTo>
                <a:lnTo>
                  <a:pt x="96" y="8"/>
                </a:lnTo>
                <a:lnTo>
                  <a:pt x="94" y="9"/>
                </a:lnTo>
                <a:lnTo>
                  <a:pt x="92" y="11"/>
                </a:lnTo>
                <a:lnTo>
                  <a:pt x="86" y="13"/>
                </a:lnTo>
                <a:lnTo>
                  <a:pt x="82" y="13"/>
                </a:lnTo>
                <a:lnTo>
                  <a:pt x="78" y="13"/>
                </a:lnTo>
                <a:lnTo>
                  <a:pt x="73" y="15"/>
                </a:lnTo>
                <a:lnTo>
                  <a:pt x="69" y="13"/>
                </a:lnTo>
                <a:lnTo>
                  <a:pt x="67" y="9"/>
                </a:lnTo>
                <a:lnTo>
                  <a:pt x="65" y="9"/>
                </a:lnTo>
                <a:lnTo>
                  <a:pt x="61" y="11"/>
                </a:lnTo>
                <a:lnTo>
                  <a:pt x="57" y="13"/>
                </a:lnTo>
                <a:lnTo>
                  <a:pt x="51" y="13"/>
                </a:lnTo>
                <a:lnTo>
                  <a:pt x="51" y="17"/>
                </a:lnTo>
                <a:lnTo>
                  <a:pt x="51" y="21"/>
                </a:lnTo>
                <a:lnTo>
                  <a:pt x="55" y="25"/>
                </a:lnTo>
                <a:lnTo>
                  <a:pt x="55" y="34"/>
                </a:lnTo>
                <a:lnTo>
                  <a:pt x="57" y="46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11" name="Freeform 846"/>
          <p:cNvSpPr>
            <a:spLocks/>
          </p:cNvSpPr>
          <p:nvPr/>
        </p:nvSpPr>
        <p:spPr bwMode="gray">
          <a:xfrm>
            <a:off x="2630491" y="3181164"/>
            <a:ext cx="302866" cy="249524"/>
          </a:xfrm>
          <a:custGeom>
            <a:avLst/>
            <a:gdLst>
              <a:gd name="T0" fmla="*/ 86 w 136"/>
              <a:gd name="T1" fmla="*/ 137 h 137"/>
              <a:gd name="T2" fmla="*/ 86 w 136"/>
              <a:gd name="T3" fmla="*/ 121 h 137"/>
              <a:gd name="T4" fmla="*/ 94 w 136"/>
              <a:gd name="T5" fmla="*/ 115 h 137"/>
              <a:gd name="T6" fmla="*/ 108 w 136"/>
              <a:gd name="T7" fmla="*/ 110 h 137"/>
              <a:gd name="T8" fmla="*/ 132 w 136"/>
              <a:gd name="T9" fmla="*/ 106 h 137"/>
              <a:gd name="T10" fmla="*/ 146 w 136"/>
              <a:gd name="T11" fmla="*/ 98 h 137"/>
              <a:gd name="T12" fmla="*/ 159 w 136"/>
              <a:gd name="T13" fmla="*/ 96 h 137"/>
              <a:gd name="T14" fmla="*/ 176 w 136"/>
              <a:gd name="T15" fmla="*/ 85 h 137"/>
              <a:gd name="T16" fmla="*/ 188 w 136"/>
              <a:gd name="T17" fmla="*/ 79 h 137"/>
              <a:gd name="T18" fmla="*/ 202 w 136"/>
              <a:gd name="T19" fmla="*/ 73 h 137"/>
              <a:gd name="T20" fmla="*/ 205 w 136"/>
              <a:gd name="T21" fmla="*/ 66 h 137"/>
              <a:gd name="T22" fmla="*/ 215 w 136"/>
              <a:gd name="T23" fmla="*/ 56 h 137"/>
              <a:gd name="T24" fmla="*/ 225 w 136"/>
              <a:gd name="T25" fmla="*/ 50 h 137"/>
              <a:gd name="T26" fmla="*/ 215 w 136"/>
              <a:gd name="T27" fmla="*/ 43 h 137"/>
              <a:gd name="T28" fmla="*/ 211 w 136"/>
              <a:gd name="T29" fmla="*/ 33 h 137"/>
              <a:gd name="T30" fmla="*/ 211 w 136"/>
              <a:gd name="T31" fmla="*/ 23 h 137"/>
              <a:gd name="T32" fmla="*/ 211 w 136"/>
              <a:gd name="T33" fmla="*/ 14 h 137"/>
              <a:gd name="T34" fmla="*/ 202 w 136"/>
              <a:gd name="T35" fmla="*/ 10 h 137"/>
              <a:gd name="T36" fmla="*/ 190 w 136"/>
              <a:gd name="T37" fmla="*/ 8 h 137"/>
              <a:gd name="T38" fmla="*/ 172 w 136"/>
              <a:gd name="T39" fmla="*/ 12 h 137"/>
              <a:gd name="T40" fmla="*/ 149 w 136"/>
              <a:gd name="T41" fmla="*/ 6 h 137"/>
              <a:gd name="T42" fmla="*/ 133 w 136"/>
              <a:gd name="T43" fmla="*/ 2 h 137"/>
              <a:gd name="T44" fmla="*/ 121 w 136"/>
              <a:gd name="T45" fmla="*/ 18 h 137"/>
              <a:gd name="T46" fmla="*/ 98 w 136"/>
              <a:gd name="T47" fmla="*/ 39 h 137"/>
              <a:gd name="T48" fmla="*/ 83 w 136"/>
              <a:gd name="T49" fmla="*/ 43 h 137"/>
              <a:gd name="T50" fmla="*/ 67 w 136"/>
              <a:gd name="T51" fmla="*/ 50 h 137"/>
              <a:gd name="T52" fmla="*/ 57 w 136"/>
              <a:gd name="T53" fmla="*/ 60 h 137"/>
              <a:gd name="T54" fmla="*/ 53 w 136"/>
              <a:gd name="T55" fmla="*/ 69 h 137"/>
              <a:gd name="T56" fmla="*/ 52 w 136"/>
              <a:gd name="T57" fmla="*/ 83 h 137"/>
              <a:gd name="T58" fmla="*/ 53 w 136"/>
              <a:gd name="T59" fmla="*/ 98 h 137"/>
              <a:gd name="T60" fmla="*/ 45 w 136"/>
              <a:gd name="T61" fmla="*/ 114 h 137"/>
              <a:gd name="T62" fmla="*/ 17 w 136"/>
              <a:gd name="T63" fmla="*/ 127 h 137"/>
              <a:gd name="T64" fmla="*/ 0 w 136"/>
              <a:gd name="T65" fmla="*/ 137 h 137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36" h="137">
                <a:moveTo>
                  <a:pt x="0" y="137"/>
                </a:moveTo>
                <a:lnTo>
                  <a:pt x="52" y="137"/>
                </a:lnTo>
                <a:lnTo>
                  <a:pt x="52" y="123"/>
                </a:lnTo>
                <a:lnTo>
                  <a:pt x="52" y="121"/>
                </a:lnTo>
                <a:lnTo>
                  <a:pt x="55" y="119"/>
                </a:lnTo>
                <a:lnTo>
                  <a:pt x="57" y="115"/>
                </a:lnTo>
                <a:lnTo>
                  <a:pt x="61" y="112"/>
                </a:lnTo>
                <a:lnTo>
                  <a:pt x="65" y="110"/>
                </a:lnTo>
                <a:lnTo>
                  <a:pt x="71" y="108"/>
                </a:lnTo>
                <a:lnTo>
                  <a:pt x="79" y="106"/>
                </a:lnTo>
                <a:lnTo>
                  <a:pt x="84" y="102"/>
                </a:lnTo>
                <a:lnTo>
                  <a:pt x="88" y="98"/>
                </a:lnTo>
                <a:lnTo>
                  <a:pt x="92" y="98"/>
                </a:lnTo>
                <a:lnTo>
                  <a:pt x="96" y="96"/>
                </a:lnTo>
                <a:lnTo>
                  <a:pt x="100" y="94"/>
                </a:lnTo>
                <a:lnTo>
                  <a:pt x="107" y="85"/>
                </a:lnTo>
                <a:lnTo>
                  <a:pt x="109" y="79"/>
                </a:lnTo>
                <a:lnTo>
                  <a:pt x="113" y="79"/>
                </a:lnTo>
                <a:lnTo>
                  <a:pt x="117" y="77"/>
                </a:lnTo>
                <a:lnTo>
                  <a:pt x="121" y="73"/>
                </a:lnTo>
                <a:lnTo>
                  <a:pt x="121" y="69"/>
                </a:lnTo>
                <a:lnTo>
                  <a:pt x="123" y="66"/>
                </a:lnTo>
                <a:lnTo>
                  <a:pt x="126" y="62"/>
                </a:lnTo>
                <a:lnTo>
                  <a:pt x="130" y="56"/>
                </a:lnTo>
                <a:lnTo>
                  <a:pt x="136" y="54"/>
                </a:lnTo>
                <a:lnTo>
                  <a:pt x="136" y="50"/>
                </a:lnTo>
                <a:lnTo>
                  <a:pt x="132" y="46"/>
                </a:lnTo>
                <a:lnTo>
                  <a:pt x="130" y="43"/>
                </a:lnTo>
                <a:lnTo>
                  <a:pt x="130" y="37"/>
                </a:lnTo>
                <a:lnTo>
                  <a:pt x="128" y="33"/>
                </a:lnTo>
                <a:lnTo>
                  <a:pt x="126" y="29"/>
                </a:lnTo>
                <a:lnTo>
                  <a:pt x="128" y="23"/>
                </a:lnTo>
                <a:lnTo>
                  <a:pt x="128" y="19"/>
                </a:lnTo>
                <a:lnTo>
                  <a:pt x="128" y="14"/>
                </a:lnTo>
                <a:lnTo>
                  <a:pt x="126" y="12"/>
                </a:lnTo>
                <a:lnTo>
                  <a:pt x="121" y="10"/>
                </a:lnTo>
                <a:lnTo>
                  <a:pt x="119" y="6"/>
                </a:lnTo>
                <a:lnTo>
                  <a:pt x="115" y="8"/>
                </a:lnTo>
                <a:lnTo>
                  <a:pt x="115" y="10"/>
                </a:lnTo>
                <a:lnTo>
                  <a:pt x="103" y="12"/>
                </a:lnTo>
                <a:lnTo>
                  <a:pt x="94" y="12"/>
                </a:lnTo>
                <a:lnTo>
                  <a:pt x="90" y="6"/>
                </a:lnTo>
                <a:lnTo>
                  <a:pt x="86" y="0"/>
                </a:lnTo>
                <a:lnTo>
                  <a:pt x="80" y="2"/>
                </a:lnTo>
                <a:lnTo>
                  <a:pt x="79" y="2"/>
                </a:lnTo>
                <a:lnTo>
                  <a:pt x="73" y="18"/>
                </a:lnTo>
                <a:lnTo>
                  <a:pt x="67" y="33"/>
                </a:lnTo>
                <a:lnTo>
                  <a:pt x="59" y="39"/>
                </a:lnTo>
                <a:lnTo>
                  <a:pt x="54" y="43"/>
                </a:lnTo>
                <a:lnTo>
                  <a:pt x="50" y="43"/>
                </a:lnTo>
                <a:lnTo>
                  <a:pt x="46" y="43"/>
                </a:lnTo>
                <a:lnTo>
                  <a:pt x="40" y="50"/>
                </a:lnTo>
                <a:lnTo>
                  <a:pt x="34" y="58"/>
                </a:lnTo>
                <a:lnTo>
                  <a:pt x="34" y="60"/>
                </a:lnTo>
                <a:lnTo>
                  <a:pt x="36" y="64"/>
                </a:lnTo>
                <a:lnTo>
                  <a:pt x="32" y="69"/>
                </a:lnTo>
                <a:lnTo>
                  <a:pt x="29" y="77"/>
                </a:lnTo>
                <a:lnTo>
                  <a:pt x="31" y="83"/>
                </a:lnTo>
                <a:lnTo>
                  <a:pt x="32" y="89"/>
                </a:lnTo>
                <a:lnTo>
                  <a:pt x="32" y="98"/>
                </a:lnTo>
                <a:lnTo>
                  <a:pt x="31" y="106"/>
                </a:lnTo>
                <a:lnTo>
                  <a:pt x="27" y="114"/>
                </a:lnTo>
                <a:lnTo>
                  <a:pt x="23" y="119"/>
                </a:lnTo>
                <a:lnTo>
                  <a:pt x="11" y="127"/>
                </a:lnTo>
                <a:lnTo>
                  <a:pt x="2" y="135"/>
                </a:lnTo>
                <a:lnTo>
                  <a:pt x="0" y="137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12" name="Freeform 847"/>
          <p:cNvSpPr>
            <a:spLocks noEditPoints="1"/>
          </p:cNvSpPr>
          <p:nvPr/>
        </p:nvSpPr>
        <p:spPr bwMode="gray">
          <a:xfrm>
            <a:off x="5413620" y="2651168"/>
            <a:ext cx="865622" cy="347878"/>
          </a:xfrm>
          <a:custGeom>
            <a:avLst/>
            <a:gdLst>
              <a:gd name="T0" fmla="*/ 97 w 391"/>
              <a:gd name="T1" fmla="*/ 30 h 191"/>
              <a:gd name="T2" fmla="*/ 132 w 391"/>
              <a:gd name="T3" fmla="*/ 36 h 191"/>
              <a:gd name="T4" fmla="*/ 174 w 391"/>
              <a:gd name="T5" fmla="*/ 36 h 191"/>
              <a:gd name="T6" fmla="*/ 196 w 391"/>
              <a:gd name="T7" fmla="*/ 25 h 191"/>
              <a:gd name="T8" fmla="*/ 184 w 391"/>
              <a:gd name="T9" fmla="*/ 9 h 191"/>
              <a:gd name="T10" fmla="*/ 211 w 391"/>
              <a:gd name="T11" fmla="*/ 2 h 191"/>
              <a:gd name="T12" fmla="*/ 237 w 391"/>
              <a:gd name="T13" fmla="*/ 7 h 191"/>
              <a:gd name="T14" fmla="*/ 283 w 391"/>
              <a:gd name="T15" fmla="*/ 25 h 191"/>
              <a:gd name="T16" fmla="*/ 308 w 391"/>
              <a:gd name="T17" fmla="*/ 42 h 191"/>
              <a:gd name="T18" fmla="*/ 339 w 391"/>
              <a:gd name="T19" fmla="*/ 38 h 191"/>
              <a:gd name="T20" fmla="*/ 374 w 391"/>
              <a:gd name="T21" fmla="*/ 40 h 191"/>
              <a:gd name="T22" fmla="*/ 391 w 391"/>
              <a:gd name="T23" fmla="*/ 49 h 191"/>
              <a:gd name="T24" fmla="*/ 418 w 391"/>
              <a:gd name="T25" fmla="*/ 53 h 191"/>
              <a:gd name="T26" fmla="*/ 452 w 391"/>
              <a:gd name="T27" fmla="*/ 55 h 191"/>
              <a:gd name="T28" fmla="*/ 495 w 391"/>
              <a:gd name="T29" fmla="*/ 48 h 191"/>
              <a:gd name="T30" fmla="*/ 531 w 391"/>
              <a:gd name="T31" fmla="*/ 44 h 191"/>
              <a:gd name="T32" fmla="*/ 547 w 391"/>
              <a:gd name="T33" fmla="*/ 61 h 191"/>
              <a:gd name="T34" fmla="*/ 547 w 391"/>
              <a:gd name="T35" fmla="*/ 73 h 191"/>
              <a:gd name="T36" fmla="*/ 559 w 391"/>
              <a:gd name="T37" fmla="*/ 86 h 191"/>
              <a:gd name="T38" fmla="*/ 590 w 391"/>
              <a:gd name="T39" fmla="*/ 78 h 191"/>
              <a:gd name="T40" fmla="*/ 619 w 391"/>
              <a:gd name="T41" fmla="*/ 90 h 191"/>
              <a:gd name="T42" fmla="*/ 619 w 391"/>
              <a:gd name="T43" fmla="*/ 101 h 191"/>
              <a:gd name="T44" fmla="*/ 592 w 391"/>
              <a:gd name="T45" fmla="*/ 109 h 191"/>
              <a:gd name="T46" fmla="*/ 556 w 391"/>
              <a:gd name="T47" fmla="*/ 111 h 191"/>
              <a:gd name="T48" fmla="*/ 542 w 391"/>
              <a:gd name="T49" fmla="*/ 122 h 191"/>
              <a:gd name="T50" fmla="*/ 495 w 391"/>
              <a:gd name="T51" fmla="*/ 140 h 191"/>
              <a:gd name="T52" fmla="*/ 466 w 391"/>
              <a:gd name="T53" fmla="*/ 130 h 191"/>
              <a:gd name="T54" fmla="*/ 449 w 391"/>
              <a:gd name="T55" fmla="*/ 147 h 191"/>
              <a:gd name="T56" fmla="*/ 449 w 391"/>
              <a:gd name="T57" fmla="*/ 168 h 191"/>
              <a:gd name="T58" fmla="*/ 405 w 391"/>
              <a:gd name="T59" fmla="*/ 176 h 191"/>
              <a:gd name="T60" fmla="*/ 369 w 391"/>
              <a:gd name="T61" fmla="*/ 178 h 191"/>
              <a:gd name="T62" fmla="*/ 329 w 391"/>
              <a:gd name="T63" fmla="*/ 188 h 191"/>
              <a:gd name="T64" fmla="*/ 286 w 391"/>
              <a:gd name="T65" fmla="*/ 188 h 191"/>
              <a:gd name="T66" fmla="*/ 239 w 391"/>
              <a:gd name="T67" fmla="*/ 178 h 191"/>
              <a:gd name="T68" fmla="*/ 190 w 391"/>
              <a:gd name="T69" fmla="*/ 176 h 191"/>
              <a:gd name="T70" fmla="*/ 157 w 391"/>
              <a:gd name="T71" fmla="*/ 165 h 191"/>
              <a:gd name="T72" fmla="*/ 134 w 391"/>
              <a:gd name="T73" fmla="*/ 149 h 191"/>
              <a:gd name="T74" fmla="*/ 106 w 391"/>
              <a:gd name="T75" fmla="*/ 138 h 191"/>
              <a:gd name="T76" fmla="*/ 74 w 391"/>
              <a:gd name="T77" fmla="*/ 130 h 191"/>
              <a:gd name="T78" fmla="*/ 77 w 391"/>
              <a:gd name="T79" fmla="*/ 111 h 191"/>
              <a:gd name="T80" fmla="*/ 57 w 391"/>
              <a:gd name="T81" fmla="*/ 97 h 191"/>
              <a:gd name="T82" fmla="*/ 19 w 391"/>
              <a:gd name="T83" fmla="*/ 86 h 191"/>
              <a:gd name="T84" fmla="*/ 2 w 391"/>
              <a:gd name="T85" fmla="*/ 76 h 191"/>
              <a:gd name="T86" fmla="*/ 6 w 391"/>
              <a:gd name="T87" fmla="*/ 51 h 191"/>
              <a:gd name="T88" fmla="*/ 19 w 391"/>
              <a:gd name="T89" fmla="*/ 42 h 191"/>
              <a:gd name="T90" fmla="*/ 47 w 391"/>
              <a:gd name="T91" fmla="*/ 32 h 191"/>
              <a:gd name="T92" fmla="*/ 77 w 391"/>
              <a:gd name="T93" fmla="*/ 25 h 191"/>
              <a:gd name="T94" fmla="*/ 247 w 391"/>
              <a:gd name="T95" fmla="*/ 17 h 191"/>
              <a:gd name="T96" fmla="*/ 247 w 391"/>
              <a:gd name="T97" fmla="*/ 23 h 191"/>
              <a:gd name="T98" fmla="*/ 247 w 391"/>
              <a:gd name="T99" fmla="*/ 17 h 19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391" h="191">
                <a:moveTo>
                  <a:pt x="58" y="28"/>
                </a:moveTo>
                <a:lnTo>
                  <a:pt x="59" y="28"/>
                </a:lnTo>
                <a:lnTo>
                  <a:pt x="61" y="30"/>
                </a:lnTo>
                <a:lnTo>
                  <a:pt x="65" y="26"/>
                </a:lnTo>
                <a:lnTo>
                  <a:pt x="75" y="32"/>
                </a:lnTo>
                <a:lnTo>
                  <a:pt x="82" y="36"/>
                </a:lnTo>
                <a:lnTo>
                  <a:pt x="90" y="38"/>
                </a:lnTo>
                <a:lnTo>
                  <a:pt x="98" y="38"/>
                </a:lnTo>
                <a:lnTo>
                  <a:pt x="109" y="36"/>
                </a:lnTo>
                <a:lnTo>
                  <a:pt x="121" y="38"/>
                </a:lnTo>
                <a:lnTo>
                  <a:pt x="123" y="32"/>
                </a:lnTo>
                <a:lnTo>
                  <a:pt x="121" y="25"/>
                </a:lnTo>
                <a:lnTo>
                  <a:pt x="119" y="19"/>
                </a:lnTo>
                <a:lnTo>
                  <a:pt x="113" y="17"/>
                </a:lnTo>
                <a:lnTo>
                  <a:pt x="115" y="9"/>
                </a:lnTo>
                <a:lnTo>
                  <a:pt x="117" y="5"/>
                </a:lnTo>
                <a:lnTo>
                  <a:pt x="121" y="0"/>
                </a:lnTo>
                <a:lnTo>
                  <a:pt x="130" y="2"/>
                </a:lnTo>
                <a:lnTo>
                  <a:pt x="134" y="3"/>
                </a:lnTo>
                <a:lnTo>
                  <a:pt x="144" y="3"/>
                </a:lnTo>
                <a:lnTo>
                  <a:pt x="148" y="7"/>
                </a:lnTo>
                <a:lnTo>
                  <a:pt x="157" y="7"/>
                </a:lnTo>
                <a:lnTo>
                  <a:pt x="169" y="17"/>
                </a:lnTo>
                <a:lnTo>
                  <a:pt x="177" y="25"/>
                </a:lnTo>
                <a:lnTo>
                  <a:pt x="180" y="32"/>
                </a:lnTo>
                <a:lnTo>
                  <a:pt x="184" y="34"/>
                </a:lnTo>
                <a:lnTo>
                  <a:pt x="192" y="42"/>
                </a:lnTo>
                <a:lnTo>
                  <a:pt x="200" y="40"/>
                </a:lnTo>
                <a:lnTo>
                  <a:pt x="203" y="40"/>
                </a:lnTo>
                <a:lnTo>
                  <a:pt x="211" y="38"/>
                </a:lnTo>
                <a:lnTo>
                  <a:pt x="215" y="34"/>
                </a:lnTo>
                <a:lnTo>
                  <a:pt x="223" y="36"/>
                </a:lnTo>
                <a:lnTo>
                  <a:pt x="234" y="40"/>
                </a:lnTo>
                <a:lnTo>
                  <a:pt x="240" y="42"/>
                </a:lnTo>
                <a:lnTo>
                  <a:pt x="240" y="46"/>
                </a:lnTo>
                <a:lnTo>
                  <a:pt x="244" y="49"/>
                </a:lnTo>
                <a:lnTo>
                  <a:pt x="249" y="49"/>
                </a:lnTo>
                <a:lnTo>
                  <a:pt x="257" y="53"/>
                </a:lnTo>
                <a:lnTo>
                  <a:pt x="261" y="53"/>
                </a:lnTo>
                <a:lnTo>
                  <a:pt x="269" y="51"/>
                </a:lnTo>
                <a:lnTo>
                  <a:pt x="274" y="53"/>
                </a:lnTo>
                <a:lnTo>
                  <a:pt x="282" y="55"/>
                </a:lnTo>
                <a:lnTo>
                  <a:pt x="292" y="53"/>
                </a:lnTo>
                <a:lnTo>
                  <a:pt x="295" y="49"/>
                </a:lnTo>
                <a:lnTo>
                  <a:pt x="309" y="48"/>
                </a:lnTo>
                <a:lnTo>
                  <a:pt x="320" y="40"/>
                </a:lnTo>
                <a:lnTo>
                  <a:pt x="322" y="38"/>
                </a:lnTo>
                <a:lnTo>
                  <a:pt x="332" y="44"/>
                </a:lnTo>
                <a:lnTo>
                  <a:pt x="338" y="44"/>
                </a:lnTo>
                <a:lnTo>
                  <a:pt x="347" y="46"/>
                </a:lnTo>
                <a:lnTo>
                  <a:pt x="342" y="61"/>
                </a:lnTo>
                <a:lnTo>
                  <a:pt x="342" y="63"/>
                </a:lnTo>
                <a:lnTo>
                  <a:pt x="343" y="67"/>
                </a:lnTo>
                <a:lnTo>
                  <a:pt x="342" y="73"/>
                </a:lnTo>
                <a:lnTo>
                  <a:pt x="340" y="76"/>
                </a:lnTo>
                <a:lnTo>
                  <a:pt x="340" y="82"/>
                </a:lnTo>
                <a:lnTo>
                  <a:pt x="349" y="86"/>
                </a:lnTo>
                <a:lnTo>
                  <a:pt x="357" y="84"/>
                </a:lnTo>
                <a:lnTo>
                  <a:pt x="365" y="78"/>
                </a:lnTo>
                <a:lnTo>
                  <a:pt x="368" y="78"/>
                </a:lnTo>
                <a:lnTo>
                  <a:pt x="372" y="82"/>
                </a:lnTo>
                <a:lnTo>
                  <a:pt x="378" y="88"/>
                </a:lnTo>
                <a:lnTo>
                  <a:pt x="386" y="90"/>
                </a:lnTo>
                <a:lnTo>
                  <a:pt x="391" y="96"/>
                </a:lnTo>
                <a:lnTo>
                  <a:pt x="390" y="101"/>
                </a:lnTo>
                <a:lnTo>
                  <a:pt x="386" y="101"/>
                </a:lnTo>
                <a:lnTo>
                  <a:pt x="378" y="101"/>
                </a:lnTo>
                <a:lnTo>
                  <a:pt x="372" y="105"/>
                </a:lnTo>
                <a:lnTo>
                  <a:pt x="370" y="109"/>
                </a:lnTo>
                <a:lnTo>
                  <a:pt x="363" y="107"/>
                </a:lnTo>
                <a:lnTo>
                  <a:pt x="353" y="115"/>
                </a:lnTo>
                <a:lnTo>
                  <a:pt x="347" y="111"/>
                </a:lnTo>
                <a:lnTo>
                  <a:pt x="343" y="113"/>
                </a:lnTo>
                <a:lnTo>
                  <a:pt x="342" y="119"/>
                </a:lnTo>
                <a:lnTo>
                  <a:pt x="338" y="122"/>
                </a:lnTo>
                <a:lnTo>
                  <a:pt x="320" y="126"/>
                </a:lnTo>
                <a:lnTo>
                  <a:pt x="319" y="136"/>
                </a:lnTo>
                <a:lnTo>
                  <a:pt x="309" y="140"/>
                </a:lnTo>
                <a:lnTo>
                  <a:pt x="301" y="138"/>
                </a:lnTo>
                <a:lnTo>
                  <a:pt x="295" y="132"/>
                </a:lnTo>
                <a:lnTo>
                  <a:pt x="290" y="130"/>
                </a:lnTo>
                <a:lnTo>
                  <a:pt x="284" y="134"/>
                </a:lnTo>
                <a:lnTo>
                  <a:pt x="282" y="140"/>
                </a:lnTo>
                <a:lnTo>
                  <a:pt x="280" y="147"/>
                </a:lnTo>
                <a:lnTo>
                  <a:pt x="282" y="155"/>
                </a:lnTo>
                <a:lnTo>
                  <a:pt x="284" y="161"/>
                </a:lnTo>
                <a:lnTo>
                  <a:pt x="280" y="168"/>
                </a:lnTo>
                <a:lnTo>
                  <a:pt x="274" y="170"/>
                </a:lnTo>
                <a:lnTo>
                  <a:pt x="265" y="172"/>
                </a:lnTo>
                <a:lnTo>
                  <a:pt x="253" y="176"/>
                </a:lnTo>
                <a:lnTo>
                  <a:pt x="242" y="176"/>
                </a:lnTo>
                <a:lnTo>
                  <a:pt x="234" y="178"/>
                </a:lnTo>
                <a:lnTo>
                  <a:pt x="230" y="178"/>
                </a:lnTo>
                <a:lnTo>
                  <a:pt x="223" y="186"/>
                </a:lnTo>
                <a:lnTo>
                  <a:pt x="215" y="188"/>
                </a:lnTo>
                <a:lnTo>
                  <a:pt x="205" y="188"/>
                </a:lnTo>
                <a:lnTo>
                  <a:pt x="198" y="191"/>
                </a:lnTo>
                <a:lnTo>
                  <a:pt x="184" y="191"/>
                </a:lnTo>
                <a:lnTo>
                  <a:pt x="178" y="188"/>
                </a:lnTo>
                <a:lnTo>
                  <a:pt x="173" y="180"/>
                </a:lnTo>
                <a:lnTo>
                  <a:pt x="169" y="180"/>
                </a:lnTo>
                <a:lnTo>
                  <a:pt x="150" y="178"/>
                </a:lnTo>
                <a:lnTo>
                  <a:pt x="138" y="176"/>
                </a:lnTo>
                <a:lnTo>
                  <a:pt x="129" y="176"/>
                </a:lnTo>
                <a:lnTo>
                  <a:pt x="119" y="176"/>
                </a:lnTo>
                <a:lnTo>
                  <a:pt x="111" y="176"/>
                </a:lnTo>
                <a:lnTo>
                  <a:pt x="104" y="172"/>
                </a:lnTo>
                <a:lnTo>
                  <a:pt x="98" y="165"/>
                </a:lnTo>
                <a:lnTo>
                  <a:pt x="90" y="159"/>
                </a:lnTo>
                <a:lnTo>
                  <a:pt x="86" y="155"/>
                </a:lnTo>
                <a:lnTo>
                  <a:pt x="84" y="149"/>
                </a:lnTo>
                <a:lnTo>
                  <a:pt x="79" y="144"/>
                </a:lnTo>
                <a:lnTo>
                  <a:pt x="71" y="140"/>
                </a:lnTo>
                <a:lnTo>
                  <a:pt x="67" y="138"/>
                </a:lnTo>
                <a:lnTo>
                  <a:pt x="61" y="134"/>
                </a:lnTo>
                <a:lnTo>
                  <a:pt x="52" y="132"/>
                </a:lnTo>
                <a:lnTo>
                  <a:pt x="46" y="130"/>
                </a:lnTo>
                <a:lnTo>
                  <a:pt x="44" y="124"/>
                </a:lnTo>
                <a:lnTo>
                  <a:pt x="46" y="117"/>
                </a:lnTo>
                <a:lnTo>
                  <a:pt x="48" y="111"/>
                </a:lnTo>
                <a:lnTo>
                  <a:pt x="42" y="105"/>
                </a:lnTo>
                <a:lnTo>
                  <a:pt x="36" y="101"/>
                </a:lnTo>
                <a:lnTo>
                  <a:pt x="36" y="97"/>
                </a:lnTo>
                <a:lnTo>
                  <a:pt x="29" y="88"/>
                </a:lnTo>
                <a:lnTo>
                  <a:pt x="21" y="84"/>
                </a:lnTo>
                <a:lnTo>
                  <a:pt x="13" y="86"/>
                </a:lnTo>
                <a:lnTo>
                  <a:pt x="8" y="84"/>
                </a:lnTo>
                <a:lnTo>
                  <a:pt x="2" y="80"/>
                </a:lnTo>
                <a:lnTo>
                  <a:pt x="2" y="76"/>
                </a:lnTo>
                <a:lnTo>
                  <a:pt x="0" y="65"/>
                </a:lnTo>
                <a:lnTo>
                  <a:pt x="0" y="53"/>
                </a:lnTo>
                <a:lnTo>
                  <a:pt x="6" y="51"/>
                </a:lnTo>
                <a:lnTo>
                  <a:pt x="11" y="49"/>
                </a:lnTo>
                <a:lnTo>
                  <a:pt x="13" y="46"/>
                </a:lnTo>
                <a:lnTo>
                  <a:pt x="13" y="42"/>
                </a:lnTo>
                <a:lnTo>
                  <a:pt x="17" y="38"/>
                </a:lnTo>
                <a:lnTo>
                  <a:pt x="23" y="34"/>
                </a:lnTo>
                <a:lnTo>
                  <a:pt x="29" y="32"/>
                </a:lnTo>
                <a:lnTo>
                  <a:pt x="36" y="28"/>
                </a:lnTo>
                <a:lnTo>
                  <a:pt x="40" y="26"/>
                </a:lnTo>
                <a:lnTo>
                  <a:pt x="48" y="25"/>
                </a:lnTo>
                <a:lnTo>
                  <a:pt x="56" y="26"/>
                </a:lnTo>
                <a:lnTo>
                  <a:pt x="58" y="28"/>
                </a:lnTo>
                <a:close/>
                <a:moveTo>
                  <a:pt x="153" y="17"/>
                </a:moveTo>
                <a:lnTo>
                  <a:pt x="153" y="19"/>
                </a:lnTo>
                <a:lnTo>
                  <a:pt x="155" y="21"/>
                </a:lnTo>
                <a:lnTo>
                  <a:pt x="153" y="23"/>
                </a:lnTo>
                <a:lnTo>
                  <a:pt x="152" y="26"/>
                </a:lnTo>
                <a:lnTo>
                  <a:pt x="152" y="21"/>
                </a:lnTo>
                <a:lnTo>
                  <a:pt x="153" y="17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13" name="Freeform 848"/>
          <p:cNvSpPr>
            <a:spLocks/>
          </p:cNvSpPr>
          <p:nvPr/>
        </p:nvSpPr>
        <p:spPr bwMode="gray">
          <a:xfrm>
            <a:off x="3150285" y="2929829"/>
            <a:ext cx="16371" cy="18213"/>
          </a:xfrm>
          <a:custGeom>
            <a:avLst/>
            <a:gdLst>
              <a:gd name="T0" fmla="*/ 8 w 8"/>
              <a:gd name="T1" fmla="*/ 4 h 10"/>
              <a:gd name="T2" fmla="*/ 2 w 8"/>
              <a:gd name="T3" fmla="*/ 0 h 10"/>
              <a:gd name="T4" fmla="*/ 0 w 8"/>
              <a:gd name="T5" fmla="*/ 4 h 10"/>
              <a:gd name="T6" fmla="*/ 4 w 8"/>
              <a:gd name="T7" fmla="*/ 10 h 10"/>
              <a:gd name="T8" fmla="*/ 4 w 8"/>
              <a:gd name="T9" fmla="*/ 8 h 10"/>
              <a:gd name="T10" fmla="*/ 6 w 8"/>
              <a:gd name="T11" fmla="*/ 6 h 10"/>
              <a:gd name="T12" fmla="*/ 8 w 8"/>
              <a:gd name="T13" fmla="*/ 4 h 10"/>
              <a:gd name="T14" fmla="*/ 8 w 8"/>
              <a:gd name="T15" fmla="*/ 4 h 10"/>
              <a:gd name="T16" fmla="*/ 8 w 8"/>
              <a:gd name="T17" fmla="*/ 4 h 1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" h="10">
                <a:moveTo>
                  <a:pt x="8" y="4"/>
                </a:moveTo>
                <a:lnTo>
                  <a:pt x="2" y="0"/>
                </a:lnTo>
                <a:lnTo>
                  <a:pt x="0" y="4"/>
                </a:lnTo>
                <a:lnTo>
                  <a:pt x="4" y="10"/>
                </a:lnTo>
                <a:lnTo>
                  <a:pt x="4" y="8"/>
                </a:lnTo>
                <a:lnTo>
                  <a:pt x="6" y="6"/>
                </a:lnTo>
                <a:lnTo>
                  <a:pt x="8" y="4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14" name="Freeform 849"/>
          <p:cNvSpPr>
            <a:spLocks/>
          </p:cNvSpPr>
          <p:nvPr/>
        </p:nvSpPr>
        <p:spPr bwMode="gray">
          <a:xfrm>
            <a:off x="3710998" y="2765922"/>
            <a:ext cx="106413" cy="107459"/>
          </a:xfrm>
          <a:custGeom>
            <a:avLst/>
            <a:gdLst>
              <a:gd name="T0" fmla="*/ 40 w 48"/>
              <a:gd name="T1" fmla="*/ 59 h 59"/>
              <a:gd name="T2" fmla="*/ 43 w 48"/>
              <a:gd name="T3" fmla="*/ 57 h 59"/>
              <a:gd name="T4" fmla="*/ 47 w 48"/>
              <a:gd name="T5" fmla="*/ 52 h 59"/>
              <a:gd name="T6" fmla="*/ 51 w 48"/>
              <a:gd name="T7" fmla="*/ 48 h 59"/>
              <a:gd name="T8" fmla="*/ 56 w 48"/>
              <a:gd name="T9" fmla="*/ 44 h 59"/>
              <a:gd name="T10" fmla="*/ 60 w 48"/>
              <a:gd name="T11" fmla="*/ 44 h 59"/>
              <a:gd name="T12" fmla="*/ 66 w 48"/>
              <a:gd name="T13" fmla="*/ 46 h 59"/>
              <a:gd name="T14" fmla="*/ 72 w 48"/>
              <a:gd name="T15" fmla="*/ 48 h 59"/>
              <a:gd name="T16" fmla="*/ 78 w 48"/>
              <a:gd name="T17" fmla="*/ 50 h 59"/>
              <a:gd name="T18" fmla="*/ 66 w 48"/>
              <a:gd name="T19" fmla="*/ 40 h 59"/>
              <a:gd name="T20" fmla="*/ 63 w 48"/>
              <a:gd name="T21" fmla="*/ 38 h 59"/>
              <a:gd name="T22" fmla="*/ 60 w 48"/>
              <a:gd name="T23" fmla="*/ 31 h 59"/>
              <a:gd name="T24" fmla="*/ 60 w 48"/>
              <a:gd name="T25" fmla="*/ 29 h 59"/>
              <a:gd name="T26" fmla="*/ 56 w 48"/>
              <a:gd name="T27" fmla="*/ 25 h 59"/>
              <a:gd name="T28" fmla="*/ 54 w 48"/>
              <a:gd name="T29" fmla="*/ 21 h 59"/>
              <a:gd name="T30" fmla="*/ 51 w 48"/>
              <a:gd name="T31" fmla="*/ 17 h 59"/>
              <a:gd name="T32" fmla="*/ 51 w 48"/>
              <a:gd name="T33" fmla="*/ 13 h 59"/>
              <a:gd name="T34" fmla="*/ 43 w 48"/>
              <a:gd name="T35" fmla="*/ 10 h 59"/>
              <a:gd name="T36" fmla="*/ 40 w 48"/>
              <a:gd name="T37" fmla="*/ 8 h 59"/>
              <a:gd name="T38" fmla="*/ 34 w 48"/>
              <a:gd name="T39" fmla="*/ 6 h 59"/>
              <a:gd name="T40" fmla="*/ 31 w 48"/>
              <a:gd name="T41" fmla="*/ 2 h 59"/>
              <a:gd name="T42" fmla="*/ 26 w 48"/>
              <a:gd name="T43" fmla="*/ 2 h 59"/>
              <a:gd name="T44" fmla="*/ 18 w 48"/>
              <a:gd name="T45" fmla="*/ 0 h 59"/>
              <a:gd name="T46" fmla="*/ 14 w 48"/>
              <a:gd name="T47" fmla="*/ 0 h 59"/>
              <a:gd name="T48" fmla="*/ 4 w 48"/>
              <a:gd name="T49" fmla="*/ 2 h 59"/>
              <a:gd name="T50" fmla="*/ 0 w 48"/>
              <a:gd name="T51" fmla="*/ 6 h 59"/>
              <a:gd name="T52" fmla="*/ 4 w 48"/>
              <a:gd name="T53" fmla="*/ 8 h 59"/>
              <a:gd name="T54" fmla="*/ 16 w 48"/>
              <a:gd name="T55" fmla="*/ 13 h 59"/>
              <a:gd name="T56" fmla="*/ 18 w 48"/>
              <a:gd name="T57" fmla="*/ 19 h 59"/>
              <a:gd name="T58" fmla="*/ 22 w 48"/>
              <a:gd name="T59" fmla="*/ 23 h 59"/>
              <a:gd name="T60" fmla="*/ 30 w 48"/>
              <a:gd name="T61" fmla="*/ 27 h 59"/>
              <a:gd name="T62" fmla="*/ 31 w 48"/>
              <a:gd name="T63" fmla="*/ 31 h 59"/>
              <a:gd name="T64" fmla="*/ 31 w 48"/>
              <a:gd name="T65" fmla="*/ 36 h 59"/>
              <a:gd name="T66" fmla="*/ 31 w 48"/>
              <a:gd name="T67" fmla="*/ 38 h 59"/>
              <a:gd name="T68" fmla="*/ 34 w 48"/>
              <a:gd name="T69" fmla="*/ 42 h 59"/>
              <a:gd name="T70" fmla="*/ 31 w 48"/>
              <a:gd name="T71" fmla="*/ 44 h 59"/>
              <a:gd name="T72" fmla="*/ 31 w 48"/>
              <a:gd name="T73" fmla="*/ 50 h 59"/>
              <a:gd name="T74" fmla="*/ 31 w 48"/>
              <a:gd name="T75" fmla="*/ 52 h 59"/>
              <a:gd name="T76" fmla="*/ 31 w 48"/>
              <a:gd name="T77" fmla="*/ 56 h 59"/>
              <a:gd name="T78" fmla="*/ 34 w 48"/>
              <a:gd name="T79" fmla="*/ 59 h 59"/>
              <a:gd name="T80" fmla="*/ 37 w 48"/>
              <a:gd name="T81" fmla="*/ 59 h 59"/>
              <a:gd name="T82" fmla="*/ 40 w 48"/>
              <a:gd name="T83" fmla="*/ 59 h 59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48" h="59">
                <a:moveTo>
                  <a:pt x="25" y="59"/>
                </a:moveTo>
                <a:lnTo>
                  <a:pt x="27" y="57"/>
                </a:lnTo>
                <a:lnTo>
                  <a:pt x="29" y="52"/>
                </a:lnTo>
                <a:lnTo>
                  <a:pt x="31" y="48"/>
                </a:lnTo>
                <a:lnTo>
                  <a:pt x="35" y="44"/>
                </a:lnTo>
                <a:lnTo>
                  <a:pt x="37" y="44"/>
                </a:lnTo>
                <a:lnTo>
                  <a:pt x="41" y="46"/>
                </a:lnTo>
                <a:lnTo>
                  <a:pt x="44" y="48"/>
                </a:lnTo>
                <a:lnTo>
                  <a:pt x="48" y="50"/>
                </a:lnTo>
                <a:lnTo>
                  <a:pt x="41" y="40"/>
                </a:lnTo>
                <a:lnTo>
                  <a:pt x="39" y="38"/>
                </a:lnTo>
                <a:lnTo>
                  <a:pt x="37" y="31"/>
                </a:lnTo>
                <a:lnTo>
                  <a:pt x="37" y="29"/>
                </a:lnTo>
                <a:lnTo>
                  <a:pt x="35" y="25"/>
                </a:lnTo>
                <a:lnTo>
                  <a:pt x="33" y="21"/>
                </a:lnTo>
                <a:lnTo>
                  <a:pt x="31" y="17"/>
                </a:lnTo>
                <a:lnTo>
                  <a:pt x="31" y="13"/>
                </a:lnTo>
                <a:lnTo>
                  <a:pt x="27" y="10"/>
                </a:lnTo>
                <a:lnTo>
                  <a:pt x="25" y="8"/>
                </a:lnTo>
                <a:lnTo>
                  <a:pt x="21" y="6"/>
                </a:lnTo>
                <a:lnTo>
                  <a:pt x="19" y="2"/>
                </a:lnTo>
                <a:lnTo>
                  <a:pt x="16" y="2"/>
                </a:lnTo>
                <a:lnTo>
                  <a:pt x="12" y="0"/>
                </a:lnTo>
                <a:lnTo>
                  <a:pt x="8" y="0"/>
                </a:lnTo>
                <a:lnTo>
                  <a:pt x="4" y="2"/>
                </a:lnTo>
                <a:lnTo>
                  <a:pt x="0" y="6"/>
                </a:lnTo>
                <a:lnTo>
                  <a:pt x="4" y="8"/>
                </a:lnTo>
                <a:lnTo>
                  <a:pt x="10" y="13"/>
                </a:lnTo>
                <a:lnTo>
                  <a:pt x="12" y="19"/>
                </a:lnTo>
                <a:lnTo>
                  <a:pt x="14" y="23"/>
                </a:lnTo>
                <a:lnTo>
                  <a:pt x="18" y="27"/>
                </a:lnTo>
                <a:lnTo>
                  <a:pt x="19" y="31"/>
                </a:lnTo>
                <a:lnTo>
                  <a:pt x="19" y="36"/>
                </a:lnTo>
                <a:lnTo>
                  <a:pt x="19" y="38"/>
                </a:lnTo>
                <a:lnTo>
                  <a:pt x="21" y="42"/>
                </a:lnTo>
                <a:lnTo>
                  <a:pt x="19" y="44"/>
                </a:lnTo>
                <a:lnTo>
                  <a:pt x="19" y="50"/>
                </a:lnTo>
                <a:lnTo>
                  <a:pt x="19" y="52"/>
                </a:lnTo>
                <a:lnTo>
                  <a:pt x="19" y="56"/>
                </a:lnTo>
                <a:lnTo>
                  <a:pt x="21" y="59"/>
                </a:lnTo>
                <a:lnTo>
                  <a:pt x="23" y="59"/>
                </a:lnTo>
                <a:lnTo>
                  <a:pt x="25" y="59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15" name="Freeform 850"/>
          <p:cNvSpPr>
            <a:spLocks/>
          </p:cNvSpPr>
          <p:nvPr/>
        </p:nvSpPr>
        <p:spPr bwMode="gray">
          <a:xfrm>
            <a:off x="4537736" y="4796691"/>
            <a:ext cx="16371" cy="20035"/>
          </a:xfrm>
          <a:custGeom>
            <a:avLst/>
            <a:gdLst>
              <a:gd name="T0" fmla="*/ 3 w 7"/>
              <a:gd name="T1" fmla="*/ 0 h 11"/>
              <a:gd name="T2" fmla="*/ 2 w 7"/>
              <a:gd name="T3" fmla="*/ 2 h 11"/>
              <a:gd name="T4" fmla="*/ 0 w 7"/>
              <a:gd name="T5" fmla="*/ 2 h 11"/>
              <a:gd name="T6" fmla="*/ 0 w 7"/>
              <a:gd name="T7" fmla="*/ 4 h 11"/>
              <a:gd name="T8" fmla="*/ 0 w 7"/>
              <a:gd name="T9" fmla="*/ 6 h 11"/>
              <a:gd name="T10" fmla="*/ 2 w 7"/>
              <a:gd name="T11" fmla="*/ 9 h 11"/>
              <a:gd name="T12" fmla="*/ 11 w 7"/>
              <a:gd name="T13" fmla="*/ 11 h 11"/>
              <a:gd name="T14" fmla="*/ 11 w 7"/>
              <a:gd name="T15" fmla="*/ 9 h 11"/>
              <a:gd name="T16" fmla="*/ 15 w 7"/>
              <a:gd name="T17" fmla="*/ 6 h 11"/>
              <a:gd name="T18" fmla="*/ 15 w 7"/>
              <a:gd name="T19" fmla="*/ 4 h 11"/>
              <a:gd name="T20" fmla="*/ 15 w 7"/>
              <a:gd name="T21" fmla="*/ 2 h 11"/>
              <a:gd name="T22" fmla="*/ 11 w 7"/>
              <a:gd name="T23" fmla="*/ 0 h 11"/>
              <a:gd name="T24" fmla="*/ 3 w 7"/>
              <a:gd name="T25" fmla="*/ 0 h 1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" h="11">
                <a:moveTo>
                  <a:pt x="3" y="0"/>
                </a:moveTo>
                <a:lnTo>
                  <a:pt x="2" y="2"/>
                </a:lnTo>
                <a:lnTo>
                  <a:pt x="0" y="2"/>
                </a:lnTo>
                <a:lnTo>
                  <a:pt x="0" y="4"/>
                </a:lnTo>
                <a:lnTo>
                  <a:pt x="0" y="6"/>
                </a:lnTo>
                <a:lnTo>
                  <a:pt x="2" y="9"/>
                </a:lnTo>
                <a:lnTo>
                  <a:pt x="5" y="11"/>
                </a:lnTo>
                <a:lnTo>
                  <a:pt x="5" y="9"/>
                </a:lnTo>
                <a:lnTo>
                  <a:pt x="7" y="6"/>
                </a:lnTo>
                <a:lnTo>
                  <a:pt x="7" y="4"/>
                </a:lnTo>
                <a:lnTo>
                  <a:pt x="7" y="2"/>
                </a:lnTo>
                <a:lnTo>
                  <a:pt x="5" y="0"/>
                </a:lnTo>
                <a:lnTo>
                  <a:pt x="3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16" name="Freeform 851"/>
          <p:cNvSpPr>
            <a:spLocks/>
          </p:cNvSpPr>
          <p:nvPr/>
        </p:nvSpPr>
        <p:spPr bwMode="gray">
          <a:xfrm>
            <a:off x="2497505" y="3447104"/>
            <a:ext cx="341748" cy="346054"/>
          </a:xfrm>
          <a:custGeom>
            <a:avLst/>
            <a:gdLst>
              <a:gd name="T0" fmla="*/ 4 w 154"/>
              <a:gd name="T1" fmla="*/ 100 h 190"/>
              <a:gd name="T2" fmla="*/ 12 w 154"/>
              <a:gd name="T3" fmla="*/ 115 h 190"/>
              <a:gd name="T4" fmla="*/ 14 w 154"/>
              <a:gd name="T5" fmla="*/ 133 h 190"/>
              <a:gd name="T6" fmla="*/ 16 w 154"/>
              <a:gd name="T7" fmla="*/ 154 h 190"/>
              <a:gd name="T8" fmla="*/ 18 w 154"/>
              <a:gd name="T9" fmla="*/ 163 h 190"/>
              <a:gd name="T10" fmla="*/ 33 w 154"/>
              <a:gd name="T11" fmla="*/ 159 h 190"/>
              <a:gd name="T12" fmla="*/ 43 w 154"/>
              <a:gd name="T13" fmla="*/ 161 h 190"/>
              <a:gd name="T14" fmla="*/ 60 w 154"/>
              <a:gd name="T15" fmla="*/ 161 h 190"/>
              <a:gd name="T16" fmla="*/ 70 w 154"/>
              <a:gd name="T17" fmla="*/ 167 h 190"/>
              <a:gd name="T18" fmla="*/ 72 w 154"/>
              <a:gd name="T19" fmla="*/ 175 h 190"/>
              <a:gd name="T20" fmla="*/ 81 w 154"/>
              <a:gd name="T21" fmla="*/ 177 h 190"/>
              <a:gd name="T22" fmla="*/ 88 w 154"/>
              <a:gd name="T23" fmla="*/ 184 h 190"/>
              <a:gd name="T24" fmla="*/ 97 w 154"/>
              <a:gd name="T25" fmla="*/ 188 h 190"/>
              <a:gd name="T26" fmla="*/ 101 w 154"/>
              <a:gd name="T27" fmla="*/ 190 h 190"/>
              <a:gd name="T28" fmla="*/ 111 w 154"/>
              <a:gd name="T29" fmla="*/ 186 h 190"/>
              <a:gd name="T30" fmla="*/ 111 w 154"/>
              <a:gd name="T31" fmla="*/ 177 h 190"/>
              <a:gd name="T32" fmla="*/ 119 w 154"/>
              <a:gd name="T33" fmla="*/ 177 h 190"/>
              <a:gd name="T34" fmla="*/ 136 w 154"/>
              <a:gd name="T35" fmla="*/ 179 h 190"/>
              <a:gd name="T36" fmla="*/ 145 w 154"/>
              <a:gd name="T37" fmla="*/ 177 h 190"/>
              <a:gd name="T38" fmla="*/ 145 w 154"/>
              <a:gd name="T39" fmla="*/ 171 h 190"/>
              <a:gd name="T40" fmla="*/ 150 w 154"/>
              <a:gd name="T41" fmla="*/ 171 h 190"/>
              <a:gd name="T42" fmla="*/ 228 w 154"/>
              <a:gd name="T43" fmla="*/ 171 h 190"/>
              <a:gd name="T44" fmla="*/ 233 w 154"/>
              <a:gd name="T45" fmla="*/ 163 h 190"/>
              <a:gd name="T46" fmla="*/ 231 w 154"/>
              <a:gd name="T47" fmla="*/ 159 h 190"/>
              <a:gd name="T48" fmla="*/ 228 w 154"/>
              <a:gd name="T49" fmla="*/ 159 h 190"/>
              <a:gd name="T50" fmla="*/ 251 w 154"/>
              <a:gd name="T51" fmla="*/ 31 h 190"/>
              <a:gd name="T52" fmla="*/ 181 w 154"/>
              <a:gd name="T53" fmla="*/ 23 h 190"/>
              <a:gd name="T54" fmla="*/ 103 w 154"/>
              <a:gd name="T55" fmla="*/ 58 h 190"/>
              <a:gd name="T56" fmla="*/ 94 w 154"/>
              <a:gd name="T57" fmla="*/ 58 h 190"/>
              <a:gd name="T58" fmla="*/ 85 w 154"/>
              <a:gd name="T59" fmla="*/ 60 h 190"/>
              <a:gd name="T60" fmla="*/ 81 w 154"/>
              <a:gd name="T61" fmla="*/ 65 h 190"/>
              <a:gd name="T62" fmla="*/ 81 w 154"/>
              <a:gd name="T63" fmla="*/ 90 h 190"/>
              <a:gd name="T64" fmla="*/ 4 w 154"/>
              <a:gd name="T65" fmla="*/ 92 h 19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154" h="190">
                <a:moveTo>
                  <a:pt x="0" y="94"/>
                </a:moveTo>
                <a:lnTo>
                  <a:pt x="4" y="100"/>
                </a:lnTo>
                <a:lnTo>
                  <a:pt x="8" y="106"/>
                </a:lnTo>
                <a:lnTo>
                  <a:pt x="6" y="115"/>
                </a:lnTo>
                <a:lnTo>
                  <a:pt x="6" y="123"/>
                </a:lnTo>
                <a:lnTo>
                  <a:pt x="8" y="133"/>
                </a:lnTo>
                <a:lnTo>
                  <a:pt x="10" y="144"/>
                </a:lnTo>
                <a:lnTo>
                  <a:pt x="10" y="154"/>
                </a:lnTo>
                <a:lnTo>
                  <a:pt x="8" y="165"/>
                </a:lnTo>
                <a:lnTo>
                  <a:pt x="12" y="163"/>
                </a:lnTo>
                <a:lnTo>
                  <a:pt x="16" y="161"/>
                </a:lnTo>
                <a:lnTo>
                  <a:pt x="20" y="159"/>
                </a:lnTo>
                <a:lnTo>
                  <a:pt x="23" y="161"/>
                </a:lnTo>
                <a:lnTo>
                  <a:pt x="27" y="161"/>
                </a:lnTo>
                <a:lnTo>
                  <a:pt x="31" y="159"/>
                </a:lnTo>
                <a:lnTo>
                  <a:pt x="37" y="161"/>
                </a:lnTo>
                <a:lnTo>
                  <a:pt x="39" y="163"/>
                </a:lnTo>
                <a:lnTo>
                  <a:pt x="43" y="167"/>
                </a:lnTo>
                <a:lnTo>
                  <a:pt x="43" y="171"/>
                </a:lnTo>
                <a:lnTo>
                  <a:pt x="44" y="175"/>
                </a:lnTo>
                <a:lnTo>
                  <a:pt x="48" y="175"/>
                </a:lnTo>
                <a:lnTo>
                  <a:pt x="50" y="177"/>
                </a:lnTo>
                <a:lnTo>
                  <a:pt x="50" y="182"/>
                </a:lnTo>
                <a:lnTo>
                  <a:pt x="54" y="184"/>
                </a:lnTo>
                <a:lnTo>
                  <a:pt x="58" y="186"/>
                </a:lnTo>
                <a:lnTo>
                  <a:pt x="60" y="188"/>
                </a:lnTo>
                <a:lnTo>
                  <a:pt x="62" y="190"/>
                </a:lnTo>
                <a:lnTo>
                  <a:pt x="66" y="190"/>
                </a:lnTo>
                <a:lnTo>
                  <a:pt x="68" y="186"/>
                </a:lnTo>
                <a:lnTo>
                  <a:pt x="68" y="181"/>
                </a:lnTo>
                <a:lnTo>
                  <a:pt x="68" y="177"/>
                </a:lnTo>
                <a:lnTo>
                  <a:pt x="69" y="175"/>
                </a:lnTo>
                <a:lnTo>
                  <a:pt x="73" y="177"/>
                </a:lnTo>
                <a:lnTo>
                  <a:pt x="79" y="179"/>
                </a:lnTo>
                <a:lnTo>
                  <a:pt x="83" y="179"/>
                </a:lnTo>
                <a:lnTo>
                  <a:pt x="85" y="179"/>
                </a:lnTo>
                <a:lnTo>
                  <a:pt x="89" y="177"/>
                </a:lnTo>
                <a:lnTo>
                  <a:pt x="89" y="175"/>
                </a:lnTo>
                <a:lnTo>
                  <a:pt x="89" y="171"/>
                </a:lnTo>
                <a:lnTo>
                  <a:pt x="91" y="169"/>
                </a:lnTo>
                <a:lnTo>
                  <a:pt x="92" y="171"/>
                </a:lnTo>
                <a:lnTo>
                  <a:pt x="94" y="173"/>
                </a:lnTo>
                <a:lnTo>
                  <a:pt x="140" y="171"/>
                </a:lnTo>
                <a:lnTo>
                  <a:pt x="144" y="163"/>
                </a:lnTo>
                <a:lnTo>
                  <a:pt x="144" y="161"/>
                </a:lnTo>
                <a:lnTo>
                  <a:pt x="142" y="159"/>
                </a:lnTo>
                <a:lnTo>
                  <a:pt x="140" y="159"/>
                </a:lnTo>
                <a:lnTo>
                  <a:pt x="131" y="33"/>
                </a:lnTo>
                <a:lnTo>
                  <a:pt x="154" y="31"/>
                </a:lnTo>
                <a:lnTo>
                  <a:pt x="112" y="0"/>
                </a:lnTo>
                <a:lnTo>
                  <a:pt x="112" y="23"/>
                </a:lnTo>
                <a:lnTo>
                  <a:pt x="66" y="23"/>
                </a:lnTo>
                <a:lnTo>
                  <a:pt x="64" y="58"/>
                </a:lnTo>
                <a:lnTo>
                  <a:pt x="62" y="58"/>
                </a:lnTo>
                <a:lnTo>
                  <a:pt x="58" y="58"/>
                </a:lnTo>
                <a:lnTo>
                  <a:pt x="54" y="60"/>
                </a:lnTo>
                <a:lnTo>
                  <a:pt x="52" y="60"/>
                </a:lnTo>
                <a:lnTo>
                  <a:pt x="50" y="63"/>
                </a:lnTo>
                <a:lnTo>
                  <a:pt x="50" y="65"/>
                </a:lnTo>
                <a:lnTo>
                  <a:pt x="50" y="83"/>
                </a:lnTo>
                <a:lnTo>
                  <a:pt x="50" y="90"/>
                </a:lnTo>
                <a:lnTo>
                  <a:pt x="4" y="92"/>
                </a:lnTo>
                <a:lnTo>
                  <a:pt x="0" y="94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17" name="Freeform 852"/>
          <p:cNvSpPr>
            <a:spLocks/>
          </p:cNvSpPr>
          <p:nvPr/>
        </p:nvSpPr>
        <p:spPr bwMode="gray">
          <a:xfrm>
            <a:off x="2630493" y="3503529"/>
            <a:ext cx="454298" cy="444408"/>
          </a:xfrm>
          <a:custGeom>
            <a:avLst/>
            <a:gdLst>
              <a:gd name="T0" fmla="*/ 102 w 205"/>
              <a:gd name="T1" fmla="*/ 240 h 244"/>
              <a:gd name="T2" fmla="*/ 112 w 205"/>
              <a:gd name="T3" fmla="*/ 234 h 244"/>
              <a:gd name="T4" fmla="*/ 123 w 205"/>
              <a:gd name="T5" fmla="*/ 236 h 244"/>
              <a:gd name="T6" fmla="*/ 132 w 205"/>
              <a:gd name="T7" fmla="*/ 226 h 244"/>
              <a:gd name="T8" fmla="*/ 139 w 205"/>
              <a:gd name="T9" fmla="*/ 213 h 244"/>
              <a:gd name="T10" fmla="*/ 139 w 205"/>
              <a:gd name="T11" fmla="*/ 203 h 244"/>
              <a:gd name="T12" fmla="*/ 149 w 205"/>
              <a:gd name="T13" fmla="*/ 197 h 244"/>
              <a:gd name="T14" fmla="*/ 155 w 205"/>
              <a:gd name="T15" fmla="*/ 188 h 244"/>
              <a:gd name="T16" fmla="*/ 169 w 205"/>
              <a:gd name="T17" fmla="*/ 180 h 244"/>
              <a:gd name="T18" fmla="*/ 188 w 205"/>
              <a:gd name="T19" fmla="*/ 173 h 244"/>
              <a:gd name="T20" fmla="*/ 200 w 205"/>
              <a:gd name="T21" fmla="*/ 163 h 244"/>
              <a:gd name="T22" fmla="*/ 213 w 205"/>
              <a:gd name="T23" fmla="*/ 151 h 244"/>
              <a:gd name="T24" fmla="*/ 221 w 205"/>
              <a:gd name="T25" fmla="*/ 146 h 244"/>
              <a:gd name="T26" fmla="*/ 230 w 205"/>
              <a:gd name="T27" fmla="*/ 146 h 244"/>
              <a:gd name="T28" fmla="*/ 241 w 205"/>
              <a:gd name="T29" fmla="*/ 150 h 244"/>
              <a:gd name="T30" fmla="*/ 250 w 205"/>
              <a:gd name="T31" fmla="*/ 150 h 244"/>
              <a:gd name="T32" fmla="*/ 272 w 205"/>
              <a:gd name="T33" fmla="*/ 146 h 244"/>
              <a:gd name="T34" fmla="*/ 310 w 205"/>
              <a:gd name="T35" fmla="*/ 140 h 244"/>
              <a:gd name="T36" fmla="*/ 325 w 205"/>
              <a:gd name="T37" fmla="*/ 136 h 244"/>
              <a:gd name="T38" fmla="*/ 330 w 205"/>
              <a:gd name="T39" fmla="*/ 126 h 244"/>
              <a:gd name="T40" fmla="*/ 306 w 205"/>
              <a:gd name="T41" fmla="*/ 92 h 244"/>
              <a:gd name="T42" fmla="*/ 306 w 205"/>
              <a:gd name="T43" fmla="*/ 82 h 244"/>
              <a:gd name="T44" fmla="*/ 300 w 205"/>
              <a:gd name="T45" fmla="*/ 71 h 244"/>
              <a:gd name="T46" fmla="*/ 280 w 205"/>
              <a:gd name="T47" fmla="*/ 63 h 244"/>
              <a:gd name="T48" fmla="*/ 114 w 205"/>
              <a:gd name="T49" fmla="*/ 2 h 244"/>
              <a:gd name="T50" fmla="*/ 132 w 205"/>
              <a:gd name="T51" fmla="*/ 128 h 244"/>
              <a:gd name="T52" fmla="*/ 129 w 205"/>
              <a:gd name="T53" fmla="*/ 140 h 244"/>
              <a:gd name="T54" fmla="*/ 52 w 205"/>
              <a:gd name="T55" fmla="*/ 140 h 244"/>
              <a:gd name="T56" fmla="*/ 47 w 205"/>
              <a:gd name="T57" fmla="*/ 144 h 244"/>
              <a:gd name="T58" fmla="*/ 37 w 205"/>
              <a:gd name="T59" fmla="*/ 148 h 244"/>
              <a:gd name="T60" fmla="*/ 15 w 205"/>
              <a:gd name="T61" fmla="*/ 144 h 244"/>
              <a:gd name="T62" fmla="*/ 14 w 205"/>
              <a:gd name="T63" fmla="*/ 155 h 244"/>
              <a:gd name="T64" fmla="*/ 2 w 205"/>
              <a:gd name="T65" fmla="*/ 159 h 244"/>
              <a:gd name="T66" fmla="*/ 2 w 205"/>
              <a:gd name="T67" fmla="*/ 173 h 244"/>
              <a:gd name="T68" fmla="*/ 2 w 205"/>
              <a:gd name="T69" fmla="*/ 182 h 244"/>
              <a:gd name="T70" fmla="*/ 6 w 205"/>
              <a:gd name="T71" fmla="*/ 194 h 244"/>
              <a:gd name="T72" fmla="*/ 17 w 205"/>
              <a:gd name="T73" fmla="*/ 201 h 244"/>
              <a:gd name="T74" fmla="*/ 27 w 205"/>
              <a:gd name="T75" fmla="*/ 201 h 244"/>
              <a:gd name="T76" fmla="*/ 37 w 205"/>
              <a:gd name="T77" fmla="*/ 199 h 244"/>
              <a:gd name="T78" fmla="*/ 55 w 205"/>
              <a:gd name="T79" fmla="*/ 201 h 244"/>
              <a:gd name="T80" fmla="*/ 57 w 205"/>
              <a:gd name="T81" fmla="*/ 209 h 244"/>
              <a:gd name="T82" fmla="*/ 61 w 205"/>
              <a:gd name="T83" fmla="*/ 219 h 244"/>
              <a:gd name="T84" fmla="*/ 71 w 205"/>
              <a:gd name="T85" fmla="*/ 224 h 244"/>
              <a:gd name="T86" fmla="*/ 57 w 205"/>
              <a:gd name="T87" fmla="*/ 232 h 244"/>
              <a:gd name="T88" fmla="*/ 74 w 205"/>
              <a:gd name="T89" fmla="*/ 234 h 244"/>
              <a:gd name="T90" fmla="*/ 87 w 205"/>
              <a:gd name="T91" fmla="*/ 242 h 24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205" h="244">
                <a:moveTo>
                  <a:pt x="57" y="244"/>
                </a:moveTo>
                <a:lnTo>
                  <a:pt x="59" y="242"/>
                </a:lnTo>
                <a:lnTo>
                  <a:pt x="63" y="240"/>
                </a:lnTo>
                <a:lnTo>
                  <a:pt x="65" y="240"/>
                </a:lnTo>
                <a:lnTo>
                  <a:pt x="65" y="242"/>
                </a:lnTo>
                <a:lnTo>
                  <a:pt x="69" y="234"/>
                </a:lnTo>
                <a:lnTo>
                  <a:pt x="71" y="232"/>
                </a:lnTo>
                <a:lnTo>
                  <a:pt x="73" y="234"/>
                </a:lnTo>
                <a:lnTo>
                  <a:pt x="77" y="236"/>
                </a:lnTo>
                <a:lnTo>
                  <a:pt x="79" y="232"/>
                </a:lnTo>
                <a:lnTo>
                  <a:pt x="80" y="230"/>
                </a:lnTo>
                <a:lnTo>
                  <a:pt x="82" y="226"/>
                </a:lnTo>
                <a:lnTo>
                  <a:pt x="82" y="221"/>
                </a:lnTo>
                <a:lnTo>
                  <a:pt x="84" y="215"/>
                </a:lnTo>
                <a:lnTo>
                  <a:pt x="86" y="213"/>
                </a:lnTo>
                <a:lnTo>
                  <a:pt x="84" y="209"/>
                </a:lnTo>
                <a:lnTo>
                  <a:pt x="84" y="205"/>
                </a:lnTo>
                <a:lnTo>
                  <a:pt x="86" y="203"/>
                </a:lnTo>
                <a:lnTo>
                  <a:pt x="86" y="201"/>
                </a:lnTo>
                <a:lnTo>
                  <a:pt x="90" y="197"/>
                </a:lnTo>
                <a:lnTo>
                  <a:pt x="92" y="197"/>
                </a:lnTo>
                <a:lnTo>
                  <a:pt x="94" y="199"/>
                </a:lnTo>
                <a:lnTo>
                  <a:pt x="94" y="196"/>
                </a:lnTo>
                <a:lnTo>
                  <a:pt x="96" y="188"/>
                </a:lnTo>
                <a:lnTo>
                  <a:pt x="98" y="184"/>
                </a:lnTo>
                <a:lnTo>
                  <a:pt x="102" y="182"/>
                </a:lnTo>
                <a:lnTo>
                  <a:pt x="105" y="180"/>
                </a:lnTo>
                <a:lnTo>
                  <a:pt x="111" y="178"/>
                </a:lnTo>
                <a:lnTo>
                  <a:pt x="115" y="176"/>
                </a:lnTo>
                <a:lnTo>
                  <a:pt x="117" y="173"/>
                </a:lnTo>
                <a:lnTo>
                  <a:pt x="117" y="169"/>
                </a:lnTo>
                <a:lnTo>
                  <a:pt x="121" y="165"/>
                </a:lnTo>
                <a:lnTo>
                  <a:pt x="125" y="163"/>
                </a:lnTo>
                <a:lnTo>
                  <a:pt x="126" y="161"/>
                </a:lnTo>
                <a:lnTo>
                  <a:pt x="128" y="155"/>
                </a:lnTo>
                <a:lnTo>
                  <a:pt x="132" y="151"/>
                </a:lnTo>
                <a:lnTo>
                  <a:pt x="136" y="151"/>
                </a:lnTo>
                <a:lnTo>
                  <a:pt x="138" y="148"/>
                </a:lnTo>
                <a:lnTo>
                  <a:pt x="138" y="146"/>
                </a:lnTo>
                <a:lnTo>
                  <a:pt x="140" y="146"/>
                </a:lnTo>
                <a:lnTo>
                  <a:pt x="142" y="144"/>
                </a:lnTo>
                <a:lnTo>
                  <a:pt x="142" y="146"/>
                </a:lnTo>
                <a:lnTo>
                  <a:pt x="146" y="146"/>
                </a:lnTo>
                <a:lnTo>
                  <a:pt x="148" y="146"/>
                </a:lnTo>
                <a:lnTo>
                  <a:pt x="150" y="150"/>
                </a:lnTo>
                <a:lnTo>
                  <a:pt x="151" y="151"/>
                </a:lnTo>
                <a:lnTo>
                  <a:pt x="153" y="151"/>
                </a:lnTo>
                <a:lnTo>
                  <a:pt x="155" y="150"/>
                </a:lnTo>
                <a:lnTo>
                  <a:pt x="157" y="150"/>
                </a:lnTo>
                <a:lnTo>
                  <a:pt x="163" y="148"/>
                </a:lnTo>
                <a:lnTo>
                  <a:pt x="169" y="146"/>
                </a:lnTo>
                <a:lnTo>
                  <a:pt x="176" y="146"/>
                </a:lnTo>
                <a:lnTo>
                  <a:pt x="186" y="142"/>
                </a:lnTo>
                <a:lnTo>
                  <a:pt x="192" y="140"/>
                </a:lnTo>
                <a:lnTo>
                  <a:pt x="199" y="140"/>
                </a:lnTo>
                <a:lnTo>
                  <a:pt x="199" y="138"/>
                </a:lnTo>
                <a:lnTo>
                  <a:pt x="201" y="136"/>
                </a:lnTo>
                <a:lnTo>
                  <a:pt x="201" y="130"/>
                </a:lnTo>
                <a:lnTo>
                  <a:pt x="201" y="128"/>
                </a:lnTo>
                <a:lnTo>
                  <a:pt x="205" y="126"/>
                </a:lnTo>
                <a:lnTo>
                  <a:pt x="203" y="90"/>
                </a:lnTo>
                <a:lnTo>
                  <a:pt x="197" y="92"/>
                </a:lnTo>
                <a:lnTo>
                  <a:pt x="190" y="92"/>
                </a:lnTo>
                <a:lnTo>
                  <a:pt x="192" y="90"/>
                </a:lnTo>
                <a:lnTo>
                  <a:pt x="190" y="86"/>
                </a:lnTo>
                <a:lnTo>
                  <a:pt x="190" y="82"/>
                </a:lnTo>
                <a:lnTo>
                  <a:pt x="190" y="79"/>
                </a:lnTo>
                <a:lnTo>
                  <a:pt x="190" y="75"/>
                </a:lnTo>
                <a:lnTo>
                  <a:pt x="186" y="71"/>
                </a:lnTo>
                <a:lnTo>
                  <a:pt x="182" y="69"/>
                </a:lnTo>
                <a:lnTo>
                  <a:pt x="176" y="67"/>
                </a:lnTo>
                <a:lnTo>
                  <a:pt x="174" y="63"/>
                </a:lnTo>
                <a:lnTo>
                  <a:pt x="173" y="61"/>
                </a:lnTo>
                <a:lnTo>
                  <a:pt x="94" y="0"/>
                </a:lnTo>
                <a:lnTo>
                  <a:pt x="71" y="2"/>
                </a:lnTo>
                <a:lnTo>
                  <a:pt x="80" y="128"/>
                </a:lnTo>
                <a:lnTo>
                  <a:pt x="82" y="128"/>
                </a:lnTo>
                <a:lnTo>
                  <a:pt x="84" y="130"/>
                </a:lnTo>
                <a:lnTo>
                  <a:pt x="84" y="132"/>
                </a:lnTo>
                <a:lnTo>
                  <a:pt x="80" y="140"/>
                </a:lnTo>
                <a:lnTo>
                  <a:pt x="34" y="142"/>
                </a:lnTo>
                <a:lnTo>
                  <a:pt x="32" y="140"/>
                </a:lnTo>
                <a:lnTo>
                  <a:pt x="31" y="138"/>
                </a:lnTo>
                <a:lnTo>
                  <a:pt x="29" y="140"/>
                </a:lnTo>
                <a:lnTo>
                  <a:pt x="29" y="144"/>
                </a:lnTo>
                <a:lnTo>
                  <a:pt x="29" y="146"/>
                </a:lnTo>
                <a:lnTo>
                  <a:pt x="25" y="148"/>
                </a:lnTo>
                <a:lnTo>
                  <a:pt x="23" y="148"/>
                </a:lnTo>
                <a:lnTo>
                  <a:pt x="19" y="148"/>
                </a:lnTo>
                <a:lnTo>
                  <a:pt x="13" y="146"/>
                </a:lnTo>
                <a:lnTo>
                  <a:pt x="9" y="144"/>
                </a:lnTo>
                <a:lnTo>
                  <a:pt x="8" y="146"/>
                </a:lnTo>
                <a:lnTo>
                  <a:pt x="8" y="150"/>
                </a:lnTo>
                <a:lnTo>
                  <a:pt x="8" y="155"/>
                </a:lnTo>
                <a:lnTo>
                  <a:pt x="6" y="159"/>
                </a:lnTo>
                <a:lnTo>
                  <a:pt x="2" y="159"/>
                </a:lnTo>
                <a:lnTo>
                  <a:pt x="0" y="163"/>
                </a:lnTo>
                <a:lnTo>
                  <a:pt x="2" y="167"/>
                </a:lnTo>
                <a:lnTo>
                  <a:pt x="2" y="173"/>
                </a:lnTo>
                <a:lnTo>
                  <a:pt x="0" y="178"/>
                </a:lnTo>
                <a:lnTo>
                  <a:pt x="0" y="180"/>
                </a:lnTo>
                <a:lnTo>
                  <a:pt x="2" y="182"/>
                </a:lnTo>
                <a:lnTo>
                  <a:pt x="4" y="186"/>
                </a:lnTo>
                <a:lnTo>
                  <a:pt x="6" y="188"/>
                </a:lnTo>
                <a:lnTo>
                  <a:pt x="6" y="194"/>
                </a:lnTo>
                <a:lnTo>
                  <a:pt x="8" y="197"/>
                </a:lnTo>
                <a:lnTo>
                  <a:pt x="8" y="201"/>
                </a:lnTo>
                <a:lnTo>
                  <a:pt x="11" y="201"/>
                </a:lnTo>
                <a:lnTo>
                  <a:pt x="15" y="199"/>
                </a:lnTo>
                <a:lnTo>
                  <a:pt x="17" y="201"/>
                </a:lnTo>
                <a:lnTo>
                  <a:pt x="21" y="203"/>
                </a:lnTo>
                <a:lnTo>
                  <a:pt x="23" y="201"/>
                </a:lnTo>
                <a:lnTo>
                  <a:pt x="23" y="199"/>
                </a:lnTo>
                <a:lnTo>
                  <a:pt x="25" y="199"/>
                </a:lnTo>
                <a:lnTo>
                  <a:pt x="31" y="201"/>
                </a:lnTo>
                <a:lnTo>
                  <a:pt x="34" y="201"/>
                </a:lnTo>
                <a:lnTo>
                  <a:pt x="36" y="203"/>
                </a:lnTo>
                <a:lnTo>
                  <a:pt x="36" y="209"/>
                </a:lnTo>
                <a:lnTo>
                  <a:pt x="36" y="213"/>
                </a:lnTo>
                <a:lnTo>
                  <a:pt x="34" y="217"/>
                </a:lnTo>
                <a:lnTo>
                  <a:pt x="38" y="219"/>
                </a:lnTo>
                <a:lnTo>
                  <a:pt x="38" y="222"/>
                </a:lnTo>
                <a:lnTo>
                  <a:pt x="40" y="224"/>
                </a:lnTo>
                <a:lnTo>
                  <a:pt x="44" y="224"/>
                </a:lnTo>
                <a:lnTo>
                  <a:pt x="34" y="230"/>
                </a:lnTo>
                <a:lnTo>
                  <a:pt x="36" y="232"/>
                </a:lnTo>
                <a:lnTo>
                  <a:pt x="40" y="230"/>
                </a:lnTo>
                <a:lnTo>
                  <a:pt x="42" y="232"/>
                </a:lnTo>
                <a:lnTo>
                  <a:pt x="46" y="234"/>
                </a:lnTo>
                <a:lnTo>
                  <a:pt x="48" y="236"/>
                </a:lnTo>
                <a:lnTo>
                  <a:pt x="50" y="240"/>
                </a:lnTo>
                <a:lnTo>
                  <a:pt x="54" y="242"/>
                </a:lnTo>
                <a:lnTo>
                  <a:pt x="57" y="244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18" name="Freeform 853"/>
          <p:cNvSpPr>
            <a:spLocks noEditPoints="1"/>
          </p:cNvSpPr>
          <p:nvPr/>
        </p:nvSpPr>
        <p:spPr bwMode="gray">
          <a:xfrm>
            <a:off x="5745121" y="4031721"/>
            <a:ext cx="511597" cy="167564"/>
          </a:xfrm>
          <a:custGeom>
            <a:avLst/>
            <a:gdLst>
              <a:gd name="T0" fmla="*/ 314 w 230"/>
              <a:gd name="T1" fmla="*/ 40 h 92"/>
              <a:gd name="T2" fmla="*/ 303 w 230"/>
              <a:gd name="T3" fmla="*/ 40 h 92"/>
              <a:gd name="T4" fmla="*/ 298 w 230"/>
              <a:gd name="T5" fmla="*/ 44 h 92"/>
              <a:gd name="T6" fmla="*/ 284 w 230"/>
              <a:gd name="T7" fmla="*/ 40 h 92"/>
              <a:gd name="T8" fmla="*/ 279 w 230"/>
              <a:gd name="T9" fmla="*/ 40 h 92"/>
              <a:gd name="T10" fmla="*/ 260 w 230"/>
              <a:gd name="T11" fmla="*/ 61 h 92"/>
              <a:gd name="T12" fmla="*/ 240 w 230"/>
              <a:gd name="T13" fmla="*/ 61 h 92"/>
              <a:gd name="T14" fmla="*/ 227 w 230"/>
              <a:gd name="T15" fmla="*/ 65 h 92"/>
              <a:gd name="T16" fmla="*/ 222 w 230"/>
              <a:gd name="T17" fmla="*/ 71 h 92"/>
              <a:gd name="T18" fmla="*/ 216 w 230"/>
              <a:gd name="T19" fmla="*/ 84 h 92"/>
              <a:gd name="T20" fmla="*/ 188 w 230"/>
              <a:gd name="T21" fmla="*/ 74 h 92"/>
              <a:gd name="T22" fmla="*/ 192 w 230"/>
              <a:gd name="T23" fmla="*/ 88 h 92"/>
              <a:gd name="T24" fmla="*/ 205 w 230"/>
              <a:gd name="T25" fmla="*/ 92 h 92"/>
              <a:gd name="T26" fmla="*/ 225 w 230"/>
              <a:gd name="T27" fmla="*/ 92 h 92"/>
              <a:gd name="T28" fmla="*/ 240 w 230"/>
              <a:gd name="T29" fmla="*/ 88 h 92"/>
              <a:gd name="T30" fmla="*/ 255 w 230"/>
              <a:gd name="T31" fmla="*/ 88 h 92"/>
              <a:gd name="T32" fmla="*/ 279 w 230"/>
              <a:gd name="T33" fmla="*/ 84 h 92"/>
              <a:gd name="T34" fmla="*/ 284 w 230"/>
              <a:gd name="T35" fmla="*/ 74 h 92"/>
              <a:gd name="T36" fmla="*/ 293 w 230"/>
              <a:gd name="T37" fmla="*/ 69 h 92"/>
              <a:gd name="T38" fmla="*/ 300 w 230"/>
              <a:gd name="T39" fmla="*/ 61 h 92"/>
              <a:gd name="T40" fmla="*/ 310 w 230"/>
              <a:gd name="T41" fmla="*/ 50 h 92"/>
              <a:gd name="T42" fmla="*/ 327 w 230"/>
              <a:gd name="T43" fmla="*/ 46 h 92"/>
              <a:gd name="T44" fmla="*/ 341 w 230"/>
              <a:gd name="T45" fmla="*/ 44 h 92"/>
              <a:gd name="T46" fmla="*/ 358 w 230"/>
              <a:gd name="T47" fmla="*/ 42 h 92"/>
              <a:gd name="T48" fmla="*/ 359 w 230"/>
              <a:gd name="T49" fmla="*/ 30 h 92"/>
              <a:gd name="T50" fmla="*/ 368 w 230"/>
              <a:gd name="T51" fmla="*/ 32 h 92"/>
              <a:gd name="T52" fmla="*/ 380 w 230"/>
              <a:gd name="T53" fmla="*/ 28 h 92"/>
              <a:gd name="T54" fmla="*/ 368 w 230"/>
              <a:gd name="T55" fmla="*/ 19 h 92"/>
              <a:gd name="T56" fmla="*/ 354 w 230"/>
              <a:gd name="T57" fmla="*/ 15 h 92"/>
              <a:gd name="T58" fmla="*/ 358 w 230"/>
              <a:gd name="T59" fmla="*/ 9 h 92"/>
              <a:gd name="T60" fmla="*/ 327 w 230"/>
              <a:gd name="T61" fmla="*/ 0 h 92"/>
              <a:gd name="T62" fmla="*/ 327 w 230"/>
              <a:gd name="T63" fmla="*/ 7 h 92"/>
              <a:gd name="T64" fmla="*/ 316 w 230"/>
              <a:gd name="T65" fmla="*/ 15 h 92"/>
              <a:gd name="T66" fmla="*/ 310 w 230"/>
              <a:gd name="T67" fmla="*/ 26 h 92"/>
              <a:gd name="T68" fmla="*/ 308 w 230"/>
              <a:gd name="T69" fmla="*/ 32 h 92"/>
              <a:gd name="T70" fmla="*/ 63 w 230"/>
              <a:gd name="T71" fmla="*/ 76 h 92"/>
              <a:gd name="T72" fmla="*/ 73 w 230"/>
              <a:gd name="T73" fmla="*/ 71 h 92"/>
              <a:gd name="T74" fmla="*/ 63 w 230"/>
              <a:gd name="T75" fmla="*/ 63 h 92"/>
              <a:gd name="T76" fmla="*/ 59 w 230"/>
              <a:gd name="T77" fmla="*/ 48 h 92"/>
              <a:gd name="T78" fmla="*/ 63 w 230"/>
              <a:gd name="T79" fmla="*/ 38 h 92"/>
              <a:gd name="T80" fmla="*/ 53 w 230"/>
              <a:gd name="T81" fmla="*/ 23 h 92"/>
              <a:gd name="T82" fmla="*/ 41 w 230"/>
              <a:gd name="T83" fmla="*/ 13 h 92"/>
              <a:gd name="T84" fmla="*/ 32 w 230"/>
              <a:gd name="T85" fmla="*/ 13 h 92"/>
              <a:gd name="T86" fmla="*/ 20 w 230"/>
              <a:gd name="T87" fmla="*/ 19 h 92"/>
              <a:gd name="T88" fmla="*/ 15 w 230"/>
              <a:gd name="T89" fmla="*/ 23 h 92"/>
              <a:gd name="T90" fmla="*/ 3 w 230"/>
              <a:gd name="T91" fmla="*/ 13 h 92"/>
              <a:gd name="T92" fmla="*/ 0 w 230"/>
              <a:gd name="T93" fmla="*/ 23 h 92"/>
              <a:gd name="T94" fmla="*/ 2 w 230"/>
              <a:gd name="T95" fmla="*/ 32 h 92"/>
              <a:gd name="T96" fmla="*/ 5 w 230"/>
              <a:gd name="T97" fmla="*/ 51 h 92"/>
              <a:gd name="T98" fmla="*/ 17 w 230"/>
              <a:gd name="T99" fmla="*/ 57 h 92"/>
              <a:gd name="T100" fmla="*/ 17 w 230"/>
              <a:gd name="T101" fmla="*/ 65 h 92"/>
              <a:gd name="T102" fmla="*/ 32 w 230"/>
              <a:gd name="T103" fmla="*/ 69 h 92"/>
              <a:gd name="T104" fmla="*/ 53 w 230"/>
              <a:gd name="T105" fmla="*/ 80 h 92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230" h="92">
                <a:moveTo>
                  <a:pt x="186" y="32"/>
                </a:moveTo>
                <a:lnTo>
                  <a:pt x="190" y="40"/>
                </a:lnTo>
                <a:lnTo>
                  <a:pt x="188" y="42"/>
                </a:lnTo>
                <a:lnTo>
                  <a:pt x="184" y="40"/>
                </a:lnTo>
                <a:lnTo>
                  <a:pt x="182" y="42"/>
                </a:lnTo>
                <a:lnTo>
                  <a:pt x="180" y="44"/>
                </a:lnTo>
                <a:lnTo>
                  <a:pt x="176" y="46"/>
                </a:lnTo>
                <a:lnTo>
                  <a:pt x="172" y="40"/>
                </a:lnTo>
                <a:lnTo>
                  <a:pt x="170" y="40"/>
                </a:lnTo>
                <a:lnTo>
                  <a:pt x="169" y="40"/>
                </a:lnTo>
                <a:lnTo>
                  <a:pt x="163" y="51"/>
                </a:lnTo>
                <a:lnTo>
                  <a:pt x="157" y="61"/>
                </a:lnTo>
                <a:lnTo>
                  <a:pt x="151" y="61"/>
                </a:lnTo>
                <a:lnTo>
                  <a:pt x="145" y="61"/>
                </a:lnTo>
                <a:lnTo>
                  <a:pt x="142" y="63"/>
                </a:lnTo>
                <a:lnTo>
                  <a:pt x="138" y="65"/>
                </a:lnTo>
                <a:lnTo>
                  <a:pt x="136" y="67"/>
                </a:lnTo>
                <a:lnTo>
                  <a:pt x="134" y="71"/>
                </a:lnTo>
                <a:lnTo>
                  <a:pt x="132" y="78"/>
                </a:lnTo>
                <a:lnTo>
                  <a:pt x="132" y="84"/>
                </a:lnTo>
                <a:lnTo>
                  <a:pt x="122" y="80"/>
                </a:lnTo>
                <a:lnTo>
                  <a:pt x="113" y="74"/>
                </a:lnTo>
                <a:lnTo>
                  <a:pt x="113" y="82"/>
                </a:lnTo>
                <a:lnTo>
                  <a:pt x="117" y="88"/>
                </a:lnTo>
                <a:lnTo>
                  <a:pt x="121" y="90"/>
                </a:lnTo>
                <a:lnTo>
                  <a:pt x="124" y="92"/>
                </a:lnTo>
                <a:lnTo>
                  <a:pt x="130" y="92"/>
                </a:lnTo>
                <a:lnTo>
                  <a:pt x="136" y="92"/>
                </a:lnTo>
                <a:lnTo>
                  <a:pt x="144" y="90"/>
                </a:lnTo>
                <a:lnTo>
                  <a:pt x="145" y="88"/>
                </a:lnTo>
                <a:lnTo>
                  <a:pt x="153" y="86"/>
                </a:lnTo>
                <a:lnTo>
                  <a:pt x="155" y="88"/>
                </a:lnTo>
                <a:lnTo>
                  <a:pt x="163" y="88"/>
                </a:lnTo>
                <a:lnTo>
                  <a:pt x="169" y="84"/>
                </a:lnTo>
                <a:lnTo>
                  <a:pt x="170" y="82"/>
                </a:lnTo>
                <a:lnTo>
                  <a:pt x="172" y="74"/>
                </a:lnTo>
                <a:lnTo>
                  <a:pt x="174" y="71"/>
                </a:lnTo>
                <a:lnTo>
                  <a:pt x="178" y="69"/>
                </a:lnTo>
                <a:lnTo>
                  <a:pt x="180" y="65"/>
                </a:lnTo>
                <a:lnTo>
                  <a:pt x="182" y="61"/>
                </a:lnTo>
                <a:lnTo>
                  <a:pt x="186" y="57"/>
                </a:lnTo>
                <a:lnTo>
                  <a:pt x="188" y="50"/>
                </a:lnTo>
                <a:lnTo>
                  <a:pt x="190" y="44"/>
                </a:lnTo>
                <a:lnTo>
                  <a:pt x="199" y="46"/>
                </a:lnTo>
                <a:lnTo>
                  <a:pt x="207" y="46"/>
                </a:lnTo>
                <a:lnTo>
                  <a:pt x="207" y="44"/>
                </a:lnTo>
                <a:lnTo>
                  <a:pt x="213" y="44"/>
                </a:lnTo>
                <a:lnTo>
                  <a:pt x="217" y="42"/>
                </a:lnTo>
                <a:lnTo>
                  <a:pt x="220" y="34"/>
                </a:lnTo>
                <a:lnTo>
                  <a:pt x="218" y="30"/>
                </a:lnTo>
                <a:lnTo>
                  <a:pt x="220" y="30"/>
                </a:lnTo>
                <a:lnTo>
                  <a:pt x="224" y="32"/>
                </a:lnTo>
                <a:lnTo>
                  <a:pt x="228" y="28"/>
                </a:lnTo>
                <a:lnTo>
                  <a:pt x="230" y="28"/>
                </a:lnTo>
                <a:lnTo>
                  <a:pt x="228" y="25"/>
                </a:lnTo>
                <a:lnTo>
                  <a:pt x="224" y="19"/>
                </a:lnTo>
                <a:lnTo>
                  <a:pt x="218" y="17"/>
                </a:lnTo>
                <a:lnTo>
                  <a:pt x="215" y="15"/>
                </a:lnTo>
                <a:lnTo>
                  <a:pt x="215" y="11"/>
                </a:lnTo>
                <a:lnTo>
                  <a:pt x="217" y="9"/>
                </a:lnTo>
                <a:lnTo>
                  <a:pt x="209" y="3"/>
                </a:lnTo>
                <a:lnTo>
                  <a:pt x="199" y="0"/>
                </a:lnTo>
                <a:lnTo>
                  <a:pt x="199" y="3"/>
                </a:lnTo>
                <a:lnTo>
                  <a:pt x="199" y="7"/>
                </a:lnTo>
                <a:lnTo>
                  <a:pt x="195" y="9"/>
                </a:lnTo>
                <a:lnTo>
                  <a:pt x="192" y="15"/>
                </a:lnTo>
                <a:lnTo>
                  <a:pt x="188" y="21"/>
                </a:lnTo>
                <a:lnTo>
                  <a:pt x="188" y="26"/>
                </a:lnTo>
                <a:lnTo>
                  <a:pt x="188" y="32"/>
                </a:lnTo>
                <a:lnTo>
                  <a:pt x="186" y="32"/>
                </a:lnTo>
                <a:close/>
                <a:moveTo>
                  <a:pt x="32" y="80"/>
                </a:moveTo>
                <a:lnTo>
                  <a:pt x="38" y="76"/>
                </a:lnTo>
                <a:lnTo>
                  <a:pt x="46" y="78"/>
                </a:lnTo>
                <a:lnTo>
                  <a:pt x="44" y="71"/>
                </a:lnTo>
                <a:lnTo>
                  <a:pt x="42" y="63"/>
                </a:lnTo>
                <a:lnTo>
                  <a:pt x="38" y="63"/>
                </a:lnTo>
                <a:lnTo>
                  <a:pt x="38" y="55"/>
                </a:lnTo>
                <a:lnTo>
                  <a:pt x="36" y="48"/>
                </a:lnTo>
                <a:lnTo>
                  <a:pt x="38" y="48"/>
                </a:lnTo>
                <a:lnTo>
                  <a:pt x="38" y="38"/>
                </a:lnTo>
                <a:lnTo>
                  <a:pt x="36" y="30"/>
                </a:lnTo>
                <a:lnTo>
                  <a:pt x="32" y="23"/>
                </a:lnTo>
                <a:lnTo>
                  <a:pt x="28" y="15"/>
                </a:lnTo>
                <a:lnTo>
                  <a:pt x="25" y="13"/>
                </a:lnTo>
                <a:lnTo>
                  <a:pt x="19" y="9"/>
                </a:lnTo>
                <a:lnTo>
                  <a:pt x="19" y="13"/>
                </a:lnTo>
                <a:lnTo>
                  <a:pt x="17" y="21"/>
                </a:lnTo>
                <a:lnTo>
                  <a:pt x="13" y="19"/>
                </a:lnTo>
                <a:lnTo>
                  <a:pt x="13" y="23"/>
                </a:lnTo>
                <a:lnTo>
                  <a:pt x="9" y="23"/>
                </a:lnTo>
                <a:lnTo>
                  <a:pt x="9" y="17"/>
                </a:lnTo>
                <a:lnTo>
                  <a:pt x="3" y="13"/>
                </a:lnTo>
                <a:lnTo>
                  <a:pt x="0" y="13"/>
                </a:lnTo>
                <a:lnTo>
                  <a:pt x="0" y="23"/>
                </a:lnTo>
                <a:lnTo>
                  <a:pt x="0" y="32"/>
                </a:lnTo>
                <a:lnTo>
                  <a:pt x="2" y="32"/>
                </a:lnTo>
                <a:lnTo>
                  <a:pt x="3" y="42"/>
                </a:lnTo>
                <a:lnTo>
                  <a:pt x="5" y="51"/>
                </a:lnTo>
                <a:lnTo>
                  <a:pt x="7" y="53"/>
                </a:lnTo>
                <a:lnTo>
                  <a:pt x="11" y="57"/>
                </a:lnTo>
                <a:lnTo>
                  <a:pt x="11" y="61"/>
                </a:lnTo>
                <a:lnTo>
                  <a:pt x="11" y="65"/>
                </a:lnTo>
                <a:lnTo>
                  <a:pt x="15" y="67"/>
                </a:lnTo>
                <a:lnTo>
                  <a:pt x="19" y="69"/>
                </a:lnTo>
                <a:lnTo>
                  <a:pt x="27" y="76"/>
                </a:lnTo>
                <a:lnTo>
                  <a:pt x="32" y="80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cap="flat" cmpd="sng">
                <a:solidFill>
                  <a:srgbClr val="C0C0C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19" name="Freeform 854"/>
          <p:cNvSpPr>
            <a:spLocks/>
          </p:cNvSpPr>
          <p:nvPr/>
        </p:nvSpPr>
        <p:spPr bwMode="gray">
          <a:xfrm>
            <a:off x="4140739" y="4579969"/>
            <a:ext cx="212824" cy="377018"/>
          </a:xfrm>
          <a:custGeom>
            <a:avLst/>
            <a:gdLst>
              <a:gd name="T0" fmla="*/ 121 w 96"/>
              <a:gd name="T1" fmla="*/ 11 h 207"/>
              <a:gd name="T2" fmla="*/ 109 w 96"/>
              <a:gd name="T3" fmla="*/ 25 h 207"/>
              <a:gd name="T4" fmla="*/ 102 w 96"/>
              <a:gd name="T5" fmla="*/ 29 h 207"/>
              <a:gd name="T6" fmla="*/ 104 w 96"/>
              <a:gd name="T7" fmla="*/ 31 h 207"/>
              <a:gd name="T8" fmla="*/ 101 w 96"/>
              <a:gd name="T9" fmla="*/ 34 h 207"/>
              <a:gd name="T10" fmla="*/ 96 w 96"/>
              <a:gd name="T11" fmla="*/ 44 h 207"/>
              <a:gd name="T12" fmla="*/ 87 w 96"/>
              <a:gd name="T13" fmla="*/ 42 h 207"/>
              <a:gd name="T14" fmla="*/ 87 w 96"/>
              <a:gd name="T15" fmla="*/ 52 h 207"/>
              <a:gd name="T16" fmla="*/ 78 w 96"/>
              <a:gd name="T17" fmla="*/ 50 h 207"/>
              <a:gd name="T18" fmla="*/ 72 w 96"/>
              <a:gd name="T19" fmla="*/ 56 h 207"/>
              <a:gd name="T20" fmla="*/ 56 w 96"/>
              <a:gd name="T21" fmla="*/ 54 h 207"/>
              <a:gd name="T22" fmla="*/ 43 w 96"/>
              <a:gd name="T23" fmla="*/ 61 h 207"/>
              <a:gd name="T24" fmla="*/ 24 w 96"/>
              <a:gd name="T25" fmla="*/ 71 h 207"/>
              <a:gd name="T26" fmla="*/ 24 w 96"/>
              <a:gd name="T27" fmla="*/ 98 h 207"/>
              <a:gd name="T28" fmla="*/ 22 w 96"/>
              <a:gd name="T29" fmla="*/ 123 h 207"/>
              <a:gd name="T30" fmla="*/ 16 w 96"/>
              <a:gd name="T31" fmla="*/ 132 h 207"/>
              <a:gd name="T32" fmla="*/ 12 w 96"/>
              <a:gd name="T33" fmla="*/ 138 h 207"/>
              <a:gd name="T34" fmla="*/ 2 w 96"/>
              <a:gd name="T35" fmla="*/ 146 h 207"/>
              <a:gd name="T36" fmla="*/ 0 w 96"/>
              <a:gd name="T37" fmla="*/ 157 h 207"/>
              <a:gd name="T38" fmla="*/ 12 w 96"/>
              <a:gd name="T39" fmla="*/ 171 h 207"/>
              <a:gd name="T40" fmla="*/ 22 w 96"/>
              <a:gd name="T41" fmla="*/ 190 h 207"/>
              <a:gd name="T42" fmla="*/ 34 w 96"/>
              <a:gd name="T43" fmla="*/ 203 h 207"/>
              <a:gd name="T44" fmla="*/ 54 w 96"/>
              <a:gd name="T45" fmla="*/ 207 h 207"/>
              <a:gd name="T46" fmla="*/ 68 w 96"/>
              <a:gd name="T47" fmla="*/ 203 h 207"/>
              <a:gd name="T48" fmla="*/ 92 w 96"/>
              <a:gd name="T49" fmla="*/ 186 h 207"/>
              <a:gd name="T50" fmla="*/ 104 w 96"/>
              <a:gd name="T51" fmla="*/ 152 h 207"/>
              <a:gd name="T52" fmla="*/ 115 w 96"/>
              <a:gd name="T53" fmla="*/ 123 h 207"/>
              <a:gd name="T54" fmla="*/ 121 w 96"/>
              <a:gd name="T55" fmla="*/ 109 h 207"/>
              <a:gd name="T56" fmla="*/ 135 w 96"/>
              <a:gd name="T57" fmla="*/ 96 h 207"/>
              <a:gd name="T58" fmla="*/ 135 w 96"/>
              <a:gd name="T59" fmla="*/ 86 h 207"/>
              <a:gd name="T60" fmla="*/ 138 w 96"/>
              <a:gd name="T61" fmla="*/ 80 h 207"/>
              <a:gd name="T62" fmla="*/ 139 w 96"/>
              <a:gd name="T63" fmla="*/ 75 h 207"/>
              <a:gd name="T64" fmla="*/ 139 w 96"/>
              <a:gd name="T65" fmla="*/ 71 h 207"/>
              <a:gd name="T66" fmla="*/ 146 w 96"/>
              <a:gd name="T67" fmla="*/ 65 h 207"/>
              <a:gd name="T68" fmla="*/ 138 w 96"/>
              <a:gd name="T69" fmla="*/ 50 h 207"/>
              <a:gd name="T70" fmla="*/ 146 w 96"/>
              <a:gd name="T71" fmla="*/ 50 h 207"/>
              <a:gd name="T72" fmla="*/ 146 w 96"/>
              <a:gd name="T73" fmla="*/ 56 h 207"/>
              <a:gd name="T74" fmla="*/ 152 w 96"/>
              <a:gd name="T75" fmla="*/ 52 h 207"/>
              <a:gd name="T76" fmla="*/ 152 w 96"/>
              <a:gd name="T77" fmla="*/ 29 h 207"/>
              <a:gd name="T78" fmla="*/ 139 w 96"/>
              <a:gd name="T79" fmla="*/ 8 h 207"/>
              <a:gd name="T80" fmla="*/ 131 w 96"/>
              <a:gd name="T81" fmla="*/ 6 h 207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6" h="207">
                <a:moveTo>
                  <a:pt x="79" y="0"/>
                </a:moveTo>
                <a:lnTo>
                  <a:pt x="75" y="11"/>
                </a:lnTo>
                <a:lnTo>
                  <a:pt x="73" y="25"/>
                </a:lnTo>
                <a:lnTo>
                  <a:pt x="67" y="25"/>
                </a:lnTo>
                <a:lnTo>
                  <a:pt x="63" y="27"/>
                </a:lnTo>
                <a:lnTo>
                  <a:pt x="63" y="29"/>
                </a:lnTo>
                <a:lnTo>
                  <a:pt x="65" y="31"/>
                </a:lnTo>
                <a:lnTo>
                  <a:pt x="65" y="34"/>
                </a:lnTo>
                <a:lnTo>
                  <a:pt x="62" y="34"/>
                </a:lnTo>
                <a:lnTo>
                  <a:pt x="62" y="38"/>
                </a:lnTo>
                <a:lnTo>
                  <a:pt x="60" y="44"/>
                </a:lnTo>
                <a:lnTo>
                  <a:pt x="58" y="42"/>
                </a:lnTo>
                <a:lnTo>
                  <a:pt x="54" y="42"/>
                </a:lnTo>
                <a:lnTo>
                  <a:pt x="54" y="48"/>
                </a:lnTo>
                <a:lnTo>
                  <a:pt x="54" y="52"/>
                </a:lnTo>
                <a:lnTo>
                  <a:pt x="52" y="52"/>
                </a:lnTo>
                <a:lnTo>
                  <a:pt x="48" y="50"/>
                </a:lnTo>
                <a:lnTo>
                  <a:pt x="46" y="54"/>
                </a:lnTo>
                <a:lnTo>
                  <a:pt x="44" y="56"/>
                </a:lnTo>
                <a:lnTo>
                  <a:pt x="39" y="56"/>
                </a:lnTo>
                <a:lnTo>
                  <a:pt x="35" y="54"/>
                </a:lnTo>
                <a:lnTo>
                  <a:pt x="35" y="57"/>
                </a:lnTo>
                <a:lnTo>
                  <a:pt x="27" y="61"/>
                </a:lnTo>
                <a:lnTo>
                  <a:pt x="21" y="65"/>
                </a:lnTo>
                <a:lnTo>
                  <a:pt x="15" y="71"/>
                </a:lnTo>
                <a:lnTo>
                  <a:pt x="12" y="77"/>
                </a:lnTo>
                <a:lnTo>
                  <a:pt x="15" y="98"/>
                </a:lnTo>
                <a:lnTo>
                  <a:pt x="19" y="119"/>
                </a:lnTo>
                <a:lnTo>
                  <a:pt x="14" y="123"/>
                </a:lnTo>
                <a:lnTo>
                  <a:pt x="10" y="127"/>
                </a:lnTo>
                <a:lnTo>
                  <a:pt x="10" y="132"/>
                </a:lnTo>
                <a:lnTo>
                  <a:pt x="10" y="136"/>
                </a:lnTo>
                <a:lnTo>
                  <a:pt x="6" y="138"/>
                </a:lnTo>
                <a:lnTo>
                  <a:pt x="4" y="140"/>
                </a:lnTo>
                <a:lnTo>
                  <a:pt x="2" y="146"/>
                </a:lnTo>
                <a:lnTo>
                  <a:pt x="0" y="152"/>
                </a:lnTo>
                <a:lnTo>
                  <a:pt x="0" y="157"/>
                </a:lnTo>
                <a:lnTo>
                  <a:pt x="2" y="163"/>
                </a:lnTo>
                <a:lnTo>
                  <a:pt x="6" y="171"/>
                </a:lnTo>
                <a:lnTo>
                  <a:pt x="10" y="180"/>
                </a:lnTo>
                <a:lnTo>
                  <a:pt x="14" y="190"/>
                </a:lnTo>
                <a:lnTo>
                  <a:pt x="15" y="198"/>
                </a:lnTo>
                <a:lnTo>
                  <a:pt x="21" y="203"/>
                </a:lnTo>
                <a:lnTo>
                  <a:pt x="29" y="207"/>
                </a:lnTo>
                <a:lnTo>
                  <a:pt x="33" y="207"/>
                </a:lnTo>
                <a:lnTo>
                  <a:pt x="42" y="203"/>
                </a:lnTo>
                <a:lnTo>
                  <a:pt x="52" y="198"/>
                </a:lnTo>
                <a:lnTo>
                  <a:pt x="56" y="186"/>
                </a:lnTo>
                <a:lnTo>
                  <a:pt x="58" y="173"/>
                </a:lnTo>
                <a:lnTo>
                  <a:pt x="65" y="152"/>
                </a:lnTo>
                <a:lnTo>
                  <a:pt x="73" y="128"/>
                </a:lnTo>
                <a:lnTo>
                  <a:pt x="71" y="123"/>
                </a:lnTo>
                <a:lnTo>
                  <a:pt x="71" y="117"/>
                </a:lnTo>
                <a:lnTo>
                  <a:pt x="75" y="109"/>
                </a:lnTo>
                <a:lnTo>
                  <a:pt x="81" y="102"/>
                </a:lnTo>
                <a:lnTo>
                  <a:pt x="83" y="96"/>
                </a:lnTo>
                <a:lnTo>
                  <a:pt x="85" y="90"/>
                </a:lnTo>
                <a:lnTo>
                  <a:pt x="83" y="86"/>
                </a:lnTo>
                <a:lnTo>
                  <a:pt x="83" y="82"/>
                </a:lnTo>
                <a:lnTo>
                  <a:pt x="85" y="80"/>
                </a:lnTo>
                <a:lnTo>
                  <a:pt x="86" y="79"/>
                </a:lnTo>
                <a:lnTo>
                  <a:pt x="86" y="75"/>
                </a:lnTo>
                <a:lnTo>
                  <a:pt x="86" y="73"/>
                </a:lnTo>
                <a:lnTo>
                  <a:pt x="86" y="71"/>
                </a:lnTo>
                <a:lnTo>
                  <a:pt x="90" y="69"/>
                </a:lnTo>
                <a:lnTo>
                  <a:pt x="90" y="65"/>
                </a:lnTo>
                <a:lnTo>
                  <a:pt x="88" y="57"/>
                </a:lnTo>
                <a:lnTo>
                  <a:pt x="85" y="50"/>
                </a:lnTo>
                <a:lnTo>
                  <a:pt x="86" y="50"/>
                </a:lnTo>
                <a:lnTo>
                  <a:pt x="90" y="50"/>
                </a:lnTo>
                <a:lnTo>
                  <a:pt x="90" y="54"/>
                </a:lnTo>
                <a:lnTo>
                  <a:pt x="90" y="56"/>
                </a:lnTo>
                <a:lnTo>
                  <a:pt x="94" y="56"/>
                </a:lnTo>
                <a:lnTo>
                  <a:pt x="94" y="52"/>
                </a:lnTo>
                <a:lnTo>
                  <a:pt x="96" y="50"/>
                </a:lnTo>
                <a:lnTo>
                  <a:pt x="94" y="29"/>
                </a:lnTo>
                <a:lnTo>
                  <a:pt x="90" y="9"/>
                </a:lnTo>
                <a:lnTo>
                  <a:pt x="86" y="8"/>
                </a:lnTo>
                <a:lnTo>
                  <a:pt x="85" y="9"/>
                </a:lnTo>
                <a:lnTo>
                  <a:pt x="81" y="6"/>
                </a:lnTo>
                <a:lnTo>
                  <a:pt x="79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20" name="Freeform 855"/>
          <p:cNvSpPr>
            <a:spLocks/>
          </p:cNvSpPr>
          <p:nvPr/>
        </p:nvSpPr>
        <p:spPr bwMode="gray">
          <a:xfrm>
            <a:off x="3543184" y="2975346"/>
            <a:ext cx="79810" cy="63748"/>
          </a:xfrm>
          <a:custGeom>
            <a:avLst/>
            <a:gdLst>
              <a:gd name="T0" fmla="*/ 1 w 36"/>
              <a:gd name="T1" fmla="*/ 13 h 35"/>
              <a:gd name="T2" fmla="*/ 1 w 36"/>
              <a:gd name="T3" fmla="*/ 17 h 35"/>
              <a:gd name="T4" fmla="*/ 1 w 36"/>
              <a:gd name="T5" fmla="*/ 23 h 35"/>
              <a:gd name="T6" fmla="*/ 0 w 36"/>
              <a:gd name="T7" fmla="*/ 27 h 35"/>
              <a:gd name="T8" fmla="*/ 1 w 36"/>
              <a:gd name="T9" fmla="*/ 29 h 35"/>
              <a:gd name="T10" fmla="*/ 3 w 36"/>
              <a:gd name="T11" fmla="*/ 33 h 35"/>
              <a:gd name="T12" fmla="*/ 5 w 36"/>
              <a:gd name="T13" fmla="*/ 35 h 35"/>
              <a:gd name="T14" fmla="*/ 15 w 36"/>
              <a:gd name="T15" fmla="*/ 35 h 35"/>
              <a:gd name="T16" fmla="*/ 28 w 36"/>
              <a:gd name="T17" fmla="*/ 33 h 35"/>
              <a:gd name="T18" fmla="*/ 31 w 36"/>
              <a:gd name="T19" fmla="*/ 33 h 35"/>
              <a:gd name="T20" fmla="*/ 34 w 36"/>
              <a:gd name="T21" fmla="*/ 29 h 35"/>
              <a:gd name="T22" fmla="*/ 37 w 36"/>
              <a:gd name="T23" fmla="*/ 29 h 35"/>
              <a:gd name="T24" fmla="*/ 39 w 36"/>
              <a:gd name="T25" fmla="*/ 27 h 35"/>
              <a:gd name="T26" fmla="*/ 46 w 36"/>
              <a:gd name="T27" fmla="*/ 25 h 35"/>
              <a:gd name="T28" fmla="*/ 52 w 36"/>
              <a:gd name="T29" fmla="*/ 25 h 35"/>
              <a:gd name="T30" fmla="*/ 55 w 36"/>
              <a:gd name="T31" fmla="*/ 25 h 35"/>
              <a:gd name="T32" fmla="*/ 55 w 36"/>
              <a:gd name="T33" fmla="*/ 23 h 35"/>
              <a:gd name="T34" fmla="*/ 58 w 36"/>
              <a:gd name="T35" fmla="*/ 19 h 35"/>
              <a:gd name="T36" fmla="*/ 58 w 36"/>
              <a:gd name="T37" fmla="*/ 19 h 35"/>
              <a:gd name="T38" fmla="*/ 55 w 36"/>
              <a:gd name="T39" fmla="*/ 13 h 35"/>
              <a:gd name="T40" fmla="*/ 55 w 36"/>
              <a:gd name="T41" fmla="*/ 10 h 35"/>
              <a:gd name="T42" fmla="*/ 55 w 36"/>
              <a:gd name="T43" fmla="*/ 6 h 35"/>
              <a:gd name="T44" fmla="*/ 52 w 36"/>
              <a:gd name="T45" fmla="*/ 4 h 35"/>
              <a:gd name="T46" fmla="*/ 50 w 36"/>
              <a:gd name="T47" fmla="*/ 0 h 35"/>
              <a:gd name="T48" fmla="*/ 31 w 36"/>
              <a:gd name="T49" fmla="*/ 6 h 35"/>
              <a:gd name="T50" fmla="*/ 24 w 36"/>
              <a:gd name="T51" fmla="*/ 10 h 35"/>
              <a:gd name="T52" fmla="*/ 13 w 36"/>
              <a:gd name="T53" fmla="*/ 10 h 35"/>
              <a:gd name="T54" fmla="*/ 1 w 36"/>
              <a:gd name="T55" fmla="*/ 13 h 3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6" h="35">
                <a:moveTo>
                  <a:pt x="1" y="13"/>
                </a:moveTo>
                <a:lnTo>
                  <a:pt x="1" y="17"/>
                </a:lnTo>
                <a:lnTo>
                  <a:pt x="1" y="23"/>
                </a:lnTo>
                <a:lnTo>
                  <a:pt x="0" y="27"/>
                </a:lnTo>
                <a:lnTo>
                  <a:pt x="1" y="29"/>
                </a:lnTo>
                <a:lnTo>
                  <a:pt x="3" y="33"/>
                </a:lnTo>
                <a:lnTo>
                  <a:pt x="5" y="35"/>
                </a:lnTo>
                <a:lnTo>
                  <a:pt x="9" y="35"/>
                </a:lnTo>
                <a:lnTo>
                  <a:pt x="17" y="33"/>
                </a:lnTo>
                <a:lnTo>
                  <a:pt x="19" y="33"/>
                </a:lnTo>
                <a:lnTo>
                  <a:pt x="21" y="29"/>
                </a:lnTo>
                <a:lnTo>
                  <a:pt x="23" y="29"/>
                </a:lnTo>
                <a:lnTo>
                  <a:pt x="24" y="27"/>
                </a:lnTo>
                <a:lnTo>
                  <a:pt x="28" y="25"/>
                </a:lnTo>
                <a:lnTo>
                  <a:pt x="32" y="25"/>
                </a:lnTo>
                <a:lnTo>
                  <a:pt x="34" y="25"/>
                </a:lnTo>
                <a:lnTo>
                  <a:pt x="34" y="23"/>
                </a:lnTo>
                <a:lnTo>
                  <a:pt x="36" y="19"/>
                </a:lnTo>
                <a:lnTo>
                  <a:pt x="34" y="13"/>
                </a:lnTo>
                <a:lnTo>
                  <a:pt x="34" y="10"/>
                </a:lnTo>
                <a:lnTo>
                  <a:pt x="34" y="6"/>
                </a:lnTo>
                <a:lnTo>
                  <a:pt x="32" y="4"/>
                </a:lnTo>
                <a:lnTo>
                  <a:pt x="30" y="0"/>
                </a:lnTo>
                <a:lnTo>
                  <a:pt x="19" y="6"/>
                </a:lnTo>
                <a:lnTo>
                  <a:pt x="15" y="10"/>
                </a:lnTo>
                <a:lnTo>
                  <a:pt x="7" y="10"/>
                </a:lnTo>
                <a:lnTo>
                  <a:pt x="1" y="13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21" name="Freeform 856"/>
          <p:cNvSpPr>
            <a:spLocks/>
          </p:cNvSpPr>
          <p:nvPr/>
        </p:nvSpPr>
        <p:spPr bwMode="gray">
          <a:xfrm>
            <a:off x="3127806" y="2720360"/>
            <a:ext cx="22511" cy="27320"/>
          </a:xfrm>
          <a:custGeom>
            <a:avLst/>
            <a:gdLst>
              <a:gd name="T0" fmla="*/ 2 w 10"/>
              <a:gd name="T1" fmla="*/ 8 h 15"/>
              <a:gd name="T2" fmla="*/ 2 w 10"/>
              <a:gd name="T3" fmla="*/ 8 h 15"/>
              <a:gd name="T4" fmla="*/ 0 w 10"/>
              <a:gd name="T5" fmla="*/ 8 h 15"/>
              <a:gd name="T6" fmla="*/ 0 w 10"/>
              <a:gd name="T7" fmla="*/ 6 h 15"/>
              <a:gd name="T8" fmla="*/ 2 w 10"/>
              <a:gd name="T9" fmla="*/ 4 h 15"/>
              <a:gd name="T10" fmla="*/ 2 w 10"/>
              <a:gd name="T11" fmla="*/ 2 h 15"/>
              <a:gd name="T12" fmla="*/ 4 w 10"/>
              <a:gd name="T13" fmla="*/ 0 h 15"/>
              <a:gd name="T14" fmla="*/ 4 w 10"/>
              <a:gd name="T15" fmla="*/ 0 h 15"/>
              <a:gd name="T16" fmla="*/ 12 w 10"/>
              <a:gd name="T17" fmla="*/ 4 h 15"/>
              <a:gd name="T18" fmla="*/ 17 w 10"/>
              <a:gd name="T19" fmla="*/ 6 h 15"/>
              <a:gd name="T20" fmla="*/ 14 w 10"/>
              <a:gd name="T21" fmla="*/ 8 h 15"/>
              <a:gd name="T22" fmla="*/ 14 w 10"/>
              <a:gd name="T23" fmla="*/ 13 h 15"/>
              <a:gd name="T24" fmla="*/ 14 w 10"/>
              <a:gd name="T25" fmla="*/ 15 h 15"/>
              <a:gd name="T26" fmla="*/ 12 w 10"/>
              <a:gd name="T27" fmla="*/ 13 h 15"/>
              <a:gd name="T28" fmla="*/ 2 w 10"/>
              <a:gd name="T29" fmla="*/ 13 h 15"/>
              <a:gd name="T30" fmla="*/ 2 w 10"/>
              <a:gd name="T31" fmla="*/ 11 h 15"/>
              <a:gd name="T32" fmla="*/ 2 w 10"/>
              <a:gd name="T33" fmla="*/ 8 h 1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0" h="15">
                <a:moveTo>
                  <a:pt x="2" y="8"/>
                </a:moveTo>
                <a:lnTo>
                  <a:pt x="2" y="8"/>
                </a:lnTo>
                <a:lnTo>
                  <a:pt x="0" y="8"/>
                </a:lnTo>
                <a:lnTo>
                  <a:pt x="0" y="6"/>
                </a:lnTo>
                <a:lnTo>
                  <a:pt x="2" y="4"/>
                </a:lnTo>
                <a:lnTo>
                  <a:pt x="2" y="2"/>
                </a:lnTo>
                <a:lnTo>
                  <a:pt x="4" y="0"/>
                </a:lnTo>
                <a:lnTo>
                  <a:pt x="6" y="4"/>
                </a:lnTo>
                <a:lnTo>
                  <a:pt x="10" y="6"/>
                </a:lnTo>
                <a:lnTo>
                  <a:pt x="8" y="8"/>
                </a:lnTo>
                <a:lnTo>
                  <a:pt x="8" y="13"/>
                </a:lnTo>
                <a:lnTo>
                  <a:pt x="8" y="15"/>
                </a:lnTo>
                <a:lnTo>
                  <a:pt x="6" y="13"/>
                </a:lnTo>
                <a:lnTo>
                  <a:pt x="2" y="13"/>
                </a:lnTo>
                <a:lnTo>
                  <a:pt x="2" y="11"/>
                </a:lnTo>
                <a:lnTo>
                  <a:pt x="2" y="8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22" name="Freeform 857"/>
          <p:cNvSpPr>
            <a:spLocks/>
          </p:cNvSpPr>
          <p:nvPr/>
        </p:nvSpPr>
        <p:spPr bwMode="gray">
          <a:xfrm>
            <a:off x="3549317" y="2496339"/>
            <a:ext cx="161665" cy="101995"/>
          </a:xfrm>
          <a:custGeom>
            <a:avLst/>
            <a:gdLst>
              <a:gd name="T0" fmla="*/ 0 w 73"/>
              <a:gd name="T1" fmla="*/ 25 h 56"/>
              <a:gd name="T2" fmla="*/ 4 w 73"/>
              <a:gd name="T3" fmla="*/ 29 h 56"/>
              <a:gd name="T4" fmla="*/ 16 w 73"/>
              <a:gd name="T5" fmla="*/ 35 h 56"/>
              <a:gd name="T6" fmla="*/ 29 w 73"/>
              <a:gd name="T7" fmla="*/ 37 h 56"/>
              <a:gd name="T8" fmla="*/ 40 w 73"/>
              <a:gd name="T9" fmla="*/ 37 h 56"/>
              <a:gd name="T10" fmla="*/ 43 w 73"/>
              <a:gd name="T11" fmla="*/ 50 h 56"/>
              <a:gd name="T12" fmla="*/ 56 w 73"/>
              <a:gd name="T13" fmla="*/ 50 h 56"/>
              <a:gd name="T14" fmla="*/ 73 w 73"/>
              <a:gd name="T15" fmla="*/ 52 h 56"/>
              <a:gd name="T16" fmla="*/ 74 w 73"/>
              <a:gd name="T17" fmla="*/ 54 h 56"/>
              <a:gd name="T18" fmla="*/ 74 w 73"/>
              <a:gd name="T19" fmla="*/ 56 h 56"/>
              <a:gd name="T20" fmla="*/ 83 w 73"/>
              <a:gd name="T21" fmla="*/ 52 h 56"/>
              <a:gd name="T22" fmla="*/ 87 w 73"/>
              <a:gd name="T23" fmla="*/ 52 h 56"/>
              <a:gd name="T24" fmla="*/ 94 w 73"/>
              <a:gd name="T25" fmla="*/ 52 h 56"/>
              <a:gd name="T26" fmla="*/ 96 w 73"/>
              <a:gd name="T27" fmla="*/ 50 h 56"/>
              <a:gd name="T28" fmla="*/ 100 w 73"/>
              <a:gd name="T29" fmla="*/ 48 h 56"/>
              <a:gd name="T30" fmla="*/ 105 w 73"/>
              <a:gd name="T31" fmla="*/ 48 h 56"/>
              <a:gd name="T32" fmla="*/ 105 w 73"/>
              <a:gd name="T33" fmla="*/ 46 h 56"/>
              <a:gd name="T34" fmla="*/ 105 w 73"/>
              <a:gd name="T35" fmla="*/ 40 h 56"/>
              <a:gd name="T36" fmla="*/ 110 w 73"/>
              <a:gd name="T37" fmla="*/ 33 h 56"/>
              <a:gd name="T38" fmla="*/ 114 w 73"/>
              <a:gd name="T39" fmla="*/ 29 h 56"/>
              <a:gd name="T40" fmla="*/ 117 w 73"/>
              <a:gd name="T41" fmla="*/ 23 h 56"/>
              <a:gd name="T42" fmla="*/ 117 w 73"/>
              <a:gd name="T43" fmla="*/ 21 h 56"/>
              <a:gd name="T44" fmla="*/ 114 w 73"/>
              <a:gd name="T45" fmla="*/ 21 h 56"/>
              <a:gd name="T46" fmla="*/ 110 w 73"/>
              <a:gd name="T47" fmla="*/ 19 h 56"/>
              <a:gd name="T48" fmla="*/ 103 w 73"/>
              <a:gd name="T49" fmla="*/ 17 h 56"/>
              <a:gd name="T50" fmla="*/ 100 w 73"/>
              <a:gd name="T51" fmla="*/ 16 h 56"/>
              <a:gd name="T52" fmla="*/ 94 w 73"/>
              <a:gd name="T53" fmla="*/ 14 h 56"/>
              <a:gd name="T54" fmla="*/ 87 w 73"/>
              <a:gd name="T55" fmla="*/ 14 h 56"/>
              <a:gd name="T56" fmla="*/ 80 w 73"/>
              <a:gd name="T57" fmla="*/ 10 h 56"/>
              <a:gd name="T58" fmla="*/ 80 w 73"/>
              <a:gd name="T59" fmla="*/ 8 h 56"/>
              <a:gd name="T60" fmla="*/ 77 w 73"/>
              <a:gd name="T61" fmla="*/ 8 h 56"/>
              <a:gd name="T62" fmla="*/ 73 w 73"/>
              <a:gd name="T63" fmla="*/ 8 h 56"/>
              <a:gd name="T64" fmla="*/ 66 w 73"/>
              <a:gd name="T65" fmla="*/ 8 h 56"/>
              <a:gd name="T66" fmla="*/ 60 w 73"/>
              <a:gd name="T67" fmla="*/ 6 h 56"/>
              <a:gd name="T68" fmla="*/ 53 w 73"/>
              <a:gd name="T69" fmla="*/ 4 h 56"/>
              <a:gd name="T70" fmla="*/ 40 w 73"/>
              <a:gd name="T71" fmla="*/ 2 h 56"/>
              <a:gd name="T72" fmla="*/ 29 w 73"/>
              <a:gd name="T73" fmla="*/ 0 h 56"/>
              <a:gd name="T74" fmla="*/ 21 w 73"/>
              <a:gd name="T75" fmla="*/ 0 h 56"/>
              <a:gd name="T76" fmla="*/ 6 w 73"/>
              <a:gd name="T77" fmla="*/ 2 h 56"/>
              <a:gd name="T78" fmla="*/ 2 w 73"/>
              <a:gd name="T79" fmla="*/ 2 h 56"/>
              <a:gd name="T80" fmla="*/ 2 w 73"/>
              <a:gd name="T81" fmla="*/ 4 h 56"/>
              <a:gd name="T82" fmla="*/ 2 w 73"/>
              <a:gd name="T83" fmla="*/ 16 h 56"/>
              <a:gd name="T84" fmla="*/ 2 w 73"/>
              <a:gd name="T85" fmla="*/ 25 h 56"/>
              <a:gd name="T86" fmla="*/ 0 w 73"/>
              <a:gd name="T87" fmla="*/ 25 h 5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73" h="56">
                <a:moveTo>
                  <a:pt x="0" y="25"/>
                </a:moveTo>
                <a:lnTo>
                  <a:pt x="4" y="29"/>
                </a:lnTo>
                <a:lnTo>
                  <a:pt x="10" y="35"/>
                </a:lnTo>
                <a:lnTo>
                  <a:pt x="18" y="37"/>
                </a:lnTo>
                <a:lnTo>
                  <a:pt x="25" y="37"/>
                </a:lnTo>
                <a:lnTo>
                  <a:pt x="27" y="50"/>
                </a:lnTo>
                <a:lnTo>
                  <a:pt x="35" y="50"/>
                </a:lnTo>
                <a:lnTo>
                  <a:pt x="45" y="52"/>
                </a:lnTo>
                <a:lnTo>
                  <a:pt x="46" y="54"/>
                </a:lnTo>
                <a:lnTo>
                  <a:pt x="46" y="56"/>
                </a:lnTo>
                <a:lnTo>
                  <a:pt x="52" y="52"/>
                </a:lnTo>
                <a:lnTo>
                  <a:pt x="54" y="52"/>
                </a:lnTo>
                <a:lnTo>
                  <a:pt x="58" y="52"/>
                </a:lnTo>
                <a:lnTo>
                  <a:pt x="60" y="50"/>
                </a:lnTo>
                <a:lnTo>
                  <a:pt x="62" y="48"/>
                </a:lnTo>
                <a:lnTo>
                  <a:pt x="66" y="48"/>
                </a:lnTo>
                <a:lnTo>
                  <a:pt x="66" y="46"/>
                </a:lnTo>
                <a:lnTo>
                  <a:pt x="66" y="40"/>
                </a:lnTo>
                <a:lnTo>
                  <a:pt x="68" y="33"/>
                </a:lnTo>
                <a:lnTo>
                  <a:pt x="71" y="29"/>
                </a:lnTo>
                <a:lnTo>
                  <a:pt x="73" y="23"/>
                </a:lnTo>
                <a:lnTo>
                  <a:pt x="73" y="21"/>
                </a:lnTo>
                <a:lnTo>
                  <a:pt x="71" y="21"/>
                </a:lnTo>
                <a:lnTo>
                  <a:pt x="68" y="19"/>
                </a:lnTo>
                <a:lnTo>
                  <a:pt x="64" y="17"/>
                </a:lnTo>
                <a:lnTo>
                  <a:pt x="62" y="16"/>
                </a:lnTo>
                <a:lnTo>
                  <a:pt x="58" y="14"/>
                </a:lnTo>
                <a:lnTo>
                  <a:pt x="54" y="14"/>
                </a:lnTo>
                <a:lnTo>
                  <a:pt x="50" y="10"/>
                </a:lnTo>
                <a:lnTo>
                  <a:pt x="50" y="8"/>
                </a:lnTo>
                <a:lnTo>
                  <a:pt x="48" y="8"/>
                </a:lnTo>
                <a:lnTo>
                  <a:pt x="45" y="8"/>
                </a:lnTo>
                <a:lnTo>
                  <a:pt x="41" y="8"/>
                </a:lnTo>
                <a:lnTo>
                  <a:pt x="37" y="6"/>
                </a:lnTo>
                <a:lnTo>
                  <a:pt x="33" y="4"/>
                </a:lnTo>
                <a:lnTo>
                  <a:pt x="25" y="2"/>
                </a:lnTo>
                <a:lnTo>
                  <a:pt x="18" y="0"/>
                </a:lnTo>
                <a:lnTo>
                  <a:pt x="14" y="0"/>
                </a:lnTo>
                <a:lnTo>
                  <a:pt x="6" y="2"/>
                </a:lnTo>
                <a:lnTo>
                  <a:pt x="2" y="2"/>
                </a:lnTo>
                <a:lnTo>
                  <a:pt x="2" y="4"/>
                </a:lnTo>
                <a:lnTo>
                  <a:pt x="2" y="16"/>
                </a:lnTo>
                <a:lnTo>
                  <a:pt x="2" y="25"/>
                </a:lnTo>
                <a:lnTo>
                  <a:pt x="0" y="25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23" name="Freeform 858"/>
          <p:cNvSpPr>
            <a:spLocks/>
          </p:cNvSpPr>
          <p:nvPr/>
        </p:nvSpPr>
        <p:spPr bwMode="gray">
          <a:xfrm>
            <a:off x="3201430" y="3259487"/>
            <a:ext cx="466576" cy="400695"/>
          </a:xfrm>
          <a:custGeom>
            <a:avLst/>
            <a:gdLst>
              <a:gd name="T0" fmla="*/ 53 w 211"/>
              <a:gd name="T1" fmla="*/ 5 h 220"/>
              <a:gd name="T2" fmla="*/ 49 w 211"/>
              <a:gd name="T3" fmla="*/ 13 h 220"/>
              <a:gd name="T4" fmla="*/ 36 w 211"/>
              <a:gd name="T5" fmla="*/ 19 h 220"/>
              <a:gd name="T6" fmla="*/ 27 w 211"/>
              <a:gd name="T7" fmla="*/ 23 h 220"/>
              <a:gd name="T8" fmla="*/ 27 w 211"/>
              <a:gd name="T9" fmla="*/ 32 h 220"/>
              <a:gd name="T10" fmla="*/ 23 w 211"/>
              <a:gd name="T11" fmla="*/ 40 h 220"/>
              <a:gd name="T12" fmla="*/ 16 w 211"/>
              <a:gd name="T13" fmla="*/ 44 h 220"/>
              <a:gd name="T14" fmla="*/ 6 w 211"/>
              <a:gd name="T15" fmla="*/ 46 h 220"/>
              <a:gd name="T16" fmla="*/ 14 w 211"/>
              <a:gd name="T17" fmla="*/ 51 h 220"/>
              <a:gd name="T18" fmla="*/ 18 w 211"/>
              <a:gd name="T19" fmla="*/ 82 h 220"/>
              <a:gd name="T20" fmla="*/ 14 w 211"/>
              <a:gd name="T21" fmla="*/ 86 h 220"/>
              <a:gd name="T22" fmla="*/ 14 w 211"/>
              <a:gd name="T23" fmla="*/ 92 h 220"/>
              <a:gd name="T24" fmla="*/ 14 w 211"/>
              <a:gd name="T25" fmla="*/ 107 h 220"/>
              <a:gd name="T26" fmla="*/ 0 w 211"/>
              <a:gd name="T27" fmla="*/ 115 h 220"/>
              <a:gd name="T28" fmla="*/ 4 w 211"/>
              <a:gd name="T29" fmla="*/ 120 h 220"/>
              <a:gd name="T30" fmla="*/ 14 w 211"/>
              <a:gd name="T31" fmla="*/ 130 h 220"/>
              <a:gd name="T32" fmla="*/ 18 w 211"/>
              <a:gd name="T33" fmla="*/ 136 h 220"/>
              <a:gd name="T34" fmla="*/ 27 w 211"/>
              <a:gd name="T35" fmla="*/ 145 h 220"/>
              <a:gd name="T36" fmla="*/ 39 w 211"/>
              <a:gd name="T37" fmla="*/ 147 h 220"/>
              <a:gd name="T38" fmla="*/ 49 w 211"/>
              <a:gd name="T39" fmla="*/ 151 h 220"/>
              <a:gd name="T40" fmla="*/ 61 w 211"/>
              <a:gd name="T41" fmla="*/ 157 h 220"/>
              <a:gd name="T42" fmla="*/ 111 w 211"/>
              <a:gd name="T43" fmla="*/ 172 h 220"/>
              <a:gd name="T44" fmla="*/ 143 w 211"/>
              <a:gd name="T45" fmla="*/ 157 h 220"/>
              <a:gd name="T46" fmla="*/ 316 w 211"/>
              <a:gd name="T47" fmla="*/ 209 h 220"/>
              <a:gd name="T48" fmla="*/ 335 w 211"/>
              <a:gd name="T49" fmla="*/ 180 h 220"/>
              <a:gd name="T50" fmla="*/ 333 w 211"/>
              <a:gd name="T51" fmla="*/ 67 h 220"/>
              <a:gd name="T52" fmla="*/ 327 w 211"/>
              <a:gd name="T53" fmla="*/ 61 h 220"/>
              <a:gd name="T54" fmla="*/ 327 w 211"/>
              <a:gd name="T55" fmla="*/ 49 h 220"/>
              <a:gd name="T56" fmla="*/ 330 w 211"/>
              <a:gd name="T57" fmla="*/ 40 h 220"/>
              <a:gd name="T58" fmla="*/ 323 w 211"/>
              <a:gd name="T59" fmla="*/ 28 h 220"/>
              <a:gd name="T60" fmla="*/ 316 w 211"/>
              <a:gd name="T61" fmla="*/ 23 h 220"/>
              <a:gd name="T62" fmla="*/ 299 w 211"/>
              <a:gd name="T63" fmla="*/ 21 h 220"/>
              <a:gd name="T64" fmla="*/ 287 w 211"/>
              <a:gd name="T65" fmla="*/ 13 h 220"/>
              <a:gd name="T66" fmla="*/ 256 w 211"/>
              <a:gd name="T67" fmla="*/ 7 h 220"/>
              <a:gd name="T68" fmla="*/ 238 w 211"/>
              <a:gd name="T69" fmla="*/ 15 h 220"/>
              <a:gd name="T70" fmla="*/ 222 w 211"/>
              <a:gd name="T71" fmla="*/ 24 h 220"/>
              <a:gd name="T72" fmla="*/ 233 w 211"/>
              <a:gd name="T73" fmla="*/ 30 h 220"/>
              <a:gd name="T74" fmla="*/ 233 w 211"/>
              <a:gd name="T75" fmla="*/ 38 h 220"/>
              <a:gd name="T76" fmla="*/ 211 w 211"/>
              <a:gd name="T77" fmla="*/ 49 h 220"/>
              <a:gd name="T78" fmla="*/ 202 w 211"/>
              <a:gd name="T79" fmla="*/ 44 h 220"/>
              <a:gd name="T80" fmla="*/ 150 w 211"/>
              <a:gd name="T81" fmla="*/ 34 h 220"/>
              <a:gd name="T82" fmla="*/ 122 w 211"/>
              <a:gd name="T83" fmla="*/ 15 h 220"/>
              <a:gd name="T84" fmla="*/ 77 w 211"/>
              <a:gd name="T85" fmla="*/ 11 h 220"/>
              <a:gd name="T86" fmla="*/ 67 w 211"/>
              <a:gd name="T87" fmla="*/ 7 h 220"/>
              <a:gd name="T88" fmla="*/ 57 w 211"/>
              <a:gd name="T89" fmla="*/ 1 h 220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211" h="220">
                <a:moveTo>
                  <a:pt x="36" y="0"/>
                </a:moveTo>
                <a:lnTo>
                  <a:pt x="33" y="5"/>
                </a:lnTo>
                <a:lnTo>
                  <a:pt x="35" y="9"/>
                </a:lnTo>
                <a:lnTo>
                  <a:pt x="31" y="13"/>
                </a:lnTo>
                <a:lnTo>
                  <a:pt x="27" y="17"/>
                </a:lnTo>
                <a:lnTo>
                  <a:pt x="23" y="19"/>
                </a:lnTo>
                <a:lnTo>
                  <a:pt x="19" y="21"/>
                </a:lnTo>
                <a:lnTo>
                  <a:pt x="17" y="23"/>
                </a:lnTo>
                <a:lnTo>
                  <a:pt x="17" y="26"/>
                </a:lnTo>
                <a:lnTo>
                  <a:pt x="17" y="32"/>
                </a:lnTo>
                <a:lnTo>
                  <a:pt x="17" y="36"/>
                </a:lnTo>
                <a:lnTo>
                  <a:pt x="15" y="40"/>
                </a:lnTo>
                <a:lnTo>
                  <a:pt x="13" y="44"/>
                </a:lnTo>
                <a:lnTo>
                  <a:pt x="10" y="44"/>
                </a:lnTo>
                <a:lnTo>
                  <a:pt x="8" y="44"/>
                </a:lnTo>
                <a:lnTo>
                  <a:pt x="6" y="46"/>
                </a:lnTo>
                <a:lnTo>
                  <a:pt x="6" y="49"/>
                </a:lnTo>
                <a:lnTo>
                  <a:pt x="8" y="51"/>
                </a:lnTo>
                <a:lnTo>
                  <a:pt x="6" y="76"/>
                </a:lnTo>
                <a:lnTo>
                  <a:pt x="12" y="82"/>
                </a:lnTo>
                <a:lnTo>
                  <a:pt x="8" y="84"/>
                </a:lnTo>
                <a:lnTo>
                  <a:pt x="8" y="86"/>
                </a:lnTo>
                <a:lnTo>
                  <a:pt x="8" y="90"/>
                </a:lnTo>
                <a:lnTo>
                  <a:pt x="8" y="92"/>
                </a:lnTo>
                <a:lnTo>
                  <a:pt x="8" y="97"/>
                </a:lnTo>
                <a:lnTo>
                  <a:pt x="8" y="107"/>
                </a:lnTo>
                <a:lnTo>
                  <a:pt x="4" y="113"/>
                </a:lnTo>
                <a:lnTo>
                  <a:pt x="0" y="115"/>
                </a:lnTo>
                <a:lnTo>
                  <a:pt x="0" y="117"/>
                </a:lnTo>
                <a:lnTo>
                  <a:pt x="4" y="120"/>
                </a:lnTo>
                <a:lnTo>
                  <a:pt x="6" y="124"/>
                </a:lnTo>
                <a:lnTo>
                  <a:pt x="8" y="130"/>
                </a:lnTo>
                <a:lnTo>
                  <a:pt x="12" y="132"/>
                </a:lnTo>
                <a:lnTo>
                  <a:pt x="12" y="136"/>
                </a:lnTo>
                <a:lnTo>
                  <a:pt x="13" y="142"/>
                </a:lnTo>
                <a:lnTo>
                  <a:pt x="17" y="145"/>
                </a:lnTo>
                <a:lnTo>
                  <a:pt x="21" y="145"/>
                </a:lnTo>
                <a:lnTo>
                  <a:pt x="25" y="147"/>
                </a:lnTo>
                <a:lnTo>
                  <a:pt x="29" y="149"/>
                </a:lnTo>
                <a:lnTo>
                  <a:pt x="31" y="151"/>
                </a:lnTo>
                <a:lnTo>
                  <a:pt x="36" y="155"/>
                </a:lnTo>
                <a:lnTo>
                  <a:pt x="38" y="157"/>
                </a:lnTo>
                <a:lnTo>
                  <a:pt x="67" y="174"/>
                </a:lnTo>
                <a:lnTo>
                  <a:pt x="69" y="172"/>
                </a:lnTo>
                <a:lnTo>
                  <a:pt x="79" y="165"/>
                </a:lnTo>
                <a:lnTo>
                  <a:pt x="90" y="157"/>
                </a:lnTo>
                <a:lnTo>
                  <a:pt x="198" y="220"/>
                </a:lnTo>
                <a:lnTo>
                  <a:pt x="198" y="209"/>
                </a:lnTo>
                <a:lnTo>
                  <a:pt x="211" y="209"/>
                </a:lnTo>
                <a:lnTo>
                  <a:pt x="211" y="180"/>
                </a:lnTo>
                <a:lnTo>
                  <a:pt x="209" y="67"/>
                </a:lnTo>
                <a:lnTo>
                  <a:pt x="207" y="63"/>
                </a:lnTo>
                <a:lnTo>
                  <a:pt x="205" y="61"/>
                </a:lnTo>
                <a:lnTo>
                  <a:pt x="205" y="55"/>
                </a:lnTo>
                <a:lnTo>
                  <a:pt x="205" y="49"/>
                </a:lnTo>
                <a:lnTo>
                  <a:pt x="207" y="46"/>
                </a:lnTo>
                <a:lnTo>
                  <a:pt x="207" y="40"/>
                </a:lnTo>
                <a:lnTo>
                  <a:pt x="205" y="34"/>
                </a:lnTo>
                <a:lnTo>
                  <a:pt x="203" y="28"/>
                </a:lnTo>
                <a:lnTo>
                  <a:pt x="203" y="26"/>
                </a:lnTo>
                <a:lnTo>
                  <a:pt x="198" y="23"/>
                </a:lnTo>
                <a:lnTo>
                  <a:pt x="196" y="21"/>
                </a:lnTo>
                <a:lnTo>
                  <a:pt x="188" y="21"/>
                </a:lnTo>
                <a:lnTo>
                  <a:pt x="182" y="21"/>
                </a:lnTo>
                <a:lnTo>
                  <a:pt x="180" y="13"/>
                </a:lnTo>
                <a:lnTo>
                  <a:pt x="169" y="9"/>
                </a:lnTo>
                <a:lnTo>
                  <a:pt x="161" y="7"/>
                </a:lnTo>
                <a:lnTo>
                  <a:pt x="155" y="9"/>
                </a:lnTo>
                <a:lnTo>
                  <a:pt x="150" y="15"/>
                </a:lnTo>
                <a:lnTo>
                  <a:pt x="144" y="19"/>
                </a:lnTo>
                <a:lnTo>
                  <a:pt x="140" y="24"/>
                </a:lnTo>
                <a:lnTo>
                  <a:pt x="142" y="28"/>
                </a:lnTo>
                <a:lnTo>
                  <a:pt x="146" y="30"/>
                </a:lnTo>
                <a:lnTo>
                  <a:pt x="146" y="34"/>
                </a:lnTo>
                <a:lnTo>
                  <a:pt x="146" y="38"/>
                </a:lnTo>
                <a:lnTo>
                  <a:pt x="138" y="44"/>
                </a:lnTo>
                <a:lnTo>
                  <a:pt x="132" y="49"/>
                </a:lnTo>
                <a:lnTo>
                  <a:pt x="129" y="46"/>
                </a:lnTo>
                <a:lnTo>
                  <a:pt x="127" y="44"/>
                </a:lnTo>
                <a:lnTo>
                  <a:pt x="109" y="40"/>
                </a:lnTo>
                <a:lnTo>
                  <a:pt x="94" y="34"/>
                </a:lnTo>
                <a:lnTo>
                  <a:pt x="84" y="24"/>
                </a:lnTo>
                <a:lnTo>
                  <a:pt x="77" y="15"/>
                </a:lnTo>
                <a:lnTo>
                  <a:pt x="63" y="13"/>
                </a:lnTo>
                <a:lnTo>
                  <a:pt x="48" y="11"/>
                </a:lnTo>
                <a:lnTo>
                  <a:pt x="48" y="7"/>
                </a:lnTo>
                <a:lnTo>
                  <a:pt x="42" y="7"/>
                </a:lnTo>
                <a:lnTo>
                  <a:pt x="38" y="5"/>
                </a:lnTo>
                <a:lnTo>
                  <a:pt x="36" y="1"/>
                </a:lnTo>
                <a:lnTo>
                  <a:pt x="36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24" name="Freeform 859"/>
          <p:cNvSpPr>
            <a:spLocks/>
          </p:cNvSpPr>
          <p:nvPr/>
        </p:nvSpPr>
        <p:spPr bwMode="gray">
          <a:xfrm>
            <a:off x="2644843" y="3971616"/>
            <a:ext cx="120738" cy="132959"/>
          </a:xfrm>
          <a:custGeom>
            <a:avLst/>
            <a:gdLst>
              <a:gd name="T0" fmla="*/ 0 w 55"/>
              <a:gd name="T1" fmla="*/ 33 h 73"/>
              <a:gd name="T2" fmla="*/ 2 w 55"/>
              <a:gd name="T3" fmla="*/ 36 h 73"/>
              <a:gd name="T4" fmla="*/ 3 w 55"/>
              <a:gd name="T5" fmla="*/ 40 h 73"/>
              <a:gd name="T6" fmla="*/ 17 w 55"/>
              <a:gd name="T7" fmla="*/ 46 h 73"/>
              <a:gd name="T8" fmla="*/ 29 w 55"/>
              <a:gd name="T9" fmla="*/ 50 h 73"/>
              <a:gd name="T10" fmla="*/ 38 w 55"/>
              <a:gd name="T11" fmla="*/ 58 h 73"/>
              <a:gd name="T12" fmla="*/ 48 w 55"/>
              <a:gd name="T13" fmla="*/ 65 h 73"/>
              <a:gd name="T14" fmla="*/ 55 w 55"/>
              <a:gd name="T15" fmla="*/ 69 h 73"/>
              <a:gd name="T16" fmla="*/ 61 w 55"/>
              <a:gd name="T17" fmla="*/ 71 h 73"/>
              <a:gd name="T18" fmla="*/ 70 w 55"/>
              <a:gd name="T19" fmla="*/ 73 h 73"/>
              <a:gd name="T20" fmla="*/ 78 w 55"/>
              <a:gd name="T21" fmla="*/ 73 h 73"/>
              <a:gd name="T22" fmla="*/ 78 w 55"/>
              <a:gd name="T23" fmla="*/ 71 h 73"/>
              <a:gd name="T24" fmla="*/ 78 w 55"/>
              <a:gd name="T25" fmla="*/ 67 h 73"/>
              <a:gd name="T26" fmla="*/ 75 w 55"/>
              <a:gd name="T27" fmla="*/ 63 h 73"/>
              <a:gd name="T28" fmla="*/ 78 w 55"/>
              <a:gd name="T29" fmla="*/ 61 h 73"/>
              <a:gd name="T30" fmla="*/ 80 w 55"/>
              <a:gd name="T31" fmla="*/ 58 h 73"/>
              <a:gd name="T32" fmla="*/ 80 w 55"/>
              <a:gd name="T33" fmla="*/ 54 h 73"/>
              <a:gd name="T34" fmla="*/ 84 w 55"/>
              <a:gd name="T35" fmla="*/ 50 h 73"/>
              <a:gd name="T36" fmla="*/ 80 w 55"/>
              <a:gd name="T37" fmla="*/ 50 h 73"/>
              <a:gd name="T38" fmla="*/ 75 w 55"/>
              <a:gd name="T39" fmla="*/ 48 h 73"/>
              <a:gd name="T40" fmla="*/ 73 w 55"/>
              <a:gd name="T41" fmla="*/ 42 h 73"/>
              <a:gd name="T42" fmla="*/ 70 w 55"/>
              <a:gd name="T43" fmla="*/ 38 h 73"/>
              <a:gd name="T44" fmla="*/ 67 w 55"/>
              <a:gd name="T45" fmla="*/ 35 h 73"/>
              <a:gd name="T46" fmla="*/ 58 w 55"/>
              <a:gd name="T47" fmla="*/ 33 h 73"/>
              <a:gd name="T48" fmla="*/ 55 w 55"/>
              <a:gd name="T49" fmla="*/ 33 h 73"/>
              <a:gd name="T50" fmla="*/ 58 w 55"/>
              <a:gd name="T51" fmla="*/ 29 h 73"/>
              <a:gd name="T52" fmla="*/ 63 w 55"/>
              <a:gd name="T53" fmla="*/ 23 h 73"/>
              <a:gd name="T54" fmla="*/ 63 w 55"/>
              <a:gd name="T55" fmla="*/ 17 h 73"/>
              <a:gd name="T56" fmla="*/ 61 w 55"/>
              <a:gd name="T57" fmla="*/ 13 h 73"/>
              <a:gd name="T58" fmla="*/ 61 w 55"/>
              <a:gd name="T59" fmla="*/ 11 h 73"/>
              <a:gd name="T60" fmla="*/ 55 w 55"/>
              <a:gd name="T61" fmla="*/ 13 h 73"/>
              <a:gd name="T62" fmla="*/ 48 w 55"/>
              <a:gd name="T63" fmla="*/ 19 h 73"/>
              <a:gd name="T64" fmla="*/ 45 w 55"/>
              <a:gd name="T65" fmla="*/ 21 h 73"/>
              <a:gd name="T66" fmla="*/ 42 w 55"/>
              <a:gd name="T67" fmla="*/ 17 h 73"/>
              <a:gd name="T68" fmla="*/ 45 w 55"/>
              <a:gd name="T69" fmla="*/ 15 h 73"/>
              <a:gd name="T70" fmla="*/ 45 w 55"/>
              <a:gd name="T71" fmla="*/ 8 h 73"/>
              <a:gd name="T72" fmla="*/ 42 w 55"/>
              <a:gd name="T73" fmla="*/ 2 h 73"/>
              <a:gd name="T74" fmla="*/ 39 w 55"/>
              <a:gd name="T75" fmla="*/ 0 h 73"/>
              <a:gd name="T76" fmla="*/ 39 w 55"/>
              <a:gd name="T77" fmla="*/ 2 h 73"/>
              <a:gd name="T78" fmla="*/ 38 w 55"/>
              <a:gd name="T79" fmla="*/ 4 h 73"/>
              <a:gd name="T80" fmla="*/ 33 w 55"/>
              <a:gd name="T81" fmla="*/ 4 h 73"/>
              <a:gd name="T82" fmla="*/ 29 w 55"/>
              <a:gd name="T83" fmla="*/ 4 h 73"/>
              <a:gd name="T84" fmla="*/ 29 w 55"/>
              <a:gd name="T85" fmla="*/ 6 h 73"/>
              <a:gd name="T86" fmla="*/ 25 w 55"/>
              <a:gd name="T87" fmla="*/ 10 h 73"/>
              <a:gd name="T88" fmla="*/ 19 w 55"/>
              <a:gd name="T89" fmla="*/ 11 h 73"/>
              <a:gd name="T90" fmla="*/ 17 w 55"/>
              <a:gd name="T91" fmla="*/ 13 h 73"/>
              <a:gd name="T92" fmla="*/ 15 w 55"/>
              <a:gd name="T93" fmla="*/ 17 h 73"/>
              <a:gd name="T94" fmla="*/ 5 w 55"/>
              <a:gd name="T95" fmla="*/ 23 h 73"/>
              <a:gd name="T96" fmla="*/ 2 w 55"/>
              <a:gd name="T97" fmla="*/ 29 h 73"/>
              <a:gd name="T98" fmla="*/ 0 w 55"/>
              <a:gd name="T99" fmla="*/ 33 h 73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55" h="73">
                <a:moveTo>
                  <a:pt x="0" y="33"/>
                </a:moveTo>
                <a:lnTo>
                  <a:pt x="2" y="36"/>
                </a:lnTo>
                <a:lnTo>
                  <a:pt x="3" y="40"/>
                </a:lnTo>
                <a:lnTo>
                  <a:pt x="11" y="46"/>
                </a:lnTo>
                <a:lnTo>
                  <a:pt x="19" y="50"/>
                </a:lnTo>
                <a:lnTo>
                  <a:pt x="25" y="58"/>
                </a:lnTo>
                <a:lnTo>
                  <a:pt x="32" y="65"/>
                </a:lnTo>
                <a:lnTo>
                  <a:pt x="36" y="69"/>
                </a:lnTo>
                <a:lnTo>
                  <a:pt x="40" y="71"/>
                </a:lnTo>
                <a:lnTo>
                  <a:pt x="46" y="73"/>
                </a:lnTo>
                <a:lnTo>
                  <a:pt x="51" y="73"/>
                </a:lnTo>
                <a:lnTo>
                  <a:pt x="51" y="71"/>
                </a:lnTo>
                <a:lnTo>
                  <a:pt x="51" y="67"/>
                </a:lnTo>
                <a:lnTo>
                  <a:pt x="49" y="63"/>
                </a:lnTo>
                <a:lnTo>
                  <a:pt x="51" y="61"/>
                </a:lnTo>
                <a:lnTo>
                  <a:pt x="53" y="58"/>
                </a:lnTo>
                <a:lnTo>
                  <a:pt x="53" y="54"/>
                </a:lnTo>
                <a:lnTo>
                  <a:pt x="55" y="50"/>
                </a:lnTo>
                <a:lnTo>
                  <a:pt x="53" y="50"/>
                </a:lnTo>
                <a:lnTo>
                  <a:pt x="49" y="48"/>
                </a:lnTo>
                <a:lnTo>
                  <a:pt x="48" y="42"/>
                </a:lnTo>
                <a:lnTo>
                  <a:pt x="46" y="38"/>
                </a:lnTo>
                <a:lnTo>
                  <a:pt x="44" y="35"/>
                </a:lnTo>
                <a:lnTo>
                  <a:pt x="38" y="33"/>
                </a:lnTo>
                <a:lnTo>
                  <a:pt x="36" y="33"/>
                </a:lnTo>
                <a:lnTo>
                  <a:pt x="38" y="29"/>
                </a:lnTo>
                <a:lnTo>
                  <a:pt x="42" y="23"/>
                </a:lnTo>
                <a:lnTo>
                  <a:pt x="42" y="17"/>
                </a:lnTo>
                <a:lnTo>
                  <a:pt x="40" y="13"/>
                </a:lnTo>
                <a:lnTo>
                  <a:pt x="40" y="11"/>
                </a:lnTo>
                <a:lnTo>
                  <a:pt x="36" y="13"/>
                </a:lnTo>
                <a:lnTo>
                  <a:pt x="32" y="19"/>
                </a:lnTo>
                <a:lnTo>
                  <a:pt x="30" y="21"/>
                </a:lnTo>
                <a:lnTo>
                  <a:pt x="28" y="17"/>
                </a:lnTo>
                <a:lnTo>
                  <a:pt x="30" y="15"/>
                </a:lnTo>
                <a:lnTo>
                  <a:pt x="30" y="8"/>
                </a:lnTo>
                <a:lnTo>
                  <a:pt x="28" y="2"/>
                </a:lnTo>
                <a:lnTo>
                  <a:pt x="26" y="0"/>
                </a:lnTo>
                <a:lnTo>
                  <a:pt x="26" y="2"/>
                </a:lnTo>
                <a:lnTo>
                  <a:pt x="25" y="4"/>
                </a:lnTo>
                <a:lnTo>
                  <a:pt x="21" y="4"/>
                </a:lnTo>
                <a:lnTo>
                  <a:pt x="19" y="4"/>
                </a:lnTo>
                <a:lnTo>
                  <a:pt x="19" y="6"/>
                </a:lnTo>
                <a:lnTo>
                  <a:pt x="17" y="10"/>
                </a:lnTo>
                <a:lnTo>
                  <a:pt x="13" y="11"/>
                </a:lnTo>
                <a:lnTo>
                  <a:pt x="11" y="13"/>
                </a:lnTo>
                <a:lnTo>
                  <a:pt x="9" y="17"/>
                </a:lnTo>
                <a:lnTo>
                  <a:pt x="5" y="23"/>
                </a:lnTo>
                <a:lnTo>
                  <a:pt x="2" y="29"/>
                </a:lnTo>
                <a:lnTo>
                  <a:pt x="0" y="33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25" name="Freeform 860"/>
          <p:cNvSpPr>
            <a:spLocks/>
          </p:cNvSpPr>
          <p:nvPr/>
        </p:nvSpPr>
        <p:spPr bwMode="gray">
          <a:xfrm>
            <a:off x="3710982" y="5055313"/>
            <a:ext cx="51160" cy="38249"/>
          </a:xfrm>
          <a:custGeom>
            <a:avLst/>
            <a:gdLst>
              <a:gd name="T0" fmla="*/ 18 w 23"/>
              <a:gd name="T1" fmla="*/ 19 h 21"/>
              <a:gd name="T2" fmla="*/ 18 w 23"/>
              <a:gd name="T3" fmla="*/ 19 h 21"/>
              <a:gd name="T4" fmla="*/ 22 w 23"/>
              <a:gd name="T5" fmla="*/ 17 h 21"/>
              <a:gd name="T6" fmla="*/ 26 w 23"/>
              <a:gd name="T7" fmla="*/ 15 h 21"/>
              <a:gd name="T8" fmla="*/ 30 w 23"/>
              <a:gd name="T9" fmla="*/ 15 h 21"/>
              <a:gd name="T10" fmla="*/ 35 w 23"/>
              <a:gd name="T11" fmla="*/ 13 h 21"/>
              <a:gd name="T12" fmla="*/ 38 w 23"/>
              <a:gd name="T13" fmla="*/ 13 h 21"/>
              <a:gd name="T14" fmla="*/ 38 w 23"/>
              <a:gd name="T15" fmla="*/ 9 h 21"/>
              <a:gd name="T16" fmla="*/ 35 w 23"/>
              <a:gd name="T17" fmla="*/ 8 h 21"/>
              <a:gd name="T18" fmla="*/ 32 w 23"/>
              <a:gd name="T19" fmla="*/ 6 h 21"/>
              <a:gd name="T20" fmla="*/ 30 w 23"/>
              <a:gd name="T21" fmla="*/ 2 h 21"/>
              <a:gd name="T22" fmla="*/ 26 w 23"/>
              <a:gd name="T23" fmla="*/ 0 h 21"/>
              <a:gd name="T24" fmla="*/ 26 w 23"/>
              <a:gd name="T25" fmla="*/ 0 h 21"/>
              <a:gd name="T26" fmla="*/ 18 w 23"/>
              <a:gd name="T27" fmla="*/ 2 h 21"/>
              <a:gd name="T28" fmla="*/ 14 w 23"/>
              <a:gd name="T29" fmla="*/ 6 h 21"/>
              <a:gd name="T30" fmla="*/ 4 w 23"/>
              <a:gd name="T31" fmla="*/ 8 h 21"/>
              <a:gd name="T32" fmla="*/ 2 w 23"/>
              <a:gd name="T33" fmla="*/ 8 h 21"/>
              <a:gd name="T34" fmla="*/ 0 w 23"/>
              <a:gd name="T35" fmla="*/ 9 h 21"/>
              <a:gd name="T36" fmla="*/ 0 w 23"/>
              <a:gd name="T37" fmla="*/ 11 h 21"/>
              <a:gd name="T38" fmla="*/ 2 w 23"/>
              <a:gd name="T39" fmla="*/ 13 h 21"/>
              <a:gd name="T40" fmla="*/ 2 w 23"/>
              <a:gd name="T41" fmla="*/ 17 h 21"/>
              <a:gd name="T42" fmla="*/ 4 w 23"/>
              <a:gd name="T43" fmla="*/ 21 h 21"/>
              <a:gd name="T44" fmla="*/ 12 w 23"/>
              <a:gd name="T45" fmla="*/ 21 h 21"/>
              <a:gd name="T46" fmla="*/ 16 w 23"/>
              <a:gd name="T47" fmla="*/ 21 h 21"/>
              <a:gd name="T48" fmla="*/ 18 w 23"/>
              <a:gd name="T49" fmla="*/ 19 h 2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3" h="21">
                <a:moveTo>
                  <a:pt x="12" y="19"/>
                </a:moveTo>
                <a:lnTo>
                  <a:pt x="12" y="19"/>
                </a:lnTo>
                <a:lnTo>
                  <a:pt x="14" y="17"/>
                </a:lnTo>
                <a:lnTo>
                  <a:pt x="16" y="15"/>
                </a:lnTo>
                <a:lnTo>
                  <a:pt x="18" y="15"/>
                </a:lnTo>
                <a:lnTo>
                  <a:pt x="21" y="13"/>
                </a:lnTo>
                <a:lnTo>
                  <a:pt x="23" y="13"/>
                </a:lnTo>
                <a:lnTo>
                  <a:pt x="23" y="9"/>
                </a:lnTo>
                <a:lnTo>
                  <a:pt x="21" y="8"/>
                </a:lnTo>
                <a:lnTo>
                  <a:pt x="19" y="6"/>
                </a:lnTo>
                <a:lnTo>
                  <a:pt x="18" y="2"/>
                </a:lnTo>
                <a:lnTo>
                  <a:pt x="16" y="0"/>
                </a:lnTo>
                <a:lnTo>
                  <a:pt x="12" y="2"/>
                </a:lnTo>
                <a:lnTo>
                  <a:pt x="8" y="6"/>
                </a:lnTo>
                <a:lnTo>
                  <a:pt x="4" y="8"/>
                </a:lnTo>
                <a:lnTo>
                  <a:pt x="2" y="8"/>
                </a:lnTo>
                <a:lnTo>
                  <a:pt x="0" y="9"/>
                </a:lnTo>
                <a:lnTo>
                  <a:pt x="0" y="11"/>
                </a:lnTo>
                <a:lnTo>
                  <a:pt x="2" y="13"/>
                </a:lnTo>
                <a:lnTo>
                  <a:pt x="2" y="17"/>
                </a:lnTo>
                <a:lnTo>
                  <a:pt x="4" y="21"/>
                </a:lnTo>
                <a:lnTo>
                  <a:pt x="6" y="21"/>
                </a:lnTo>
                <a:lnTo>
                  <a:pt x="10" y="21"/>
                </a:lnTo>
                <a:lnTo>
                  <a:pt x="12" y="19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26" name="Freeform 861"/>
          <p:cNvSpPr>
            <a:spLocks/>
          </p:cNvSpPr>
          <p:nvPr/>
        </p:nvSpPr>
        <p:spPr bwMode="gray">
          <a:xfrm>
            <a:off x="3946316" y="3215753"/>
            <a:ext cx="51160" cy="60105"/>
          </a:xfrm>
          <a:custGeom>
            <a:avLst/>
            <a:gdLst>
              <a:gd name="T0" fmla="*/ 2 w 23"/>
              <a:gd name="T1" fmla="*/ 33 h 33"/>
              <a:gd name="T2" fmla="*/ 12 w 23"/>
              <a:gd name="T3" fmla="*/ 31 h 33"/>
              <a:gd name="T4" fmla="*/ 15 w 23"/>
              <a:gd name="T5" fmla="*/ 29 h 33"/>
              <a:gd name="T6" fmla="*/ 15 w 23"/>
              <a:gd name="T7" fmla="*/ 29 h 33"/>
              <a:gd name="T8" fmla="*/ 17 w 23"/>
              <a:gd name="T9" fmla="*/ 25 h 33"/>
              <a:gd name="T10" fmla="*/ 20 w 23"/>
              <a:gd name="T11" fmla="*/ 24 h 33"/>
              <a:gd name="T12" fmla="*/ 24 w 23"/>
              <a:gd name="T13" fmla="*/ 24 h 33"/>
              <a:gd name="T14" fmla="*/ 28 w 23"/>
              <a:gd name="T15" fmla="*/ 18 h 33"/>
              <a:gd name="T16" fmla="*/ 28 w 23"/>
              <a:gd name="T17" fmla="*/ 14 h 33"/>
              <a:gd name="T18" fmla="*/ 35 w 23"/>
              <a:gd name="T19" fmla="*/ 8 h 33"/>
              <a:gd name="T20" fmla="*/ 38 w 23"/>
              <a:gd name="T21" fmla="*/ 2 h 33"/>
              <a:gd name="T22" fmla="*/ 35 w 23"/>
              <a:gd name="T23" fmla="*/ 0 h 33"/>
              <a:gd name="T24" fmla="*/ 24 w 23"/>
              <a:gd name="T25" fmla="*/ 0 h 33"/>
              <a:gd name="T26" fmla="*/ 17 w 23"/>
              <a:gd name="T27" fmla="*/ 4 h 33"/>
              <a:gd name="T28" fmla="*/ 15 w 23"/>
              <a:gd name="T29" fmla="*/ 6 h 33"/>
              <a:gd name="T30" fmla="*/ 12 w 23"/>
              <a:gd name="T31" fmla="*/ 18 h 33"/>
              <a:gd name="T32" fmla="*/ 0 w 23"/>
              <a:gd name="T33" fmla="*/ 27 h 33"/>
              <a:gd name="T34" fmla="*/ 0 w 23"/>
              <a:gd name="T35" fmla="*/ 31 h 33"/>
              <a:gd name="T36" fmla="*/ 2 w 23"/>
              <a:gd name="T37" fmla="*/ 33 h 33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3" h="33">
                <a:moveTo>
                  <a:pt x="2" y="33"/>
                </a:moveTo>
                <a:lnTo>
                  <a:pt x="6" y="31"/>
                </a:lnTo>
                <a:lnTo>
                  <a:pt x="9" y="29"/>
                </a:lnTo>
                <a:lnTo>
                  <a:pt x="11" y="25"/>
                </a:lnTo>
                <a:lnTo>
                  <a:pt x="13" y="24"/>
                </a:lnTo>
                <a:lnTo>
                  <a:pt x="15" y="24"/>
                </a:lnTo>
                <a:lnTo>
                  <a:pt x="17" y="18"/>
                </a:lnTo>
                <a:lnTo>
                  <a:pt x="17" y="14"/>
                </a:lnTo>
                <a:lnTo>
                  <a:pt x="21" y="8"/>
                </a:lnTo>
                <a:lnTo>
                  <a:pt x="23" y="2"/>
                </a:lnTo>
                <a:lnTo>
                  <a:pt x="21" y="0"/>
                </a:lnTo>
                <a:lnTo>
                  <a:pt x="15" y="0"/>
                </a:lnTo>
                <a:lnTo>
                  <a:pt x="11" y="4"/>
                </a:lnTo>
                <a:lnTo>
                  <a:pt x="9" y="6"/>
                </a:lnTo>
                <a:lnTo>
                  <a:pt x="6" y="18"/>
                </a:lnTo>
                <a:lnTo>
                  <a:pt x="0" y="27"/>
                </a:lnTo>
                <a:lnTo>
                  <a:pt x="0" y="31"/>
                </a:lnTo>
                <a:lnTo>
                  <a:pt x="2" y="33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27" name="Freeform 862"/>
          <p:cNvSpPr>
            <a:spLocks/>
          </p:cNvSpPr>
          <p:nvPr/>
        </p:nvSpPr>
        <p:spPr bwMode="gray">
          <a:xfrm>
            <a:off x="3553424" y="2434437"/>
            <a:ext cx="212824" cy="100174"/>
          </a:xfrm>
          <a:custGeom>
            <a:avLst/>
            <a:gdLst>
              <a:gd name="T0" fmla="*/ 63 w 96"/>
              <a:gd name="T1" fmla="*/ 13 h 55"/>
              <a:gd name="T2" fmla="*/ 51 w 96"/>
              <a:gd name="T3" fmla="*/ 21 h 55"/>
              <a:gd name="T4" fmla="*/ 34 w 96"/>
              <a:gd name="T5" fmla="*/ 13 h 55"/>
              <a:gd name="T6" fmla="*/ 22 w 96"/>
              <a:gd name="T7" fmla="*/ 7 h 55"/>
              <a:gd name="T8" fmla="*/ 16 w 96"/>
              <a:gd name="T9" fmla="*/ 15 h 55"/>
              <a:gd name="T10" fmla="*/ 12 w 96"/>
              <a:gd name="T11" fmla="*/ 26 h 55"/>
              <a:gd name="T12" fmla="*/ 2 w 96"/>
              <a:gd name="T13" fmla="*/ 34 h 55"/>
              <a:gd name="T14" fmla="*/ 12 w 96"/>
              <a:gd name="T15" fmla="*/ 34 h 55"/>
              <a:gd name="T16" fmla="*/ 26 w 96"/>
              <a:gd name="T17" fmla="*/ 34 h 55"/>
              <a:gd name="T18" fmla="*/ 51 w 96"/>
              <a:gd name="T19" fmla="*/ 38 h 55"/>
              <a:gd name="T20" fmla="*/ 63 w 96"/>
              <a:gd name="T21" fmla="*/ 42 h 55"/>
              <a:gd name="T22" fmla="*/ 74 w 96"/>
              <a:gd name="T23" fmla="*/ 42 h 55"/>
              <a:gd name="T24" fmla="*/ 78 w 96"/>
              <a:gd name="T25" fmla="*/ 44 h 55"/>
              <a:gd name="T26" fmla="*/ 92 w 96"/>
              <a:gd name="T27" fmla="*/ 48 h 55"/>
              <a:gd name="T28" fmla="*/ 101 w 96"/>
              <a:gd name="T29" fmla="*/ 51 h 55"/>
              <a:gd name="T30" fmla="*/ 112 w 96"/>
              <a:gd name="T31" fmla="*/ 55 h 55"/>
              <a:gd name="T32" fmla="*/ 118 w 96"/>
              <a:gd name="T33" fmla="*/ 51 h 55"/>
              <a:gd name="T34" fmla="*/ 135 w 96"/>
              <a:gd name="T35" fmla="*/ 51 h 55"/>
              <a:gd name="T36" fmla="*/ 138 w 96"/>
              <a:gd name="T37" fmla="*/ 50 h 55"/>
              <a:gd name="T38" fmla="*/ 138 w 96"/>
              <a:gd name="T39" fmla="*/ 40 h 55"/>
              <a:gd name="T40" fmla="*/ 146 w 96"/>
              <a:gd name="T41" fmla="*/ 40 h 55"/>
              <a:gd name="T42" fmla="*/ 152 w 96"/>
              <a:gd name="T43" fmla="*/ 32 h 55"/>
              <a:gd name="T44" fmla="*/ 146 w 96"/>
              <a:gd name="T45" fmla="*/ 26 h 55"/>
              <a:gd name="T46" fmla="*/ 138 w 96"/>
              <a:gd name="T47" fmla="*/ 25 h 55"/>
              <a:gd name="T48" fmla="*/ 138 w 96"/>
              <a:gd name="T49" fmla="*/ 15 h 55"/>
              <a:gd name="T50" fmla="*/ 128 w 96"/>
              <a:gd name="T51" fmla="*/ 15 h 55"/>
              <a:gd name="T52" fmla="*/ 125 w 96"/>
              <a:gd name="T53" fmla="*/ 9 h 55"/>
              <a:gd name="T54" fmla="*/ 109 w 96"/>
              <a:gd name="T55" fmla="*/ 5 h 55"/>
              <a:gd name="T56" fmla="*/ 101 w 96"/>
              <a:gd name="T57" fmla="*/ 3 h 55"/>
              <a:gd name="T58" fmla="*/ 85 w 96"/>
              <a:gd name="T59" fmla="*/ 0 h 55"/>
              <a:gd name="T60" fmla="*/ 80 w 96"/>
              <a:gd name="T61" fmla="*/ 0 h 55"/>
              <a:gd name="T62" fmla="*/ 70 w 96"/>
              <a:gd name="T63" fmla="*/ 2 h 5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96" h="55">
                <a:moveTo>
                  <a:pt x="41" y="2"/>
                </a:moveTo>
                <a:lnTo>
                  <a:pt x="39" y="13"/>
                </a:lnTo>
                <a:lnTo>
                  <a:pt x="37" y="21"/>
                </a:lnTo>
                <a:lnTo>
                  <a:pt x="31" y="21"/>
                </a:lnTo>
                <a:lnTo>
                  <a:pt x="25" y="21"/>
                </a:lnTo>
                <a:lnTo>
                  <a:pt x="21" y="13"/>
                </a:lnTo>
                <a:lnTo>
                  <a:pt x="18" y="5"/>
                </a:lnTo>
                <a:lnTo>
                  <a:pt x="14" y="7"/>
                </a:lnTo>
                <a:lnTo>
                  <a:pt x="10" y="9"/>
                </a:lnTo>
                <a:lnTo>
                  <a:pt x="10" y="15"/>
                </a:lnTo>
                <a:lnTo>
                  <a:pt x="10" y="21"/>
                </a:lnTo>
                <a:lnTo>
                  <a:pt x="6" y="26"/>
                </a:lnTo>
                <a:lnTo>
                  <a:pt x="2" y="32"/>
                </a:lnTo>
                <a:lnTo>
                  <a:pt x="2" y="34"/>
                </a:lnTo>
                <a:lnTo>
                  <a:pt x="0" y="36"/>
                </a:lnTo>
                <a:lnTo>
                  <a:pt x="6" y="34"/>
                </a:lnTo>
                <a:lnTo>
                  <a:pt x="12" y="34"/>
                </a:lnTo>
                <a:lnTo>
                  <a:pt x="16" y="34"/>
                </a:lnTo>
                <a:lnTo>
                  <a:pt x="23" y="36"/>
                </a:lnTo>
                <a:lnTo>
                  <a:pt x="31" y="38"/>
                </a:lnTo>
                <a:lnTo>
                  <a:pt x="35" y="40"/>
                </a:lnTo>
                <a:lnTo>
                  <a:pt x="39" y="42"/>
                </a:lnTo>
                <a:lnTo>
                  <a:pt x="43" y="42"/>
                </a:lnTo>
                <a:lnTo>
                  <a:pt x="46" y="42"/>
                </a:lnTo>
                <a:lnTo>
                  <a:pt x="48" y="42"/>
                </a:lnTo>
                <a:lnTo>
                  <a:pt x="48" y="44"/>
                </a:lnTo>
                <a:lnTo>
                  <a:pt x="52" y="48"/>
                </a:lnTo>
                <a:lnTo>
                  <a:pt x="56" y="48"/>
                </a:lnTo>
                <a:lnTo>
                  <a:pt x="60" y="50"/>
                </a:lnTo>
                <a:lnTo>
                  <a:pt x="62" y="51"/>
                </a:lnTo>
                <a:lnTo>
                  <a:pt x="66" y="53"/>
                </a:lnTo>
                <a:lnTo>
                  <a:pt x="69" y="55"/>
                </a:lnTo>
                <a:lnTo>
                  <a:pt x="71" y="55"/>
                </a:lnTo>
                <a:lnTo>
                  <a:pt x="73" y="51"/>
                </a:lnTo>
                <a:lnTo>
                  <a:pt x="79" y="50"/>
                </a:lnTo>
                <a:lnTo>
                  <a:pt x="83" y="51"/>
                </a:lnTo>
                <a:lnTo>
                  <a:pt x="85" y="50"/>
                </a:lnTo>
                <a:lnTo>
                  <a:pt x="85" y="46"/>
                </a:lnTo>
                <a:lnTo>
                  <a:pt x="85" y="40"/>
                </a:lnTo>
                <a:lnTo>
                  <a:pt x="87" y="38"/>
                </a:lnTo>
                <a:lnTo>
                  <a:pt x="90" y="40"/>
                </a:lnTo>
                <a:lnTo>
                  <a:pt x="96" y="38"/>
                </a:lnTo>
                <a:lnTo>
                  <a:pt x="94" y="32"/>
                </a:lnTo>
                <a:lnTo>
                  <a:pt x="92" y="30"/>
                </a:lnTo>
                <a:lnTo>
                  <a:pt x="90" y="26"/>
                </a:lnTo>
                <a:lnTo>
                  <a:pt x="87" y="26"/>
                </a:lnTo>
                <a:lnTo>
                  <a:pt x="85" y="25"/>
                </a:lnTo>
                <a:lnTo>
                  <a:pt x="85" y="19"/>
                </a:lnTo>
                <a:lnTo>
                  <a:pt x="85" y="15"/>
                </a:lnTo>
                <a:lnTo>
                  <a:pt x="81" y="15"/>
                </a:lnTo>
                <a:lnTo>
                  <a:pt x="79" y="15"/>
                </a:lnTo>
                <a:lnTo>
                  <a:pt x="77" y="11"/>
                </a:lnTo>
                <a:lnTo>
                  <a:pt x="77" y="9"/>
                </a:lnTo>
                <a:lnTo>
                  <a:pt x="69" y="11"/>
                </a:lnTo>
                <a:lnTo>
                  <a:pt x="67" y="5"/>
                </a:lnTo>
                <a:lnTo>
                  <a:pt x="64" y="5"/>
                </a:lnTo>
                <a:lnTo>
                  <a:pt x="62" y="3"/>
                </a:lnTo>
                <a:lnTo>
                  <a:pt x="58" y="0"/>
                </a:lnTo>
                <a:lnTo>
                  <a:pt x="52" y="0"/>
                </a:lnTo>
                <a:lnTo>
                  <a:pt x="50" y="0"/>
                </a:lnTo>
                <a:lnTo>
                  <a:pt x="46" y="2"/>
                </a:lnTo>
                <a:lnTo>
                  <a:pt x="43" y="2"/>
                </a:lnTo>
                <a:lnTo>
                  <a:pt x="41" y="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28" name="Freeform 863"/>
          <p:cNvSpPr>
            <a:spLocks/>
          </p:cNvSpPr>
          <p:nvPr/>
        </p:nvSpPr>
        <p:spPr bwMode="gray">
          <a:xfrm>
            <a:off x="5745134" y="3572776"/>
            <a:ext cx="192361" cy="251345"/>
          </a:xfrm>
          <a:custGeom>
            <a:avLst/>
            <a:gdLst>
              <a:gd name="T0" fmla="*/ 107 w 86"/>
              <a:gd name="T1" fmla="*/ 129 h 138"/>
              <a:gd name="T2" fmla="*/ 111 w 86"/>
              <a:gd name="T3" fmla="*/ 121 h 138"/>
              <a:gd name="T4" fmla="*/ 104 w 86"/>
              <a:gd name="T5" fmla="*/ 110 h 138"/>
              <a:gd name="T6" fmla="*/ 94 w 86"/>
              <a:gd name="T7" fmla="*/ 102 h 138"/>
              <a:gd name="T8" fmla="*/ 87 w 86"/>
              <a:gd name="T9" fmla="*/ 90 h 138"/>
              <a:gd name="T10" fmla="*/ 81 w 86"/>
              <a:gd name="T11" fmla="*/ 75 h 138"/>
              <a:gd name="T12" fmla="*/ 66 w 86"/>
              <a:gd name="T13" fmla="*/ 73 h 138"/>
              <a:gd name="T14" fmla="*/ 51 w 86"/>
              <a:gd name="T15" fmla="*/ 67 h 138"/>
              <a:gd name="T16" fmla="*/ 39 w 86"/>
              <a:gd name="T17" fmla="*/ 71 h 138"/>
              <a:gd name="T18" fmla="*/ 30 w 86"/>
              <a:gd name="T19" fmla="*/ 77 h 138"/>
              <a:gd name="T20" fmla="*/ 17 w 86"/>
              <a:gd name="T21" fmla="*/ 73 h 138"/>
              <a:gd name="T22" fmla="*/ 5 w 86"/>
              <a:gd name="T23" fmla="*/ 67 h 138"/>
              <a:gd name="T24" fmla="*/ 3 w 86"/>
              <a:gd name="T25" fmla="*/ 62 h 138"/>
              <a:gd name="T26" fmla="*/ 13 w 86"/>
              <a:gd name="T27" fmla="*/ 50 h 138"/>
              <a:gd name="T28" fmla="*/ 0 w 86"/>
              <a:gd name="T29" fmla="*/ 50 h 138"/>
              <a:gd name="T30" fmla="*/ 3 w 86"/>
              <a:gd name="T31" fmla="*/ 41 h 138"/>
              <a:gd name="T32" fmla="*/ 13 w 86"/>
              <a:gd name="T33" fmla="*/ 29 h 138"/>
              <a:gd name="T34" fmla="*/ 17 w 86"/>
              <a:gd name="T35" fmla="*/ 29 h 138"/>
              <a:gd name="T36" fmla="*/ 33 w 86"/>
              <a:gd name="T37" fmla="*/ 17 h 138"/>
              <a:gd name="T38" fmla="*/ 25 w 86"/>
              <a:gd name="T39" fmla="*/ 0 h 138"/>
              <a:gd name="T40" fmla="*/ 48 w 86"/>
              <a:gd name="T41" fmla="*/ 6 h 138"/>
              <a:gd name="T42" fmla="*/ 51 w 86"/>
              <a:gd name="T43" fmla="*/ 16 h 138"/>
              <a:gd name="T44" fmla="*/ 66 w 86"/>
              <a:gd name="T45" fmla="*/ 21 h 138"/>
              <a:gd name="T46" fmla="*/ 81 w 86"/>
              <a:gd name="T47" fmla="*/ 19 h 138"/>
              <a:gd name="T48" fmla="*/ 97 w 86"/>
              <a:gd name="T49" fmla="*/ 25 h 138"/>
              <a:gd name="T50" fmla="*/ 90 w 86"/>
              <a:gd name="T51" fmla="*/ 35 h 138"/>
              <a:gd name="T52" fmla="*/ 87 w 86"/>
              <a:gd name="T53" fmla="*/ 48 h 138"/>
              <a:gd name="T54" fmla="*/ 72 w 86"/>
              <a:gd name="T55" fmla="*/ 52 h 138"/>
              <a:gd name="T56" fmla="*/ 87 w 86"/>
              <a:gd name="T57" fmla="*/ 62 h 138"/>
              <a:gd name="T58" fmla="*/ 101 w 86"/>
              <a:gd name="T59" fmla="*/ 79 h 138"/>
              <a:gd name="T60" fmla="*/ 111 w 86"/>
              <a:gd name="T61" fmla="*/ 87 h 138"/>
              <a:gd name="T62" fmla="*/ 127 w 86"/>
              <a:gd name="T63" fmla="*/ 96 h 138"/>
              <a:gd name="T64" fmla="*/ 132 w 86"/>
              <a:gd name="T65" fmla="*/ 108 h 138"/>
              <a:gd name="T66" fmla="*/ 143 w 86"/>
              <a:gd name="T67" fmla="*/ 117 h 138"/>
              <a:gd name="T68" fmla="*/ 143 w 86"/>
              <a:gd name="T69" fmla="*/ 129 h 138"/>
              <a:gd name="T70" fmla="*/ 129 w 86"/>
              <a:gd name="T71" fmla="*/ 127 h 138"/>
              <a:gd name="T72" fmla="*/ 117 w 86"/>
              <a:gd name="T73" fmla="*/ 131 h 138"/>
              <a:gd name="T74" fmla="*/ 111 w 86"/>
              <a:gd name="T75" fmla="*/ 138 h 138"/>
              <a:gd name="T76" fmla="*/ 101 w 86"/>
              <a:gd name="T77" fmla="*/ 131 h 138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86" h="138">
                <a:moveTo>
                  <a:pt x="59" y="131"/>
                </a:moveTo>
                <a:lnTo>
                  <a:pt x="63" y="129"/>
                </a:lnTo>
                <a:lnTo>
                  <a:pt x="65" y="123"/>
                </a:lnTo>
                <a:lnTo>
                  <a:pt x="65" y="121"/>
                </a:lnTo>
                <a:lnTo>
                  <a:pt x="63" y="113"/>
                </a:lnTo>
                <a:lnTo>
                  <a:pt x="61" y="110"/>
                </a:lnTo>
                <a:lnTo>
                  <a:pt x="59" y="106"/>
                </a:lnTo>
                <a:lnTo>
                  <a:pt x="55" y="102"/>
                </a:lnTo>
                <a:lnTo>
                  <a:pt x="53" y="98"/>
                </a:lnTo>
                <a:lnTo>
                  <a:pt x="51" y="90"/>
                </a:lnTo>
                <a:lnTo>
                  <a:pt x="51" y="85"/>
                </a:lnTo>
                <a:lnTo>
                  <a:pt x="48" y="75"/>
                </a:lnTo>
                <a:lnTo>
                  <a:pt x="44" y="75"/>
                </a:lnTo>
                <a:lnTo>
                  <a:pt x="38" y="73"/>
                </a:lnTo>
                <a:lnTo>
                  <a:pt x="36" y="67"/>
                </a:lnTo>
                <a:lnTo>
                  <a:pt x="30" y="67"/>
                </a:lnTo>
                <a:lnTo>
                  <a:pt x="27" y="69"/>
                </a:lnTo>
                <a:lnTo>
                  <a:pt x="23" y="71"/>
                </a:lnTo>
                <a:lnTo>
                  <a:pt x="21" y="77"/>
                </a:lnTo>
                <a:lnTo>
                  <a:pt x="17" y="77"/>
                </a:lnTo>
                <a:lnTo>
                  <a:pt x="15" y="75"/>
                </a:lnTo>
                <a:lnTo>
                  <a:pt x="11" y="73"/>
                </a:lnTo>
                <a:lnTo>
                  <a:pt x="5" y="73"/>
                </a:lnTo>
                <a:lnTo>
                  <a:pt x="5" y="67"/>
                </a:lnTo>
                <a:lnTo>
                  <a:pt x="3" y="65"/>
                </a:lnTo>
                <a:lnTo>
                  <a:pt x="3" y="62"/>
                </a:lnTo>
                <a:lnTo>
                  <a:pt x="9" y="56"/>
                </a:lnTo>
                <a:lnTo>
                  <a:pt x="7" y="50"/>
                </a:lnTo>
                <a:lnTo>
                  <a:pt x="3" y="52"/>
                </a:lnTo>
                <a:lnTo>
                  <a:pt x="0" y="50"/>
                </a:lnTo>
                <a:lnTo>
                  <a:pt x="0" y="46"/>
                </a:lnTo>
                <a:lnTo>
                  <a:pt x="3" y="41"/>
                </a:lnTo>
                <a:lnTo>
                  <a:pt x="3" y="35"/>
                </a:lnTo>
                <a:lnTo>
                  <a:pt x="7" y="29"/>
                </a:lnTo>
                <a:lnTo>
                  <a:pt x="9" y="29"/>
                </a:lnTo>
                <a:lnTo>
                  <a:pt x="11" y="29"/>
                </a:lnTo>
                <a:lnTo>
                  <a:pt x="17" y="25"/>
                </a:lnTo>
                <a:lnTo>
                  <a:pt x="19" y="17"/>
                </a:lnTo>
                <a:lnTo>
                  <a:pt x="13" y="6"/>
                </a:lnTo>
                <a:lnTo>
                  <a:pt x="15" y="0"/>
                </a:lnTo>
                <a:lnTo>
                  <a:pt x="23" y="0"/>
                </a:lnTo>
                <a:lnTo>
                  <a:pt x="28" y="6"/>
                </a:lnTo>
                <a:lnTo>
                  <a:pt x="28" y="10"/>
                </a:lnTo>
                <a:lnTo>
                  <a:pt x="30" y="16"/>
                </a:lnTo>
                <a:lnTo>
                  <a:pt x="36" y="17"/>
                </a:lnTo>
                <a:lnTo>
                  <a:pt x="38" y="21"/>
                </a:lnTo>
                <a:lnTo>
                  <a:pt x="44" y="23"/>
                </a:lnTo>
                <a:lnTo>
                  <a:pt x="48" y="19"/>
                </a:lnTo>
                <a:lnTo>
                  <a:pt x="53" y="19"/>
                </a:lnTo>
                <a:lnTo>
                  <a:pt x="57" y="25"/>
                </a:lnTo>
                <a:lnTo>
                  <a:pt x="57" y="33"/>
                </a:lnTo>
                <a:lnTo>
                  <a:pt x="53" y="35"/>
                </a:lnTo>
                <a:lnTo>
                  <a:pt x="53" y="46"/>
                </a:lnTo>
                <a:lnTo>
                  <a:pt x="51" y="48"/>
                </a:lnTo>
                <a:lnTo>
                  <a:pt x="46" y="48"/>
                </a:lnTo>
                <a:lnTo>
                  <a:pt x="42" y="52"/>
                </a:lnTo>
                <a:lnTo>
                  <a:pt x="44" y="58"/>
                </a:lnTo>
                <a:lnTo>
                  <a:pt x="51" y="62"/>
                </a:lnTo>
                <a:lnTo>
                  <a:pt x="55" y="71"/>
                </a:lnTo>
                <a:lnTo>
                  <a:pt x="59" y="79"/>
                </a:lnTo>
                <a:lnTo>
                  <a:pt x="63" y="83"/>
                </a:lnTo>
                <a:lnTo>
                  <a:pt x="65" y="87"/>
                </a:lnTo>
                <a:lnTo>
                  <a:pt x="69" y="92"/>
                </a:lnTo>
                <a:lnTo>
                  <a:pt x="74" y="96"/>
                </a:lnTo>
                <a:lnTo>
                  <a:pt x="76" y="102"/>
                </a:lnTo>
                <a:lnTo>
                  <a:pt x="78" y="108"/>
                </a:lnTo>
                <a:lnTo>
                  <a:pt x="84" y="112"/>
                </a:lnTo>
                <a:lnTo>
                  <a:pt x="84" y="117"/>
                </a:lnTo>
                <a:lnTo>
                  <a:pt x="86" y="125"/>
                </a:lnTo>
                <a:lnTo>
                  <a:pt x="84" y="129"/>
                </a:lnTo>
                <a:lnTo>
                  <a:pt x="78" y="131"/>
                </a:lnTo>
                <a:lnTo>
                  <a:pt x="76" y="127"/>
                </a:lnTo>
                <a:lnTo>
                  <a:pt x="73" y="127"/>
                </a:lnTo>
                <a:lnTo>
                  <a:pt x="69" y="131"/>
                </a:lnTo>
                <a:lnTo>
                  <a:pt x="69" y="136"/>
                </a:lnTo>
                <a:lnTo>
                  <a:pt x="65" y="138"/>
                </a:lnTo>
                <a:lnTo>
                  <a:pt x="61" y="135"/>
                </a:lnTo>
                <a:lnTo>
                  <a:pt x="59" y="131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29" name="Freeform 864"/>
          <p:cNvSpPr>
            <a:spLocks noEditPoints="1"/>
          </p:cNvSpPr>
          <p:nvPr/>
        </p:nvSpPr>
        <p:spPr bwMode="gray">
          <a:xfrm>
            <a:off x="4885606" y="2951685"/>
            <a:ext cx="296727" cy="122030"/>
          </a:xfrm>
          <a:custGeom>
            <a:avLst/>
            <a:gdLst>
              <a:gd name="T0" fmla="*/ 65 w 134"/>
              <a:gd name="T1" fmla="*/ 63 h 67"/>
              <a:gd name="T2" fmla="*/ 51 w 134"/>
              <a:gd name="T3" fmla="*/ 67 h 67"/>
              <a:gd name="T4" fmla="*/ 43 w 134"/>
              <a:gd name="T5" fmla="*/ 65 h 67"/>
              <a:gd name="T6" fmla="*/ 31 w 134"/>
              <a:gd name="T7" fmla="*/ 63 h 67"/>
              <a:gd name="T8" fmla="*/ 17 w 134"/>
              <a:gd name="T9" fmla="*/ 63 h 67"/>
              <a:gd name="T10" fmla="*/ 2 w 134"/>
              <a:gd name="T11" fmla="*/ 61 h 67"/>
              <a:gd name="T12" fmla="*/ 6 w 134"/>
              <a:gd name="T13" fmla="*/ 53 h 67"/>
              <a:gd name="T14" fmla="*/ 19 w 134"/>
              <a:gd name="T15" fmla="*/ 51 h 67"/>
              <a:gd name="T16" fmla="*/ 23 w 134"/>
              <a:gd name="T17" fmla="*/ 53 h 67"/>
              <a:gd name="T18" fmla="*/ 27 w 134"/>
              <a:gd name="T19" fmla="*/ 55 h 67"/>
              <a:gd name="T20" fmla="*/ 31 w 134"/>
              <a:gd name="T21" fmla="*/ 51 h 67"/>
              <a:gd name="T22" fmla="*/ 37 w 134"/>
              <a:gd name="T23" fmla="*/ 50 h 67"/>
              <a:gd name="T24" fmla="*/ 47 w 134"/>
              <a:gd name="T25" fmla="*/ 51 h 67"/>
              <a:gd name="T26" fmla="*/ 61 w 134"/>
              <a:gd name="T27" fmla="*/ 40 h 67"/>
              <a:gd name="T28" fmla="*/ 65 w 134"/>
              <a:gd name="T29" fmla="*/ 38 h 67"/>
              <a:gd name="T30" fmla="*/ 56 w 134"/>
              <a:gd name="T31" fmla="*/ 36 h 67"/>
              <a:gd name="T32" fmla="*/ 43 w 134"/>
              <a:gd name="T33" fmla="*/ 32 h 67"/>
              <a:gd name="T34" fmla="*/ 37 w 134"/>
              <a:gd name="T35" fmla="*/ 32 h 67"/>
              <a:gd name="T36" fmla="*/ 37 w 134"/>
              <a:gd name="T37" fmla="*/ 30 h 67"/>
              <a:gd name="T38" fmla="*/ 37 w 134"/>
              <a:gd name="T39" fmla="*/ 28 h 67"/>
              <a:gd name="T40" fmla="*/ 31 w 134"/>
              <a:gd name="T41" fmla="*/ 28 h 67"/>
              <a:gd name="T42" fmla="*/ 17 w 134"/>
              <a:gd name="T43" fmla="*/ 25 h 67"/>
              <a:gd name="T44" fmla="*/ 23 w 134"/>
              <a:gd name="T45" fmla="*/ 23 h 67"/>
              <a:gd name="T46" fmla="*/ 34 w 134"/>
              <a:gd name="T47" fmla="*/ 17 h 67"/>
              <a:gd name="T48" fmla="*/ 31 w 134"/>
              <a:gd name="T49" fmla="*/ 11 h 67"/>
              <a:gd name="T50" fmla="*/ 23 w 134"/>
              <a:gd name="T51" fmla="*/ 13 h 67"/>
              <a:gd name="T52" fmla="*/ 40 w 134"/>
              <a:gd name="T53" fmla="*/ 5 h 67"/>
              <a:gd name="T54" fmla="*/ 67 w 134"/>
              <a:gd name="T55" fmla="*/ 9 h 67"/>
              <a:gd name="T56" fmla="*/ 80 w 134"/>
              <a:gd name="T57" fmla="*/ 9 h 67"/>
              <a:gd name="T58" fmla="*/ 87 w 134"/>
              <a:gd name="T59" fmla="*/ 5 h 67"/>
              <a:gd name="T60" fmla="*/ 94 w 134"/>
              <a:gd name="T61" fmla="*/ 3 h 67"/>
              <a:gd name="T62" fmla="*/ 104 w 134"/>
              <a:gd name="T63" fmla="*/ 2 h 67"/>
              <a:gd name="T64" fmla="*/ 114 w 134"/>
              <a:gd name="T65" fmla="*/ 7 h 67"/>
              <a:gd name="T66" fmla="*/ 130 w 134"/>
              <a:gd name="T67" fmla="*/ 3 h 67"/>
              <a:gd name="T68" fmla="*/ 151 w 134"/>
              <a:gd name="T69" fmla="*/ 0 h 67"/>
              <a:gd name="T70" fmla="*/ 175 w 134"/>
              <a:gd name="T71" fmla="*/ 0 h 67"/>
              <a:gd name="T72" fmla="*/ 190 w 134"/>
              <a:gd name="T73" fmla="*/ 2 h 67"/>
              <a:gd name="T74" fmla="*/ 200 w 134"/>
              <a:gd name="T75" fmla="*/ 7 h 67"/>
              <a:gd name="T76" fmla="*/ 215 w 134"/>
              <a:gd name="T77" fmla="*/ 11 h 67"/>
              <a:gd name="T78" fmla="*/ 200 w 134"/>
              <a:gd name="T79" fmla="*/ 17 h 67"/>
              <a:gd name="T80" fmla="*/ 190 w 134"/>
              <a:gd name="T81" fmla="*/ 23 h 67"/>
              <a:gd name="T82" fmla="*/ 182 w 134"/>
              <a:gd name="T83" fmla="*/ 25 h 67"/>
              <a:gd name="T84" fmla="*/ 180 w 134"/>
              <a:gd name="T85" fmla="*/ 30 h 67"/>
              <a:gd name="T86" fmla="*/ 144 w 134"/>
              <a:gd name="T87" fmla="*/ 38 h 67"/>
              <a:gd name="T88" fmla="*/ 139 w 134"/>
              <a:gd name="T89" fmla="*/ 50 h 67"/>
              <a:gd name="T90" fmla="*/ 123 w 134"/>
              <a:gd name="T91" fmla="*/ 51 h 67"/>
              <a:gd name="T92" fmla="*/ 114 w 134"/>
              <a:gd name="T93" fmla="*/ 55 h 67"/>
              <a:gd name="T94" fmla="*/ 104 w 134"/>
              <a:gd name="T95" fmla="*/ 50 h 67"/>
              <a:gd name="T96" fmla="*/ 95 w 134"/>
              <a:gd name="T97" fmla="*/ 53 h 67"/>
              <a:gd name="T98" fmla="*/ 87 w 134"/>
              <a:gd name="T99" fmla="*/ 57 h 67"/>
              <a:gd name="T100" fmla="*/ 80 w 134"/>
              <a:gd name="T101" fmla="*/ 61 h 67"/>
              <a:gd name="T102" fmla="*/ 71 w 134"/>
              <a:gd name="T103" fmla="*/ 65 h 67"/>
              <a:gd name="T104" fmla="*/ 180 w 134"/>
              <a:gd name="T105" fmla="*/ 2 h 67"/>
              <a:gd name="T106" fmla="*/ 182 w 134"/>
              <a:gd name="T107" fmla="*/ 5 h 67"/>
              <a:gd name="T108" fmla="*/ 172 w 134"/>
              <a:gd name="T109" fmla="*/ 11 h 67"/>
              <a:gd name="T110" fmla="*/ 160 w 134"/>
              <a:gd name="T111" fmla="*/ 13 h 67"/>
              <a:gd name="T112" fmla="*/ 148 w 134"/>
              <a:gd name="T113" fmla="*/ 7 h 67"/>
              <a:gd name="T114" fmla="*/ 170 w 134"/>
              <a:gd name="T115" fmla="*/ 5 h 67"/>
              <a:gd name="T116" fmla="*/ 175 w 134"/>
              <a:gd name="T117" fmla="*/ 2 h 67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34" h="67">
                <a:moveTo>
                  <a:pt x="44" y="65"/>
                </a:moveTo>
                <a:lnTo>
                  <a:pt x="40" y="63"/>
                </a:lnTo>
                <a:lnTo>
                  <a:pt x="36" y="65"/>
                </a:lnTo>
                <a:lnTo>
                  <a:pt x="31" y="67"/>
                </a:lnTo>
                <a:lnTo>
                  <a:pt x="29" y="65"/>
                </a:lnTo>
                <a:lnTo>
                  <a:pt x="27" y="65"/>
                </a:lnTo>
                <a:lnTo>
                  <a:pt x="23" y="63"/>
                </a:lnTo>
                <a:lnTo>
                  <a:pt x="19" y="63"/>
                </a:lnTo>
                <a:lnTo>
                  <a:pt x="15" y="65"/>
                </a:lnTo>
                <a:lnTo>
                  <a:pt x="11" y="63"/>
                </a:lnTo>
                <a:lnTo>
                  <a:pt x="11" y="61"/>
                </a:lnTo>
                <a:lnTo>
                  <a:pt x="2" y="61"/>
                </a:lnTo>
                <a:lnTo>
                  <a:pt x="0" y="55"/>
                </a:lnTo>
                <a:lnTo>
                  <a:pt x="6" y="53"/>
                </a:lnTo>
                <a:lnTo>
                  <a:pt x="11" y="55"/>
                </a:lnTo>
                <a:lnTo>
                  <a:pt x="13" y="51"/>
                </a:lnTo>
                <a:lnTo>
                  <a:pt x="15" y="53"/>
                </a:lnTo>
                <a:lnTo>
                  <a:pt x="17" y="55"/>
                </a:lnTo>
                <a:lnTo>
                  <a:pt x="19" y="53"/>
                </a:lnTo>
                <a:lnTo>
                  <a:pt x="19" y="51"/>
                </a:lnTo>
                <a:lnTo>
                  <a:pt x="21" y="50"/>
                </a:lnTo>
                <a:lnTo>
                  <a:pt x="23" y="50"/>
                </a:lnTo>
                <a:lnTo>
                  <a:pt x="29" y="51"/>
                </a:lnTo>
                <a:lnTo>
                  <a:pt x="35" y="46"/>
                </a:lnTo>
                <a:lnTo>
                  <a:pt x="38" y="40"/>
                </a:lnTo>
                <a:lnTo>
                  <a:pt x="40" y="38"/>
                </a:lnTo>
                <a:lnTo>
                  <a:pt x="38" y="38"/>
                </a:lnTo>
                <a:lnTo>
                  <a:pt x="35" y="36"/>
                </a:lnTo>
                <a:lnTo>
                  <a:pt x="31" y="34"/>
                </a:lnTo>
                <a:lnTo>
                  <a:pt x="27" y="32"/>
                </a:lnTo>
                <a:lnTo>
                  <a:pt x="23" y="32"/>
                </a:lnTo>
                <a:lnTo>
                  <a:pt x="23" y="30"/>
                </a:lnTo>
                <a:lnTo>
                  <a:pt x="23" y="28"/>
                </a:lnTo>
                <a:lnTo>
                  <a:pt x="21" y="28"/>
                </a:lnTo>
                <a:lnTo>
                  <a:pt x="19" y="28"/>
                </a:lnTo>
                <a:lnTo>
                  <a:pt x="15" y="28"/>
                </a:lnTo>
                <a:lnTo>
                  <a:pt x="11" y="25"/>
                </a:lnTo>
                <a:lnTo>
                  <a:pt x="15" y="23"/>
                </a:lnTo>
                <a:lnTo>
                  <a:pt x="17" y="21"/>
                </a:lnTo>
                <a:lnTo>
                  <a:pt x="21" y="17"/>
                </a:lnTo>
                <a:lnTo>
                  <a:pt x="21" y="13"/>
                </a:lnTo>
                <a:lnTo>
                  <a:pt x="19" y="11"/>
                </a:lnTo>
                <a:lnTo>
                  <a:pt x="15" y="13"/>
                </a:lnTo>
                <a:lnTo>
                  <a:pt x="17" y="9"/>
                </a:lnTo>
                <a:lnTo>
                  <a:pt x="25" y="5"/>
                </a:lnTo>
                <a:lnTo>
                  <a:pt x="35" y="5"/>
                </a:lnTo>
                <a:lnTo>
                  <a:pt x="42" y="9"/>
                </a:lnTo>
                <a:lnTo>
                  <a:pt x="48" y="13"/>
                </a:lnTo>
                <a:lnTo>
                  <a:pt x="50" y="9"/>
                </a:lnTo>
                <a:lnTo>
                  <a:pt x="52" y="9"/>
                </a:lnTo>
                <a:lnTo>
                  <a:pt x="54" y="5"/>
                </a:lnTo>
                <a:lnTo>
                  <a:pt x="56" y="3"/>
                </a:lnTo>
                <a:lnTo>
                  <a:pt x="58" y="3"/>
                </a:lnTo>
                <a:lnTo>
                  <a:pt x="63" y="2"/>
                </a:lnTo>
                <a:lnTo>
                  <a:pt x="65" y="2"/>
                </a:lnTo>
                <a:lnTo>
                  <a:pt x="69" y="5"/>
                </a:lnTo>
                <a:lnTo>
                  <a:pt x="71" y="7"/>
                </a:lnTo>
                <a:lnTo>
                  <a:pt x="75" y="7"/>
                </a:lnTo>
                <a:lnTo>
                  <a:pt x="81" y="3"/>
                </a:lnTo>
                <a:lnTo>
                  <a:pt x="88" y="2"/>
                </a:lnTo>
                <a:lnTo>
                  <a:pt x="94" y="0"/>
                </a:lnTo>
                <a:lnTo>
                  <a:pt x="102" y="0"/>
                </a:lnTo>
                <a:lnTo>
                  <a:pt x="109" y="0"/>
                </a:lnTo>
                <a:lnTo>
                  <a:pt x="113" y="2"/>
                </a:lnTo>
                <a:lnTo>
                  <a:pt x="119" y="2"/>
                </a:lnTo>
                <a:lnTo>
                  <a:pt x="121" y="5"/>
                </a:lnTo>
                <a:lnTo>
                  <a:pt x="125" y="7"/>
                </a:lnTo>
                <a:lnTo>
                  <a:pt x="129" y="7"/>
                </a:lnTo>
                <a:lnTo>
                  <a:pt x="134" y="11"/>
                </a:lnTo>
                <a:lnTo>
                  <a:pt x="130" y="13"/>
                </a:lnTo>
                <a:lnTo>
                  <a:pt x="125" y="17"/>
                </a:lnTo>
                <a:lnTo>
                  <a:pt x="123" y="19"/>
                </a:lnTo>
                <a:lnTo>
                  <a:pt x="119" y="23"/>
                </a:lnTo>
                <a:lnTo>
                  <a:pt x="115" y="23"/>
                </a:lnTo>
                <a:lnTo>
                  <a:pt x="113" y="25"/>
                </a:lnTo>
                <a:lnTo>
                  <a:pt x="111" y="26"/>
                </a:lnTo>
                <a:lnTo>
                  <a:pt x="111" y="30"/>
                </a:lnTo>
                <a:lnTo>
                  <a:pt x="102" y="32"/>
                </a:lnTo>
                <a:lnTo>
                  <a:pt x="90" y="38"/>
                </a:lnTo>
                <a:lnTo>
                  <a:pt x="88" y="44"/>
                </a:lnTo>
                <a:lnTo>
                  <a:pt x="86" y="50"/>
                </a:lnTo>
                <a:lnTo>
                  <a:pt x="82" y="51"/>
                </a:lnTo>
                <a:lnTo>
                  <a:pt x="77" y="51"/>
                </a:lnTo>
                <a:lnTo>
                  <a:pt x="73" y="53"/>
                </a:lnTo>
                <a:lnTo>
                  <a:pt x="71" y="55"/>
                </a:lnTo>
                <a:lnTo>
                  <a:pt x="67" y="51"/>
                </a:lnTo>
                <a:lnTo>
                  <a:pt x="65" y="50"/>
                </a:lnTo>
                <a:lnTo>
                  <a:pt x="61" y="50"/>
                </a:lnTo>
                <a:lnTo>
                  <a:pt x="59" y="53"/>
                </a:lnTo>
                <a:lnTo>
                  <a:pt x="56" y="55"/>
                </a:lnTo>
                <a:lnTo>
                  <a:pt x="54" y="57"/>
                </a:lnTo>
                <a:lnTo>
                  <a:pt x="52" y="59"/>
                </a:lnTo>
                <a:lnTo>
                  <a:pt x="50" y="61"/>
                </a:lnTo>
                <a:lnTo>
                  <a:pt x="48" y="63"/>
                </a:lnTo>
                <a:lnTo>
                  <a:pt x="44" y="65"/>
                </a:lnTo>
                <a:close/>
                <a:moveTo>
                  <a:pt x="109" y="2"/>
                </a:moveTo>
                <a:lnTo>
                  <a:pt x="111" y="2"/>
                </a:lnTo>
                <a:lnTo>
                  <a:pt x="113" y="3"/>
                </a:lnTo>
                <a:lnTo>
                  <a:pt x="113" y="5"/>
                </a:lnTo>
                <a:lnTo>
                  <a:pt x="111" y="7"/>
                </a:lnTo>
                <a:lnTo>
                  <a:pt x="107" y="11"/>
                </a:lnTo>
                <a:lnTo>
                  <a:pt x="106" y="13"/>
                </a:lnTo>
                <a:lnTo>
                  <a:pt x="100" y="13"/>
                </a:lnTo>
                <a:lnTo>
                  <a:pt x="94" y="13"/>
                </a:lnTo>
                <a:lnTo>
                  <a:pt x="92" y="7"/>
                </a:lnTo>
                <a:lnTo>
                  <a:pt x="98" y="7"/>
                </a:lnTo>
                <a:lnTo>
                  <a:pt x="106" y="5"/>
                </a:lnTo>
                <a:lnTo>
                  <a:pt x="107" y="3"/>
                </a:lnTo>
                <a:lnTo>
                  <a:pt x="109" y="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30" name="Freeform 865"/>
          <p:cNvSpPr>
            <a:spLocks/>
          </p:cNvSpPr>
          <p:nvPr/>
        </p:nvSpPr>
        <p:spPr bwMode="gray">
          <a:xfrm>
            <a:off x="4238949" y="3343247"/>
            <a:ext cx="67532" cy="50997"/>
          </a:xfrm>
          <a:custGeom>
            <a:avLst/>
            <a:gdLst>
              <a:gd name="T0" fmla="*/ 45 w 31"/>
              <a:gd name="T1" fmla="*/ 26 h 28"/>
              <a:gd name="T2" fmla="*/ 39 w 31"/>
              <a:gd name="T3" fmla="*/ 21 h 28"/>
              <a:gd name="T4" fmla="*/ 34 w 31"/>
              <a:gd name="T5" fmla="*/ 17 h 28"/>
              <a:gd name="T6" fmla="*/ 37 w 31"/>
              <a:gd name="T7" fmla="*/ 13 h 28"/>
              <a:gd name="T8" fmla="*/ 37 w 31"/>
              <a:gd name="T9" fmla="*/ 7 h 28"/>
              <a:gd name="T10" fmla="*/ 45 w 31"/>
              <a:gd name="T11" fmla="*/ 7 h 28"/>
              <a:gd name="T12" fmla="*/ 45 w 31"/>
              <a:gd name="T13" fmla="*/ 7 h 28"/>
              <a:gd name="T14" fmla="*/ 42 w 31"/>
              <a:gd name="T15" fmla="*/ 3 h 28"/>
              <a:gd name="T16" fmla="*/ 39 w 31"/>
              <a:gd name="T17" fmla="*/ 0 h 28"/>
              <a:gd name="T18" fmla="*/ 37 w 31"/>
              <a:gd name="T19" fmla="*/ 1 h 28"/>
              <a:gd name="T20" fmla="*/ 26 w 31"/>
              <a:gd name="T21" fmla="*/ 0 h 28"/>
              <a:gd name="T22" fmla="*/ 22 w 31"/>
              <a:gd name="T23" fmla="*/ 3 h 28"/>
              <a:gd name="T24" fmla="*/ 18 w 31"/>
              <a:gd name="T25" fmla="*/ 9 h 28"/>
              <a:gd name="T26" fmla="*/ 4 w 31"/>
              <a:gd name="T27" fmla="*/ 15 h 28"/>
              <a:gd name="T28" fmla="*/ 0 w 31"/>
              <a:gd name="T29" fmla="*/ 19 h 28"/>
              <a:gd name="T30" fmla="*/ 24 w 31"/>
              <a:gd name="T31" fmla="*/ 23 h 28"/>
              <a:gd name="T32" fmla="*/ 26 w 31"/>
              <a:gd name="T33" fmla="*/ 28 h 28"/>
              <a:gd name="T34" fmla="*/ 45 w 31"/>
              <a:gd name="T35" fmla="*/ 26 h 28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1" h="28">
                <a:moveTo>
                  <a:pt x="31" y="26"/>
                </a:moveTo>
                <a:lnTo>
                  <a:pt x="27" y="21"/>
                </a:lnTo>
                <a:lnTo>
                  <a:pt x="23" y="17"/>
                </a:lnTo>
                <a:lnTo>
                  <a:pt x="25" y="13"/>
                </a:lnTo>
                <a:lnTo>
                  <a:pt x="25" y="7"/>
                </a:lnTo>
                <a:lnTo>
                  <a:pt x="31" y="7"/>
                </a:lnTo>
                <a:lnTo>
                  <a:pt x="29" y="3"/>
                </a:lnTo>
                <a:lnTo>
                  <a:pt x="27" y="0"/>
                </a:lnTo>
                <a:lnTo>
                  <a:pt x="25" y="1"/>
                </a:lnTo>
                <a:lnTo>
                  <a:pt x="19" y="0"/>
                </a:lnTo>
                <a:lnTo>
                  <a:pt x="16" y="3"/>
                </a:lnTo>
                <a:lnTo>
                  <a:pt x="12" y="9"/>
                </a:lnTo>
                <a:lnTo>
                  <a:pt x="4" y="15"/>
                </a:lnTo>
                <a:lnTo>
                  <a:pt x="0" y="19"/>
                </a:lnTo>
                <a:lnTo>
                  <a:pt x="18" y="23"/>
                </a:lnTo>
                <a:lnTo>
                  <a:pt x="19" y="28"/>
                </a:lnTo>
                <a:lnTo>
                  <a:pt x="31" y="26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31" name="Freeform 866"/>
          <p:cNvSpPr>
            <a:spLocks noEditPoints="1"/>
          </p:cNvSpPr>
          <p:nvPr/>
        </p:nvSpPr>
        <p:spPr bwMode="gray">
          <a:xfrm>
            <a:off x="3907465" y="4086376"/>
            <a:ext cx="241474" cy="262274"/>
          </a:xfrm>
          <a:custGeom>
            <a:avLst/>
            <a:gdLst>
              <a:gd name="T0" fmla="*/ 5 w 109"/>
              <a:gd name="T1" fmla="*/ 87 h 144"/>
              <a:gd name="T2" fmla="*/ 5 w 109"/>
              <a:gd name="T3" fmla="*/ 92 h 144"/>
              <a:gd name="T4" fmla="*/ 74 w 109"/>
              <a:gd name="T5" fmla="*/ 121 h 144"/>
              <a:gd name="T6" fmla="*/ 77 w 109"/>
              <a:gd name="T7" fmla="*/ 127 h 144"/>
              <a:gd name="T8" fmla="*/ 79 w 109"/>
              <a:gd name="T9" fmla="*/ 135 h 144"/>
              <a:gd name="T10" fmla="*/ 86 w 109"/>
              <a:gd name="T11" fmla="*/ 137 h 144"/>
              <a:gd name="T12" fmla="*/ 109 w 109"/>
              <a:gd name="T13" fmla="*/ 138 h 144"/>
              <a:gd name="T14" fmla="*/ 114 w 109"/>
              <a:gd name="T15" fmla="*/ 131 h 144"/>
              <a:gd name="T16" fmla="*/ 116 w 109"/>
              <a:gd name="T17" fmla="*/ 123 h 144"/>
              <a:gd name="T18" fmla="*/ 126 w 109"/>
              <a:gd name="T19" fmla="*/ 119 h 144"/>
              <a:gd name="T20" fmla="*/ 136 w 109"/>
              <a:gd name="T21" fmla="*/ 115 h 144"/>
              <a:gd name="T22" fmla="*/ 144 w 109"/>
              <a:gd name="T23" fmla="*/ 110 h 144"/>
              <a:gd name="T24" fmla="*/ 152 w 109"/>
              <a:gd name="T25" fmla="*/ 104 h 144"/>
              <a:gd name="T26" fmla="*/ 155 w 109"/>
              <a:gd name="T27" fmla="*/ 96 h 144"/>
              <a:gd name="T28" fmla="*/ 162 w 109"/>
              <a:gd name="T29" fmla="*/ 89 h 144"/>
              <a:gd name="T30" fmla="*/ 155 w 109"/>
              <a:gd name="T31" fmla="*/ 77 h 144"/>
              <a:gd name="T32" fmla="*/ 162 w 109"/>
              <a:gd name="T33" fmla="*/ 21 h 144"/>
              <a:gd name="T34" fmla="*/ 162 w 109"/>
              <a:gd name="T35" fmla="*/ 6 h 144"/>
              <a:gd name="T36" fmla="*/ 144 w 109"/>
              <a:gd name="T37" fmla="*/ 2 h 144"/>
              <a:gd name="T38" fmla="*/ 142 w 109"/>
              <a:gd name="T39" fmla="*/ 4 h 144"/>
              <a:gd name="T40" fmla="*/ 126 w 109"/>
              <a:gd name="T41" fmla="*/ 6 h 144"/>
              <a:gd name="T42" fmla="*/ 119 w 109"/>
              <a:gd name="T43" fmla="*/ 10 h 144"/>
              <a:gd name="T44" fmla="*/ 109 w 109"/>
              <a:gd name="T45" fmla="*/ 10 h 144"/>
              <a:gd name="T46" fmla="*/ 93 w 109"/>
              <a:gd name="T47" fmla="*/ 6 h 144"/>
              <a:gd name="T48" fmla="*/ 79 w 109"/>
              <a:gd name="T49" fmla="*/ 8 h 144"/>
              <a:gd name="T50" fmla="*/ 65 w 109"/>
              <a:gd name="T51" fmla="*/ 8 h 144"/>
              <a:gd name="T52" fmla="*/ 48 w 109"/>
              <a:gd name="T53" fmla="*/ 8 h 144"/>
              <a:gd name="T54" fmla="*/ 31 w 109"/>
              <a:gd name="T55" fmla="*/ 2 h 144"/>
              <a:gd name="T56" fmla="*/ 19 w 109"/>
              <a:gd name="T57" fmla="*/ 2 h 144"/>
              <a:gd name="T58" fmla="*/ 5 w 109"/>
              <a:gd name="T59" fmla="*/ 6 h 144"/>
              <a:gd name="T60" fmla="*/ 0 w 109"/>
              <a:gd name="T61" fmla="*/ 12 h 144"/>
              <a:gd name="T62" fmla="*/ 1 w 109"/>
              <a:gd name="T63" fmla="*/ 14 h 144"/>
              <a:gd name="T64" fmla="*/ 5 w 109"/>
              <a:gd name="T65" fmla="*/ 18 h 144"/>
              <a:gd name="T66" fmla="*/ 5 w 109"/>
              <a:gd name="T67" fmla="*/ 25 h 144"/>
              <a:gd name="T68" fmla="*/ 13 w 109"/>
              <a:gd name="T69" fmla="*/ 35 h 144"/>
              <a:gd name="T70" fmla="*/ 15 w 109"/>
              <a:gd name="T71" fmla="*/ 43 h 144"/>
              <a:gd name="T72" fmla="*/ 13 w 109"/>
              <a:gd name="T73" fmla="*/ 48 h 144"/>
              <a:gd name="T74" fmla="*/ 3 w 109"/>
              <a:gd name="T75" fmla="*/ 54 h 144"/>
              <a:gd name="T76" fmla="*/ 1 w 109"/>
              <a:gd name="T77" fmla="*/ 64 h 144"/>
              <a:gd name="T78" fmla="*/ 1 w 109"/>
              <a:gd name="T79" fmla="*/ 75 h 144"/>
              <a:gd name="T80" fmla="*/ 1 w 109"/>
              <a:gd name="T81" fmla="*/ 81 h 144"/>
              <a:gd name="T82" fmla="*/ 1 w 109"/>
              <a:gd name="T83" fmla="*/ 87 h 144"/>
              <a:gd name="T84" fmla="*/ 41 w 109"/>
              <a:gd name="T85" fmla="*/ 18 h 144"/>
              <a:gd name="T86" fmla="*/ 48 w 109"/>
              <a:gd name="T87" fmla="*/ 31 h 144"/>
              <a:gd name="T88" fmla="*/ 55 w 109"/>
              <a:gd name="T89" fmla="*/ 37 h 144"/>
              <a:gd name="T90" fmla="*/ 52 w 109"/>
              <a:gd name="T91" fmla="*/ 39 h 144"/>
              <a:gd name="T92" fmla="*/ 40 w 109"/>
              <a:gd name="T93" fmla="*/ 29 h 144"/>
              <a:gd name="T94" fmla="*/ 37 w 109"/>
              <a:gd name="T95" fmla="*/ 16 h 144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109" h="144">
                <a:moveTo>
                  <a:pt x="1" y="87"/>
                </a:moveTo>
                <a:lnTo>
                  <a:pt x="5" y="87"/>
                </a:lnTo>
                <a:lnTo>
                  <a:pt x="9" y="85"/>
                </a:lnTo>
                <a:lnTo>
                  <a:pt x="5" y="92"/>
                </a:lnTo>
                <a:lnTo>
                  <a:pt x="3" y="102"/>
                </a:lnTo>
                <a:lnTo>
                  <a:pt x="46" y="121"/>
                </a:lnTo>
                <a:lnTo>
                  <a:pt x="46" y="123"/>
                </a:lnTo>
                <a:lnTo>
                  <a:pt x="48" y="127"/>
                </a:lnTo>
                <a:lnTo>
                  <a:pt x="48" y="131"/>
                </a:lnTo>
                <a:lnTo>
                  <a:pt x="49" y="135"/>
                </a:lnTo>
                <a:lnTo>
                  <a:pt x="53" y="135"/>
                </a:lnTo>
                <a:lnTo>
                  <a:pt x="53" y="137"/>
                </a:lnTo>
                <a:lnTo>
                  <a:pt x="67" y="144"/>
                </a:lnTo>
                <a:lnTo>
                  <a:pt x="67" y="138"/>
                </a:lnTo>
                <a:lnTo>
                  <a:pt x="67" y="131"/>
                </a:lnTo>
                <a:lnTo>
                  <a:pt x="71" y="131"/>
                </a:lnTo>
                <a:lnTo>
                  <a:pt x="71" y="129"/>
                </a:lnTo>
                <a:lnTo>
                  <a:pt x="72" y="123"/>
                </a:lnTo>
                <a:lnTo>
                  <a:pt x="76" y="119"/>
                </a:lnTo>
                <a:lnTo>
                  <a:pt x="78" y="119"/>
                </a:lnTo>
                <a:lnTo>
                  <a:pt x="82" y="119"/>
                </a:lnTo>
                <a:lnTo>
                  <a:pt x="84" y="115"/>
                </a:lnTo>
                <a:lnTo>
                  <a:pt x="86" y="110"/>
                </a:lnTo>
                <a:lnTo>
                  <a:pt x="90" y="110"/>
                </a:lnTo>
                <a:lnTo>
                  <a:pt x="94" y="108"/>
                </a:lnTo>
                <a:lnTo>
                  <a:pt x="94" y="104"/>
                </a:lnTo>
                <a:lnTo>
                  <a:pt x="94" y="100"/>
                </a:lnTo>
                <a:lnTo>
                  <a:pt x="96" y="96"/>
                </a:lnTo>
                <a:lnTo>
                  <a:pt x="99" y="94"/>
                </a:lnTo>
                <a:lnTo>
                  <a:pt x="101" y="89"/>
                </a:lnTo>
                <a:lnTo>
                  <a:pt x="101" y="85"/>
                </a:lnTo>
                <a:lnTo>
                  <a:pt x="96" y="77"/>
                </a:lnTo>
                <a:lnTo>
                  <a:pt x="94" y="25"/>
                </a:lnTo>
                <a:lnTo>
                  <a:pt x="101" y="21"/>
                </a:lnTo>
                <a:lnTo>
                  <a:pt x="109" y="4"/>
                </a:lnTo>
                <a:lnTo>
                  <a:pt x="101" y="6"/>
                </a:lnTo>
                <a:lnTo>
                  <a:pt x="94" y="6"/>
                </a:lnTo>
                <a:lnTo>
                  <a:pt x="90" y="2"/>
                </a:lnTo>
                <a:lnTo>
                  <a:pt x="90" y="0"/>
                </a:lnTo>
                <a:lnTo>
                  <a:pt x="88" y="4"/>
                </a:lnTo>
                <a:lnTo>
                  <a:pt x="82" y="4"/>
                </a:lnTo>
                <a:lnTo>
                  <a:pt x="78" y="6"/>
                </a:lnTo>
                <a:lnTo>
                  <a:pt x="78" y="10"/>
                </a:lnTo>
                <a:lnTo>
                  <a:pt x="74" y="10"/>
                </a:lnTo>
                <a:lnTo>
                  <a:pt x="71" y="10"/>
                </a:lnTo>
                <a:lnTo>
                  <a:pt x="67" y="10"/>
                </a:lnTo>
                <a:lnTo>
                  <a:pt x="63" y="8"/>
                </a:lnTo>
                <a:lnTo>
                  <a:pt x="57" y="6"/>
                </a:lnTo>
                <a:lnTo>
                  <a:pt x="53" y="6"/>
                </a:lnTo>
                <a:lnTo>
                  <a:pt x="49" y="8"/>
                </a:lnTo>
                <a:lnTo>
                  <a:pt x="44" y="8"/>
                </a:lnTo>
                <a:lnTo>
                  <a:pt x="40" y="8"/>
                </a:lnTo>
                <a:lnTo>
                  <a:pt x="36" y="8"/>
                </a:lnTo>
                <a:lnTo>
                  <a:pt x="30" y="8"/>
                </a:lnTo>
                <a:lnTo>
                  <a:pt x="26" y="8"/>
                </a:lnTo>
                <a:lnTo>
                  <a:pt x="19" y="2"/>
                </a:lnTo>
                <a:lnTo>
                  <a:pt x="13" y="2"/>
                </a:lnTo>
                <a:lnTo>
                  <a:pt x="9" y="2"/>
                </a:lnTo>
                <a:lnTo>
                  <a:pt x="5" y="6"/>
                </a:lnTo>
                <a:lnTo>
                  <a:pt x="0" y="8"/>
                </a:lnTo>
                <a:lnTo>
                  <a:pt x="0" y="12"/>
                </a:lnTo>
                <a:lnTo>
                  <a:pt x="1" y="14"/>
                </a:lnTo>
                <a:lnTo>
                  <a:pt x="5" y="16"/>
                </a:lnTo>
                <a:lnTo>
                  <a:pt x="5" y="18"/>
                </a:lnTo>
                <a:lnTo>
                  <a:pt x="7" y="20"/>
                </a:lnTo>
                <a:lnTo>
                  <a:pt x="5" y="25"/>
                </a:lnTo>
                <a:lnTo>
                  <a:pt x="3" y="31"/>
                </a:lnTo>
                <a:lnTo>
                  <a:pt x="7" y="35"/>
                </a:lnTo>
                <a:lnTo>
                  <a:pt x="9" y="39"/>
                </a:lnTo>
                <a:lnTo>
                  <a:pt x="9" y="43"/>
                </a:lnTo>
                <a:lnTo>
                  <a:pt x="9" y="46"/>
                </a:lnTo>
                <a:lnTo>
                  <a:pt x="7" y="48"/>
                </a:lnTo>
                <a:lnTo>
                  <a:pt x="5" y="50"/>
                </a:lnTo>
                <a:lnTo>
                  <a:pt x="3" y="54"/>
                </a:lnTo>
                <a:lnTo>
                  <a:pt x="3" y="60"/>
                </a:lnTo>
                <a:lnTo>
                  <a:pt x="1" y="64"/>
                </a:lnTo>
                <a:lnTo>
                  <a:pt x="1" y="71"/>
                </a:lnTo>
                <a:lnTo>
                  <a:pt x="1" y="75"/>
                </a:lnTo>
                <a:lnTo>
                  <a:pt x="1" y="79"/>
                </a:lnTo>
                <a:lnTo>
                  <a:pt x="1" y="81"/>
                </a:lnTo>
                <a:lnTo>
                  <a:pt x="1" y="87"/>
                </a:lnTo>
                <a:close/>
                <a:moveTo>
                  <a:pt x="26" y="10"/>
                </a:moveTo>
                <a:lnTo>
                  <a:pt x="26" y="18"/>
                </a:lnTo>
                <a:lnTo>
                  <a:pt x="28" y="27"/>
                </a:lnTo>
                <a:lnTo>
                  <a:pt x="30" y="31"/>
                </a:lnTo>
                <a:lnTo>
                  <a:pt x="34" y="33"/>
                </a:lnTo>
                <a:lnTo>
                  <a:pt x="34" y="37"/>
                </a:lnTo>
                <a:lnTo>
                  <a:pt x="34" y="39"/>
                </a:lnTo>
                <a:lnTo>
                  <a:pt x="32" y="39"/>
                </a:lnTo>
                <a:lnTo>
                  <a:pt x="30" y="37"/>
                </a:lnTo>
                <a:lnTo>
                  <a:pt x="25" y="29"/>
                </a:lnTo>
                <a:lnTo>
                  <a:pt x="23" y="25"/>
                </a:lnTo>
                <a:lnTo>
                  <a:pt x="23" y="16"/>
                </a:lnTo>
                <a:lnTo>
                  <a:pt x="26" y="1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32" name="Freeform 867"/>
          <p:cNvSpPr>
            <a:spLocks noEditPoints="1"/>
          </p:cNvSpPr>
          <p:nvPr/>
        </p:nvSpPr>
        <p:spPr bwMode="gray">
          <a:xfrm>
            <a:off x="4273783" y="2545517"/>
            <a:ext cx="1135745" cy="475372"/>
          </a:xfrm>
          <a:custGeom>
            <a:avLst/>
            <a:gdLst>
              <a:gd name="T0" fmla="*/ 243 w 512"/>
              <a:gd name="T1" fmla="*/ 178 h 261"/>
              <a:gd name="T2" fmla="*/ 270 w 512"/>
              <a:gd name="T3" fmla="*/ 169 h 261"/>
              <a:gd name="T4" fmla="*/ 285 w 512"/>
              <a:gd name="T5" fmla="*/ 163 h 261"/>
              <a:gd name="T6" fmla="*/ 289 w 512"/>
              <a:gd name="T7" fmla="*/ 196 h 261"/>
              <a:gd name="T8" fmla="*/ 292 w 512"/>
              <a:gd name="T9" fmla="*/ 205 h 261"/>
              <a:gd name="T10" fmla="*/ 317 w 512"/>
              <a:gd name="T11" fmla="*/ 228 h 261"/>
              <a:gd name="T12" fmla="*/ 363 w 512"/>
              <a:gd name="T13" fmla="*/ 238 h 261"/>
              <a:gd name="T14" fmla="*/ 383 w 512"/>
              <a:gd name="T15" fmla="*/ 251 h 261"/>
              <a:gd name="T16" fmla="*/ 416 w 512"/>
              <a:gd name="T17" fmla="*/ 259 h 261"/>
              <a:gd name="T18" fmla="*/ 447 w 512"/>
              <a:gd name="T19" fmla="*/ 242 h 261"/>
              <a:gd name="T20" fmla="*/ 504 w 512"/>
              <a:gd name="T21" fmla="*/ 228 h 261"/>
              <a:gd name="T22" fmla="*/ 542 w 512"/>
              <a:gd name="T23" fmla="*/ 226 h 261"/>
              <a:gd name="T24" fmla="*/ 591 w 512"/>
              <a:gd name="T25" fmla="*/ 225 h 261"/>
              <a:gd name="T26" fmla="*/ 653 w 512"/>
              <a:gd name="T27" fmla="*/ 230 h 261"/>
              <a:gd name="T28" fmla="*/ 657 w 512"/>
              <a:gd name="T29" fmla="*/ 198 h 261"/>
              <a:gd name="T30" fmla="*/ 710 w 512"/>
              <a:gd name="T31" fmla="*/ 171 h 261"/>
              <a:gd name="T32" fmla="*/ 767 w 512"/>
              <a:gd name="T33" fmla="*/ 136 h 261"/>
              <a:gd name="T34" fmla="*/ 806 w 512"/>
              <a:gd name="T35" fmla="*/ 109 h 261"/>
              <a:gd name="T36" fmla="*/ 718 w 512"/>
              <a:gd name="T37" fmla="*/ 106 h 261"/>
              <a:gd name="T38" fmla="*/ 658 w 512"/>
              <a:gd name="T39" fmla="*/ 77 h 261"/>
              <a:gd name="T40" fmla="*/ 593 w 512"/>
              <a:gd name="T41" fmla="*/ 13 h 261"/>
              <a:gd name="T42" fmla="*/ 505 w 512"/>
              <a:gd name="T43" fmla="*/ 25 h 261"/>
              <a:gd name="T44" fmla="*/ 465 w 512"/>
              <a:gd name="T45" fmla="*/ 19 h 261"/>
              <a:gd name="T46" fmla="*/ 430 w 512"/>
              <a:gd name="T47" fmla="*/ 0 h 261"/>
              <a:gd name="T48" fmla="*/ 330 w 512"/>
              <a:gd name="T49" fmla="*/ 17 h 261"/>
              <a:gd name="T50" fmla="*/ 274 w 512"/>
              <a:gd name="T51" fmla="*/ 25 h 261"/>
              <a:gd name="T52" fmla="*/ 262 w 512"/>
              <a:gd name="T53" fmla="*/ 69 h 261"/>
              <a:gd name="T54" fmla="*/ 251 w 512"/>
              <a:gd name="T55" fmla="*/ 84 h 261"/>
              <a:gd name="T56" fmla="*/ 211 w 512"/>
              <a:gd name="T57" fmla="*/ 77 h 261"/>
              <a:gd name="T58" fmla="*/ 176 w 512"/>
              <a:gd name="T59" fmla="*/ 86 h 261"/>
              <a:gd name="T60" fmla="*/ 150 w 512"/>
              <a:gd name="T61" fmla="*/ 69 h 261"/>
              <a:gd name="T62" fmla="*/ 118 w 512"/>
              <a:gd name="T63" fmla="*/ 54 h 261"/>
              <a:gd name="T64" fmla="*/ 86 w 512"/>
              <a:gd name="T65" fmla="*/ 58 h 261"/>
              <a:gd name="T66" fmla="*/ 50 w 512"/>
              <a:gd name="T67" fmla="*/ 75 h 261"/>
              <a:gd name="T68" fmla="*/ 31 w 512"/>
              <a:gd name="T69" fmla="*/ 86 h 261"/>
              <a:gd name="T70" fmla="*/ 5 w 512"/>
              <a:gd name="T71" fmla="*/ 106 h 261"/>
              <a:gd name="T72" fmla="*/ 0 w 512"/>
              <a:gd name="T73" fmla="*/ 125 h 261"/>
              <a:gd name="T74" fmla="*/ 31 w 512"/>
              <a:gd name="T75" fmla="*/ 150 h 261"/>
              <a:gd name="T76" fmla="*/ 46 w 512"/>
              <a:gd name="T77" fmla="*/ 161 h 261"/>
              <a:gd name="T78" fmla="*/ 93 w 512"/>
              <a:gd name="T79" fmla="*/ 152 h 261"/>
              <a:gd name="T80" fmla="*/ 137 w 512"/>
              <a:gd name="T81" fmla="*/ 167 h 261"/>
              <a:gd name="T82" fmla="*/ 150 w 512"/>
              <a:gd name="T83" fmla="*/ 190 h 261"/>
              <a:gd name="T84" fmla="*/ 127 w 512"/>
              <a:gd name="T85" fmla="*/ 192 h 261"/>
              <a:gd name="T86" fmla="*/ 102 w 512"/>
              <a:gd name="T87" fmla="*/ 194 h 261"/>
              <a:gd name="T88" fmla="*/ 81 w 512"/>
              <a:gd name="T89" fmla="*/ 203 h 261"/>
              <a:gd name="T90" fmla="*/ 95 w 512"/>
              <a:gd name="T91" fmla="*/ 226 h 261"/>
              <a:gd name="T92" fmla="*/ 112 w 512"/>
              <a:gd name="T93" fmla="*/ 244 h 261"/>
              <a:gd name="T94" fmla="*/ 139 w 512"/>
              <a:gd name="T95" fmla="*/ 234 h 261"/>
              <a:gd name="T96" fmla="*/ 180 w 512"/>
              <a:gd name="T97" fmla="*/ 248 h 261"/>
              <a:gd name="T98" fmla="*/ 230 w 512"/>
              <a:gd name="T99" fmla="*/ 182 h 261"/>
              <a:gd name="T100" fmla="*/ 118 w 512"/>
              <a:gd name="T101" fmla="*/ 203 h 261"/>
              <a:gd name="T102" fmla="*/ 658 w 512"/>
              <a:gd name="T103" fmla="*/ 152 h 261"/>
              <a:gd name="T104" fmla="*/ 610 w 512"/>
              <a:gd name="T105" fmla="*/ 159 h 261"/>
              <a:gd name="T106" fmla="*/ 563 w 512"/>
              <a:gd name="T107" fmla="*/ 167 h 261"/>
              <a:gd name="T108" fmla="*/ 535 w 512"/>
              <a:gd name="T109" fmla="*/ 188 h 261"/>
              <a:gd name="T110" fmla="*/ 529 w 512"/>
              <a:gd name="T111" fmla="*/ 180 h 261"/>
              <a:gd name="T112" fmla="*/ 548 w 512"/>
              <a:gd name="T113" fmla="*/ 159 h 261"/>
              <a:gd name="T114" fmla="*/ 631 w 512"/>
              <a:gd name="T115" fmla="*/ 154 h 261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512" h="261">
                <a:moveTo>
                  <a:pt x="142" y="182"/>
                </a:moveTo>
                <a:lnTo>
                  <a:pt x="142" y="180"/>
                </a:lnTo>
                <a:lnTo>
                  <a:pt x="144" y="178"/>
                </a:lnTo>
                <a:lnTo>
                  <a:pt x="147" y="178"/>
                </a:lnTo>
                <a:lnTo>
                  <a:pt x="147" y="177"/>
                </a:lnTo>
                <a:lnTo>
                  <a:pt x="151" y="177"/>
                </a:lnTo>
                <a:lnTo>
                  <a:pt x="149" y="178"/>
                </a:lnTo>
                <a:lnTo>
                  <a:pt x="149" y="180"/>
                </a:lnTo>
                <a:lnTo>
                  <a:pt x="151" y="182"/>
                </a:lnTo>
                <a:lnTo>
                  <a:pt x="155" y="177"/>
                </a:lnTo>
                <a:lnTo>
                  <a:pt x="157" y="173"/>
                </a:lnTo>
                <a:lnTo>
                  <a:pt x="161" y="171"/>
                </a:lnTo>
                <a:lnTo>
                  <a:pt x="167" y="169"/>
                </a:lnTo>
                <a:lnTo>
                  <a:pt x="165" y="167"/>
                </a:lnTo>
                <a:lnTo>
                  <a:pt x="165" y="163"/>
                </a:lnTo>
                <a:lnTo>
                  <a:pt x="169" y="163"/>
                </a:lnTo>
                <a:lnTo>
                  <a:pt x="174" y="165"/>
                </a:lnTo>
                <a:lnTo>
                  <a:pt x="174" y="161"/>
                </a:lnTo>
                <a:lnTo>
                  <a:pt x="176" y="161"/>
                </a:lnTo>
                <a:lnTo>
                  <a:pt x="176" y="163"/>
                </a:lnTo>
                <a:lnTo>
                  <a:pt x="180" y="163"/>
                </a:lnTo>
                <a:lnTo>
                  <a:pt x="176" y="171"/>
                </a:lnTo>
                <a:lnTo>
                  <a:pt x="172" y="180"/>
                </a:lnTo>
                <a:lnTo>
                  <a:pt x="172" y="184"/>
                </a:lnTo>
                <a:lnTo>
                  <a:pt x="172" y="188"/>
                </a:lnTo>
                <a:lnTo>
                  <a:pt x="174" y="192"/>
                </a:lnTo>
                <a:lnTo>
                  <a:pt x="178" y="196"/>
                </a:lnTo>
                <a:lnTo>
                  <a:pt x="180" y="196"/>
                </a:lnTo>
                <a:lnTo>
                  <a:pt x="184" y="198"/>
                </a:lnTo>
                <a:lnTo>
                  <a:pt x="180" y="200"/>
                </a:lnTo>
                <a:lnTo>
                  <a:pt x="180" y="203"/>
                </a:lnTo>
                <a:lnTo>
                  <a:pt x="182" y="203"/>
                </a:lnTo>
                <a:lnTo>
                  <a:pt x="182" y="205"/>
                </a:lnTo>
                <a:lnTo>
                  <a:pt x="180" y="205"/>
                </a:lnTo>
                <a:lnTo>
                  <a:pt x="178" y="207"/>
                </a:lnTo>
                <a:lnTo>
                  <a:pt x="180" y="209"/>
                </a:lnTo>
                <a:lnTo>
                  <a:pt x="182" y="215"/>
                </a:lnTo>
                <a:lnTo>
                  <a:pt x="182" y="223"/>
                </a:lnTo>
                <a:lnTo>
                  <a:pt x="182" y="228"/>
                </a:lnTo>
                <a:lnTo>
                  <a:pt x="188" y="228"/>
                </a:lnTo>
                <a:lnTo>
                  <a:pt x="195" y="228"/>
                </a:lnTo>
                <a:lnTo>
                  <a:pt x="205" y="230"/>
                </a:lnTo>
                <a:lnTo>
                  <a:pt x="211" y="232"/>
                </a:lnTo>
                <a:lnTo>
                  <a:pt x="213" y="228"/>
                </a:lnTo>
                <a:lnTo>
                  <a:pt x="215" y="232"/>
                </a:lnTo>
                <a:lnTo>
                  <a:pt x="216" y="236"/>
                </a:lnTo>
                <a:lnTo>
                  <a:pt x="220" y="238"/>
                </a:lnTo>
                <a:lnTo>
                  <a:pt x="224" y="238"/>
                </a:lnTo>
                <a:lnTo>
                  <a:pt x="228" y="238"/>
                </a:lnTo>
                <a:lnTo>
                  <a:pt x="228" y="242"/>
                </a:lnTo>
                <a:lnTo>
                  <a:pt x="230" y="242"/>
                </a:lnTo>
                <a:lnTo>
                  <a:pt x="230" y="244"/>
                </a:lnTo>
                <a:lnTo>
                  <a:pt x="230" y="248"/>
                </a:lnTo>
                <a:lnTo>
                  <a:pt x="230" y="249"/>
                </a:lnTo>
                <a:lnTo>
                  <a:pt x="236" y="251"/>
                </a:lnTo>
                <a:lnTo>
                  <a:pt x="241" y="251"/>
                </a:lnTo>
                <a:lnTo>
                  <a:pt x="247" y="251"/>
                </a:lnTo>
                <a:lnTo>
                  <a:pt x="251" y="253"/>
                </a:lnTo>
                <a:lnTo>
                  <a:pt x="251" y="259"/>
                </a:lnTo>
                <a:lnTo>
                  <a:pt x="253" y="261"/>
                </a:lnTo>
                <a:lnTo>
                  <a:pt x="255" y="261"/>
                </a:lnTo>
                <a:lnTo>
                  <a:pt x="257" y="259"/>
                </a:lnTo>
                <a:lnTo>
                  <a:pt x="257" y="255"/>
                </a:lnTo>
                <a:lnTo>
                  <a:pt x="263" y="253"/>
                </a:lnTo>
                <a:lnTo>
                  <a:pt x="264" y="253"/>
                </a:lnTo>
                <a:lnTo>
                  <a:pt x="266" y="249"/>
                </a:lnTo>
                <a:lnTo>
                  <a:pt x="268" y="246"/>
                </a:lnTo>
                <a:lnTo>
                  <a:pt x="272" y="244"/>
                </a:lnTo>
                <a:lnTo>
                  <a:pt x="276" y="242"/>
                </a:lnTo>
                <a:lnTo>
                  <a:pt x="278" y="240"/>
                </a:lnTo>
                <a:lnTo>
                  <a:pt x="284" y="240"/>
                </a:lnTo>
                <a:lnTo>
                  <a:pt x="287" y="238"/>
                </a:lnTo>
                <a:lnTo>
                  <a:pt x="289" y="238"/>
                </a:lnTo>
                <a:lnTo>
                  <a:pt x="293" y="232"/>
                </a:lnTo>
                <a:lnTo>
                  <a:pt x="301" y="228"/>
                </a:lnTo>
                <a:lnTo>
                  <a:pt x="311" y="228"/>
                </a:lnTo>
                <a:lnTo>
                  <a:pt x="318" y="232"/>
                </a:lnTo>
                <a:lnTo>
                  <a:pt x="324" y="236"/>
                </a:lnTo>
                <a:lnTo>
                  <a:pt x="326" y="232"/>
                </a:lnTo>
                <a:lnTo>
                  <a:pt x="328" y="232"/>
                </a:lnTo>
                <a:lnTo>
                  <a:pt x="330" y="228"/>
                </a:lnTo>
                <a:lnTo>
                  <a:pt x="332" y="226"/>
                </a:lnTo>
                <a:lnTo>
                  <a:pt x="334" y="226"/>
                </a:lnTo>
                <a:lnTo>
                  <a:pt x="339" y="225"/>
                </a:lnTo>
                <a:lnTo>
                  <a:pt x="341" y="225"/>
                </a:lnTo>
                <a:lnTo>
                  <a:pt x="345" y="228"/>
                </a:lnTo>
                <a:lnTo>
                  <a:pt x="347" y="230"/>
                </a:lnTo>
                <a:lnTo>
                  <a:pt x="351" y="230"/>
                </a:lnTo>
                <a:lnTo>
                  <a:pt x="357" y="226"/>
                </a:lnTo>
                <a:lnTo>
                  <a:pt x="364" y="225"/>
                </a:lnTo>
                <a:lnTo>
                  <a:pt x="370" y="223"/>
                </a:lnTo>
                <a:lnTo>
                  <a:pt x="378" y="223"/>
                </a:lnTo>
                <a:lnTo>
                  <a:pt x="385" y="223"/>
                </a:lnTo>
                <a:lnTo>
                  <a:pt x="389" y="225"/>
                </a:lnTo>
                <a:lnTo>
                  <a:pt x="395" y="225"/>
                </a:lnTo>
                <a:lnTo>
                  <a:pt x="397" y="228"/>
                </a:lnTo>
                <a:lnTo>
                  <a:pt x="401" y="230"/>
                </a:lnTo>
                <a:lnTo>
                  <a:pt x="405" y="230"/>
                </a:lnTo>
                <a:lnTo>
                  <a:pt x="410" y="234"/>
                </a:lnTo>
                <a:lnTo>
                  <a:pt x="410" y="225"/>
                </a:lnTo>
                <a:lnTo>
                  <a:pt x="416" y="213"/>
                </a:lnTo>
                <a:lnTo>
                  <a:pt x="414" y="207"/>
                </a:lnTo>
                <a:lnTo>
                  <a:pt x="406" y="202"/>
                </a:lnTo>
                <a:lnTo>
                  <a:pt x="405" y="198"/>
                </a:lnTo>
                <a:lnTo>
                  <a:pt x="408" y="194"/>
                </a:lnTo>
                <a:lnTo>
                  <a:pt x="418" y="192"/>
                </a:lnTo>
                <a:lnTo>
                  <a:pt x="428" y="188"/>
                </a:lnTo>
                <a:lnTo>
                  <a:pt x="439" y="188"/>
                </a:lnTo>
                <a:lnTo>
                  <a:pt x="443" y="184"/>
                </a:lnTo>
                <a:lnTo>
                  <a:pt x="439" y="180"/>
                </a:lnTo>
                <a:lnTo>
                  <a:pt x="437" y="171"/>
                </a:lnTo>
                <a:lnTo>
                  <a:pt x="439" y="161"/>
                </a:lnTo>
                <a:lnTo>
                  <a:pt x="445" y="157"/>
                </a:lnTo>
                <a:lnTo>
                  <a:pt x="449" y="150"/>
                </a:lnTo>
                <a:lnTo>
                  <a:pt x="453" y="148"/>
                </a:lnTo>
                <a:lnTo>
                  <a:pt x="460" y="148"/>
                </a:lnTo>
                <a:lnTo>
                  <a:pt x="470" y="142"/>
                </a:lnTo>
                <a:lnTo>
                  <a:pt x="472" y="136"/>
                </a:lnTo>
                <a:lnTo>
                  <a:pt x="474" y="132"/>
                </a:lnTo>
                <a:lnTo>
                  <a:pt x="481" y="129"/>
                </a:lnTo>
                <a:lnTo>
                  <a:pt x="485" y="125"/>
                </a:lnTo>
                <a:lnTo>
                  <a:pt x="491" y="119"/>
                </a:lnTo>
                <a:lnTo>
                  <a:pt x="512" y="115"/>
                </a:lnTo>
                <a:lnTo>
                  <a:pt x="501" y="113"/>
                </a:lnTo>
                <a:lnTo>
                  <a:pt x="497" y="109"/>
                </a:lnTo>
                <a:lnTo>
                  <a:pt x="493" y="106"/>
                </a:lnTo>
                <a:lnTo>
                  <a:pt x="489" y="100"/>
                </a:lnTo>
                <a:lnTo>
                  <a:pt x="483" y="98"/>
                </a:lnTo>
                <a:lnTo>
                  <a:pt x="474" y="100"/>
                </a:lnTo>
                <a:lnTo>
                  <a:pt x="458" y="107"/>
                </a:lnTo>
                <a:lnTo>
                  <a:pt x="451" y="109"/>
                </a:lnTo>
                <a:lnTo>
                  <a:pt x="443" y="106"/>
                </a:lnTo>
                <a:lnTo>
                  <a:pt x="441" y="102"/>
                </a:lnTo>
                <a:lnTo>
                  <a:pt x="437" y="92"/>
                </a:lnTo>
                <a:lnTo>
                  <a:pt x="435" y="84"/>
                </a:lnTo>
                <a:lnTo>
                  <a:pt x="431" y="81"/>
                </a:lnTo>
                <a:lnTo>
                  <a:pt x="424" y="75"/>
                </a:lnTo>
                <a:lnTo>
                  <a:pt x="410" y="75"/>
                </a:lnTo>
                <a:lnTo>
                  <a:pt x="406" y="77"/>
                </a:lnTo>
                <a:lnTo>
                  <a:pt x="399" y="77"/>
                </a:lnTo>
                <a:lnTo>
                  <a:pt x="393" y="73"/>
                </a:lnTo>
                <a:lnTo>
                  <a:pt x="391" y="69"/>
                </a:lnTo>
                <a:lnTo>
                  <a:pt x="383" y="54"/>
                </a:lnTo>
                <a:lnTo>
                  <a:pt x="374" y="33"/>
                </a:lnTo>
                <a:lnTo>
                  <a:pt x="366" y="19"/>
                </a:lnTo>
                <a:lnTo>
                  <a:pt x="366" y="13"/>
                </a:lnTo>
                <a:lnTo>
                  <a:pt x="364" y="10"/>
                </a:lnTo>
                <a:lnTo>
                  <a:pt x="355" y="13"/>
                </a:lnTo>
                <a:lnTo>
                  <a:pt x="345" y="15"/>
                </a:lnTo>
                <a:lnTo>
                  <a:pt x="334" y="21"/>
                </a:lnTo>
                <a:lnTo>
                  <a:pt x="322" y="27"/>
                </a:lnTo>
                <a:lnTo>
                  <a:pt x="311" y="25"/>
                </a:lnTo>
                <a:lnTo>
                  <a:pt x="312" y="25"/>
                </a:lnTo>
                <a:lnTo>
                  <a:pt x="311" y="21"/>
                </a:lnTo>
                <a:lnTo>
                  <a:pt x="309" y="17"/>
                </a:lnTo>
                <a:lnTo>
                  <a:pt x="307" y="17"/>
                </a:lnTo>
                <a:lnTo>
                  <a:pt x="303" y="21"/>
                </a:lnTo>
                <a:lnTo>
                  <a:pt x="301" y="19"/>
                </a:lnTo>
                <a:lnTo>
                  <a:pt x="291" y="13"/>
                </a:lnTo>
                <a:lnTo>
                  <a:pt x="287" y="19"/>
                </a:lnTo>
                <a:lnTo>
                  <a:pt x="282" y="21"/>
                </a:lnTo>
                <a:lnTo>
                  <a:pt x="276" y="15"/>
                </a:lnTo>
                <a:lnTo>
                  <a:pt x="272" y="15"/>
                </a:lnTo>
                <a:lnTo>
                  <a:pt x="274" y="8"/>
                </a:lnTo>
                <a:lnTo>
                  <a:pt x="274" y="6"/>
                </a:lnTo>
                <a:lnTo>
                  <a:pt x="268" y="4"/>
                </a:lnTo>
                <a:lnTo>
                  <a:pt x="266" y="0"/>
                </a:lnTo>
                <a:lnTo>
                  <a:pt x="261" y="2"/>
                </a:lnTo>
                <a:lnTo>
                  <a:pt x="253" y="4"/>
                </a:lnTo>
                <a:lnTo>
                  <a:pt x="241" y="10"/>
                </a:lnTo>
                <a:lnTo>
                  <a:pt x="236" y="10"/>
                </a:lnTo>
                <a:lnTo>
                  <a:pt x="224" y="13"/>
                </a:lnTo>
                <a:lnTo>
                  <a:pt x="213" y="13"/>
                </a:lnTo>
                <a:lnTo>
                  <a:pt x="203" y="17"/>
                </a:lnTo>
                <a:lnTo>
                  <a:pt x="192" y="17"/>
                </a:lnTo>
                <a:lnTo>
                  <a:pt x="186" y="15"/>
                </a:lnTo>
                <a:lnTo>
                  <a:pt x="180" y="15"/>
                </a:lnTo>
                <a:lnTo>
                  <a:pt x="172" y="12"/>
                </a:lnTo>
                <a:lnTo>
                  <a:pt x="167" y="15"/>
                </a:lnTo>
                <a:lnTo>
                  <a:pt x="169" y="19"/>
                </a:lnTo>
                <a:lnTo>
                  <a:pt x="169" y="25"/>
                </a:lnTo>
                <a:lnTo>
                  <a:pt x="161" y="31"/>
                </a:lnTo>
                <a:lnTo>
                  <a:pt x="161" y="38"/>
                </a:lnTo>
                <a:lnTo>
                  <a:pt x="159" y="44"/>
                </a:lnTo>
                <a:lnTo>
                  <a:pt x="159" y="50"/>
                </a:lnTo>
                <a:lnTo>
                  <a:pt x="165" y="58"/>
                </a:lnTo>
                <a:lnTo>
                  <a:pt x="167" y="61"/>
                </a:lnTo>
                <a:lnTo>
                  <a:pt x="161" y="69"/>
                </a:lnTo>
                <a:lnTo>
                  <a:pt x="167" y="75"/>
                </a:lnTo>
                <a:lnTo>
                  <a:pt x="169" y="75"/>
                </a:lnTo>
                <a:lnTo>
                  <a:pt x="174" y="79"/>
                </a:lnTo>
                <a:lnTo>
                  <a:pt x="170" y="84"/>
                </a:lnTo>
                <a:lnTo>
                  <a:pt x="169" y="86"/>
                </a:lnTo>
                <a:lnTo>
                  <a:pt x="163" y="86"/>
                </a:lnTo>
                <a:lnTo>
                  <a:pt x="155" y="84"/>
                </a:lnTo>
                <a:lnTo>
                  <a:pt x="153" y="81"/>
                </a:lnTo>
                <a:lnTo>
                  <a:pt x="149" y="75"/>
                </a:lnTo>
                <a:lnTo>
                  <a:pt x="145" y="75"/>
                </a:lnTo>
                <a:lnTo>
                  <a:pt x="144" y="77"/>
                </a:lnTo>
                <a:lnTo>
                  <a:pt x="142" y="75"/>
                </a:lnTo>
                <a:lnTo>
                  <a:pt x="136" y="73"/>
                </a:lnTo>
                <a:lnTo>
                  <a:pt x="130" y="77"/>
                </a:lnTo>
                <a:lnTo>
                  <a:pt x="126" y="79"/>
                </a:lnTo>
                <a:lnTo>
                  <a:pt x="122" y="79"/>
                </a:lnTo>
                <a:lnTo>
                  <a:pt x="115" y="77"/>
                </a:lnTo>
                <a:lnTo>
                  <a:pt x="111" y="77"/>
                </a:lnTo>
                <a:lnTo>
                  <a:pt x="109" y="77"/>
                </a:lnTo>
                <a:lnTo>
                  <a:pt x="107" y="81"/>
                </a:lnTo>
                <a:lnTo>
                  <a:pt x="107" y="86"/>
                </a:lnTo>
                <a:lnTo>
                  <a:pt x="101" y="84"/>
                </a:lnTo>
                <a:lnTo>
                  <a:pt x="103" y="81"/>
                </a:lnTo>
                <a:lnTo>
                  <a:pt x="103" y="77"/>
                </a:lnTo>
                <a:lnTo>
                  <a:pt x="99" y="75"/>
                </a:lnTo>
                <a:lnTo>
                  <a:pt x="96" y="75"/>
                </a:lnTo>
                <a:lnTo>
                  <a:pt x="94" y="73"/>
                </a:lnTo>
                <a:lnTo>
                  <a:pt x="92" y="69"/>
                </a:lnTo>
                <a:lnTo>
                  <a:pt x="88" y="67"/>
                </a:lnTo>
                <a:lnTo>
                  <a:pt x="84" y="65"/>
                </a:lnTo>
                <a:lnTo>
                  <a:pt x="80" y="63"/>
                </a:lnTo>
                <a:lnTo>
                  <a:pt x="76" y="63"/>
                </a:lnTo>
                <a:lnTo>
                  <a:pt x="76" y="61"/>
                </a:lnTo>
                <a:lnTo>
                  <a:pt x="76" y="58"/>
                </a:lnTo>
                <a:lnTo>
                  <a:pt x="73" y="54"/>
                </a:lnTo>
                <a:lnTo>
                  <a:pt x="69" y="54"/>
                </a:lnTo>
                <a:lnTo>
                  <a:pt x="69" y="56"/>
                </a:lnTo>
                <a:lnTo>
                  <a:pt x="63" y="58"/>
                </a:lnTo>
                <a:lnTo>
                  <a:pt x="63" y="54"/>
                </a:lnTo>
                <a:lnTo>
                  <a:pt x="51" y="56"/>
                </a:lnTo>
                <a:lnTo>
                  <a:pt x="53" y="58"/>
                </a:lnTo>
                <a:lnTo>
                  <a:pt x="55" y="60"/>
                </a:lnTo>
                <a:lnTo>
                  <a:pt x="50" y="65"/>
                </a:lnTo>
                <a:lnTo>
                  <a:pt x="44" y="69"/>
                </a:lnTo>
                <a:lnTo>
                  <a:pt x="42" y="71"/>
                </a:lnTo>
                <a:lnTo>
                  <a:pt x="36" y="69"/>
                </a:lnTo>
                <a:lnTo>
                  <a:pt x="32" y="71"/>
                </a:lnTo>
                <a:lnTo>
                  <a:pt x="30" y="75"/>
                </a:lnTo>
                <a:lnTo>
                  <a:pt x="26" y="77"/>
                </a:lnTo>
                <a:lnTo>
                  <a:pt x="26" y="83"/>
                </a:lnTo>
                <a:lnTo>
                  <a:pt x="28" y="88"/>
                </a:lnTo>
                <a:lnTo>
                  <a:pt x="32" y="90"/>
                </a:lnTo>
                <a:lnTo>
                  <a:pt x="25" y="96"/>
                </a:lnTo>
                <a:lnTo>
                  <a:pt x="23" y="92"/>
                </a:lnTo>
                <a:lnTo>
                  <a:pt x="19" y="86"/>
                </a:lnTo>
                <a:lnTo>
                  <a:pt x="17" y="86"/>
                </a:lnTo>
                <a:lnTo>
                  <a:pt x="13" y="90"/>
                </a:lnTo>
                <a:lnTo>
                  <a:pt x="9" y="92"/>
                </a:lnTo>
                <a:lnTo>
                  <a:pt x="7" y="94"/>
                </a:lnTo>
                <a:lnTo>
                  <a:pt x="7" y="102"/>
                </a:lnTo>
                <a:lnTo>
                  <a:pt x="3" y="106"/>
                </a:lnTo>
                <a:lnTo>
                  <a:pt x="5" y="106"/>
                </a:lnTo>
                <a:lnTo>
                  <a:pt x="7" y="109"/>
                </a:lnTo>
                <a:lnTo>
                  <a:pt x="7" y="111"/>
                </a:lnTo>
                <a:lnTo>
                  <a:pt x="5" y="113"/>
                </a:lnTo>
                <a:lnTo>
                  <a:pt x="3" y="115"/>
                </a:lnTo>
                <a:lnTo>
                  <a:pt x="0" y="121"/>
                </a:lnTo>
                <a:lnTo>
                  <a:pt x="0" y="123"/>
                </a:lnTo>
                <a:lnTo>
                  <a:pt x="0" y="125"/>
                </a:lnTo>
                <a:lnTo>
                  <a:pt x="2" y="127"/>
                </a:lnTo>
                <a:lnTo>
                  <a:pt x="3" y="127"/>
                </a:lnTo>
                <a:lnTo>
                  <a:pt x="7" y="132"/>
                </a:lnTo>
                <a:lnTo>
                  <a:pt x="5" y="138"/>
                </a:lnTo>
                <a:lnTo>
                  <a:pt x="9" y="138"/>
                </a:lnTo>
                <a:lnTo>
                  <a:pt x="13" y="136"/>
                </a:lnTo>
                <a:lnTo>
                  <a:pt x="19" y="150"/>
                </a:lnTo>
                <a:lnTo>
                  <a:pt x="19" y="152"/>
                </a:lnTo>
                <a:lnTo>
                  <a:pt x="19" y="155"/>
                </a:lnTo>
                <a:lnTo>
                  <a:pt x="19" y="159"/>
                </a:lnTo>
                <a:lnTo>
                  <a:pt x="21" y="163"/>
                </a:lnTo>
                <a:lnTo>
                  <a:pt x="23" y="163"/>
                </a:lnTo>
                <a:lnTo>
                  <a:pt x="26" y="165"/>
                </a:lnTo>
                <a:lnTo>
                  <a:pt x="28" y="161"/>
                </a:lnTo>
                <a:lnTo>
                  <a:pt x="32" y="159"/>
                </a:lnTo>
                <a:lnTo>
                  <a:pt x="34" y="159"/>
                </a:lnTo>
                <a:lnTo>
                  <a:pt x="38" y="161"/>
                </a:lnTo>
                <a:lnTo>
                  <a:pt x="44" y="155"/>
                </a:lnTo>
                <a:lnTo>
                  <a:pt x="50" y="148"/>
                </a:lnTo>
                <a:lnTo>
                  <a:pt x="53" y="150"/>
                </a:lnTo>
                <a:lnTo>
                  <a:pt x="57" y="152"/>
                </a:lnTo>
                <a:lnTo>
                  <a:pt x="57" y="155"/>
                </a:lnTo>
                <a:lnTo>
                  <a:pt x="67" y="157"/>
                </a:lnTo>
                <a:lnTo>
                  <a:pt x="76" y="161"/>
                </a:lnTo>
                <a:lnTo>
                  <a:pt x="76" y="165"/>
                </a:lnTo>
                <a:lnTo>
                  <a:pt x="78" y="167"/>
                </a:lnTo>
                <a:lnTo>
                  <a:pt x="82" y="167"/>
                </a:lnTo>
                <a:lnTo>
                  <a:pt x="84" y="167"/>
                </a:lnTo>
                <a:lnTo>
                  <a:pt x="84" y="173"/>
                </a:lnTo>
                <a:lnTo>
                  <a:pt x="86" y="178"/>
                </a:lnTo>
                <a:lnTo>
                  <a:pt x="88" y="182"/>
                </a:lnTo>
                <a:lnTo>
                  <a:pt x="92" y="184"/>
                </a:lnTo>
                <a:lnTo>
                  <a:pt x="94" y="186"/>
                </a:lnTo>
                <a:lnTo>
                  <a:pt x="94" y="188"/>
                </a:lnTo>
                <a:lnTo>
                  <a:pt x="92" y="190"/>
                </a:lnTo>
                <a:lnTo>
                  <a:pt x="90" y="192"/>
                </a:lnTo>
                <a:lnTo>
                  <a:pt x="88" y="194"/>
                </a:lnTo>
                <a:lnTo>
                  <a:pt x="84" y="194"/>
                </a:lnTo>
                <a:lnTo>
                  <a:pt x="84" y="196"/>
                </a:lnTo>
                <a:lnTo>
                  <a:pt x="80" y="196"/>
                </a:lnTo>
                <a:lnTo>
                  <a:pt x="80" y="194"/>
                </a:lnTo>
                <a:lnTo>
                  <a:pt x="78" y="192"/>
                </a:lnTo>
                <a:lnTo>
                  <a:pt x="78" y="190"/>
                </a:lnTo>
                <a:lnTo>
                  <a:pt x="74" y="190"/>
                </a:lnTo>
                <a:lnTo>
                  <a:pt x="71" y="190"/>
                </a:lnTo>
                <a:lnTo>
                  <a:pt x="69" y="188"/>
                </a:lnTo>
                <a:lnTo>
                  <a:pt x="63" y="186"/>
                </a:lnTo>
                <a:lnTo>
                  <a:pt x="61" y="188"/>
                </a:lnTo>
                <a:lnTo>
                  <a:pt x="63" y="194"/>
                </a:lnTo>
                <a:lnTo>
                  <a:pt x="55" y="194"/>
                </a:lnTo>
                <a:lnTo>
                  <a:pt x="50" y="194"/>
                </a:lnTo>
                <a:lnTo>
                  <a:pt x="51" y="198"/>
                </a:lnTo>
                <a:lnTo>
                  <a:pt x="51" y="202"/>
                </a:lnTo>
                <a:lnTo>
                  <a:pt x="55" y="203"/>
                </a:lnTo>
                <a:lnTo>
                  <a:pt x="57" y="205"/>
                </a:lnTo>
                <a:lnTo>
                  <a:pt x="50" y="203"/>
                </a:lnTo>
                <a:lnTo>
                  <a:pt x="42" y="203"/>
                </a:lnTo>
                <a:lnTo>
                  <a:pt x="42" y="207"/>
                </a:lnTo>
                <a:lnTo>
                  <a:pt x="48" y="211"/>
                </a:lnTo>
                <a:lnTo>
                  <a:pt x="51" y="217"/>
                </a:lnTo>
                <a:lnTo>
                  <a:pt x="53" y="221"/>
                </a:lnTo>
                <a:lnTo>
                  <a:pt x="53" y="223"/>
                </a:lnTo>
                <a:lnTo>
                  <a:pt x="59" y="226"/>
                </a:lnTo>
                <a:lnTo>
                  <a:pt x="63" y="230"/>
                </a:lnTo>
                <a:lnTo>
                  <a:pt x="67" y="230"/>
                </a:lnTo>
                <a:lnTo>
                  <a:pt x="71" y="230"/>
                </a:lnTo>
                <a:lnTo>
                  <a:pt x="69" y="234"/>
                </a:lnTo>
                <a:lnTo>
                  <a:pt x="69" y="238"/>
                </a:lnTo>
                <a:lnTo>
                  <a:pt x="69" y="240"/>
                </a:lnTo>
                <a:lnTo>
                  <a:pt x="69" y="244"/>
                </a:lnTo>
                <a:lnTo>
                  <a:pt x="71" y="242"/>
                </a:lnTo>
                <a:lnTo>
                  <a:pt x="73" y="238"/>
                </a:lnTo>
                <a:lnTo>
                  <a:pt x="76" y="236"/>
                </a:lnTo>
                <a:lnTo>
                  <a:pt x="78" y="234"/>
                </a:lnTo>
                <a:lnTo>
                  <a:pt x="82" y="234"/>
                </a:lnTo>
                <a:lnTo>
                  <a:pt x="86" y="234"/>
                </a:lnTo>
                <a:lnTo>
                  <a:pt x="90" y="236"/>
                </a:lnTo>
                <a:lnTo>
                  <a:pt x="92" y="238"/>
                </a:lnTo>
                <a:lnTo>
                  <a:pt x="94" y="240"/>
                </a:lnTo>
                <a:lnTo>
                  <a:pt x="97" y="246"/>
                </a:lnTo>
                <a:lnTo>
                  <a:pt x="99" y="248"/>
                </a:lnTo>
                <a:lnTo>
                  <a:pt x="105" y="248"/>
                </a:lnTo>
                <a:lnTo>
                  <a:pt x="111" y="248"/>
                </a:lnTo>
                <a:lnTo>
                  <a:pt x="113" y="188"/>
                </a:lnTo>
                <a:lnTo>
                  <a:pt x="119" y="186"/>
                </a:lnTo>
                <a:lnTo>
                  <a:pt x="126" y="182"/>
                </a:lnTo>
                <a:lnTo>
                  <a:pt x="130" y="182"/>
                </a:lnTo>
                <a:lnTo>
                  <a:pt x="136" y="180"/>
                </a:lnTo>
                <a:lnTo>
                  <a:pt x="140" y="182"/>
                </a:lnTo>
                <a:lnTo>
                  <a:pt x="142" y="182"/>
                </a:lnTo>
                <a:close/>
                <a:moveTo>
                  <a:pt x="74" y="200"/>
                </a:moveTo>
                <a:lnTo>
                  <a:pt x="74" y="202"/>
                </a:lnTo>
                <a:lnTo>
                  <a:pt x="73" y="207"/>
                </a:lnTo>
                <a:lnTo>
                  <a:pt x="69" y="205"/>
                </a:lnTo>
                <a:lnTo>
                  <a:pt x="67" y="203"/>
                </a:lnTo>
                <a:lnTo>
                  <a:pt x="73" y="203"/>
                </a:lnTo>
                <a:lnTo>
                  <a:pt x="73" y="200"/>
                </a:lnTo>
                <a:lnTo>
                  <a:pt x="74" y="200"/>
                </a:lnTo>
                <a:close/>
                <a:moveTo>
                  <a:pt x="403" y="144"/>
                </a:moveTo>
                <a:lnTo>
                  <a:pt x="406" y="144"/>
                </a:lnTo>
                <a:lnTo>
                  <a:pt x="408" y="148"/>
                </a:lnTo>
                <a:lnTo>
                  <a:pt x="406" y="150"/>
                </a:lnTo>
                <a:lnTo>
                  <a:pt x="406" y="152"/>
                </a:lnTo>
                <a:lnTo>
                  <a:pt x="405" y="154"/>
                </a:lnTo>
                <a:lnTo>
                  <a:pt x="405" y="155"/>
                </a:lnTo>
                <a:lnTo>
                  <a:pt x="401" y="155"/>
                </a:lnTo>
                <a:lnTo>
                  <a:pt x="397" y="155"/>
                </a:lnTo>
                <a:lnTo>
                  <a:pt x="397" y="159"/>
                </a:lnTo>
                <a:lnTo>
                  <a:pt x="387" y="159"/>
                </a:lnTo>
                <a:lnTo>
                  <a:pt x="376" y="159"/>
                </a:lnTo>
                <a:lnTo>
                  <a:pt x="370" y="157"/>
                </a:lnTo>
                <a:lnTo>
                  <a:pt x="362" y="155"/>
                </a:lnTo>
                <a:lnTo>
                  <a:pt x="362" y="157"/>
                </a:lnTo>
                <a:lnTo>
                  <a:pt x="362" y="161"/>
                </a:lnTo>
                <a:lnTo>
                  <a:pt x="355" y="163"/>
                </a:lnTo>
                <a:lnTo>
                  <a:pt x="349" y="165"/>
                </a:lnTo>
                <a:lnTo>
                  <a:pt x="347" y="167"/>
                </a:lnTo>
                <a:lnTo>
                  <a:pt x="347" y="171"/>
                </a:lnTo>
                <a:lnTo>
                  <a:pt x="343" y="173"/>
                </a:lnTo>
                <a:lnTo>
                  <a:pt x="337" y="173"/>
                </a:lnTo>
                <a:lnTo>
                  <a:pt x="337" y="177"/>
                </a:lnTo>
                <a:lnTo>
                  <a:pt x="332" y="180"/>
                </a:lnTo>
                <a:lnTo>
                  <a:pt x="330" y="186"/>
                </a:lnTo>
                <a:lnTo>
                  <a:pt x="330" y="188"/>
                </a:lnTo>
                <a:lnTo>
                  <a:pt x="334" y="190"/>
                </a:lnTo>
                <a:lnTo>
                  <a:pt x="332" y="192"/>
                </a:lnTo>
                <a:lnTo>
                  <a:pt x="332" y="194"/>
                </a:lnTo>
                <a:lnTo>
                  <a:pt x="328" y="192"/>
                </a:lnTo>
                <a:lnTo>
                  <a:pt x="326" y="190"/>
                </a:lnTo>
                <a:lnTo>
                  <a:pt x="326" y="184"/>
                </a:lnTo>
                <a:lnTo>
                  <a:pt x="326" y="180"/>
                </a:lnTo>
                <a:lnTo>
                  <a:pt x="322" y="180"/>
                </a:lnTo>
                <a:lnTo>
                  <a:pt x="320" y="180"/>
                </a:lnTo>
                <a:lnTo>
                  <a:pt x="324" y="173"/>
                </a:lnTo>
                <a:lnTo>
                  <a:pt x="330" y="165"/>
                </a:lnTo>
                <a:lnTo>
                  <a:pt x="334" y="165"/>
                </a:lnTo>
                <a:lnTo>
                  <a:pt x="335" y="165"/>
                </a:lnTo>
                <a:lnTo>
                  <a:pt x="339" y="159"/>
                </a:lnTo>
                <a:lnTo>
                  <a:pt x="345" y="154"/>
                </a:lnTo>
                <a:lnTo>
                  <a:pt x="357" y="152"/>
                </a:lnTo>
                <a:lnTo>
                  <a:pt x="366" y="152"/>
                </a:lnTo>
                <a:lnTo>
                  <a:pt x="374" y="154"/>
                </a:lnTo>
                <a:lnTo>
                  <a:pt x="383" y="155"/>
                </a:lnTo>
                <a:lnTo>
                  <a:pt x="385" y="152"/>
                </a:lnTo>
                <a:lnTo>
                  <a:pt x="389" y="154"/>
                </a:lnTo>
                <a:lnTo>
                  <a:pt x="393" y="154"/>
                </a:lnTo>
                <a:lnTo>
                  <a:pt x="397" y="148"/>
                </a:lnTo>
                <a:lnTo>
                  <a:pt x="403" y="144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33" name="Freeform 868"/>
          <p:cNvSpPr>
            <a:spLocks/>
          </p:cNvSpPr>
          <p:nvPr/>
        </p:nvSpPr>
        <p:spPr bwMode="gray">
          <a:xfrm>
            <a:off x="3931998" y="3264938"/>
            <a:ext cx="133016" cy="120208"/>
          </a:xfrm>
          <a:custGeom>
            <a:avLst/>
            <a:gdLst>
              <a:gd name="T0" fmla="*/ 22 w 60"/>
              <a:gd name="T1" fmla="*/ 21 h 66"/>
              <a:gd name="T2" fmla="*/ 24 w 60"/>
              <a:gd name="T3" fmla="*/ 18 h 66"/>
              <a:gd name="T4" fmla="*/ 24 w 60"/>
              <a:gd name="T5" fmla="*/ 14 h 66"/>
              <a:gd name="T6" fmla="*/ 24 w 60"/>
              <a:gd name="T7" fmla="*/ 14 h 66"/>
              <a:gd name="T8" fmla="*/ 31 w 60"/>
              <a:gd name="T9" fmla="*/ 12 h 66"/>
              <a:gd name="T10" fmla="*/ 37 w 60"/>
              <a:gd name="T11" fmla="*/ 12 h 66"/>
              <a:gd name="T12" fmla="*/ 47 w 60"/>
              <a:gd name="T13" fmla="*/ 14 h 66"/>
              <a:gd name="T14" fmla="*/ 54 w 60"/>
              <a:gd name="T15" fmla="*/ 14 h 66"/>
              <a:gd name="T16" fmla="*/ 85 w 60"/>
              <a:gd name="T17" fmla="*/ 0 h 66"/>
              <a:gd name="T18" fmla="*/ 96 w 60"/>
              <a:gd name="T19" fmla="*/ 21 h 66"/>
              <a:gd name="T20" fmla="*/ 96 w 60"/>
              <a:gd name="T21" fmla="*/ 25 h 66"/>
              <a:gd name="T22" fmla="*/ 56 w 60"/>
              <a:gd name="T23" fmla="*/ 31 h 66"/>
              <a:gd name="T24" fmla="*/ 68 w 60"/>
              <a:gd name="T25" fmla="*/ 44 h 66"/>
              <a:gd name="T26" fmla="*/ 61 w 60"/>
              <a:gd name="T27" fmla="*/ 46 h 66"/>
              <a:gd name="T28" fmla="*/ 56 w 60"/>
              <a:gd name="T29" fmla="*/ 50 h 66"/>
              <a:gd name="T30" fmla="*/ 54 w 60"/>
              <a:gd name="T31" fmla="*/ 52 h 66"/>
              <a:gd name="T32" fmla="*/ 51 w 60"/>
              <a:gd name="T33" fmla="*/ 56 h 66"/>
              <a:gd name="T34" fmla="*/ 43 w 60"/>
              <a:gd name="T35" fmla="*/ 58 h 66"/>
              <a:gd name="T36" fmla="*/ 40 w 60"/>
              <a:gd name="T37" fmla="*/ 60 h 66"/>
              <a:gd name="T38" fmla="*/ 22 w 60"/>
              <a:gd name="T39" fmla="*/ 66 h 66"/>
              <a:gd name="T40" fmla="*/ 0 w 60"/>
              <a:gd name="T41" fmla="*/ 64 h 66"/>
              <a:gd name="T42" fmla="*/ 0 w 60"/>
              <a:gd name="T43" fmla="*/ 60 h 66"/>
              <a:gd name="T44" fmla="*/ 4 w 60"/>
              <a:gd name="T45" fmla="*/ 58 h 66"/>
              <a:gd name="T46" fmla="*/ 14 w 60"/>
              <a:gd name="T47" fmla="*/ 52 h 66"/>
              <a:gd name="T48" fmla="*/ 18 w 60"/>
              <a:gd name="T49" fmla="*/ 44 h 66"/>
              <a:gd name="T50" fmla="*/ 18 w 60"/>
              <a:gd name="T51" fmla="*/ 35 h 66"/>
              <a:gd name="T52" fmla="*/ 22 w 60"/>
              <a:gd name="T53" fmla="*/ 31 h 66"/>
              <a:gd name="T54" fmla="*/ 22 w 60"/>
              <a:gd name="T55" fmla="*/ 27 h 66"/>
              <a:gd name="T56" fmla="*/ 22 w 60"/>
              <a:gd name="T57" fmla="*/ 23 h 66"/>
              <a:gd name="T58" fmla="*/ 22 w 60"/>
              <a:gd name="T59" fmla="*/ 23 h 66"/>
              <a:gd name="T60" fmla="*/ 22 w 60"/>
              <a:gd name="T61" fmla="*/ 21 h 6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60" h="66">
                <a:moveTo>
                  <a:pt x="14" y="21"/>
                </a:moveTo>
                <a:lnTo>
                  <a:pt x="15" y="18"/>
                </a:lnTo>
                <a:lnTo>
                  <a:pt x="15" y="14"/>
                </a:lnTo>
                <a:lnTo>
                  <a:pt x="19" y="12"/>
                </a:lnTo>
                <a:lnTo>
                  <a:pt x="23" y="12"/>
                </a:lnTo>
                <a:lnTo>
                  <a:pt x="29" y="14"/>
                </a:lnTo>
                <a:lnTo>
                  <a:pt x="33" y="14"/>
                </a:lnTo>
                <a:lnTo>
                  <a:pt x="52" y="0"/>
                </a:lnTo>
                <a:lnTo>
                  <a:pt x="60" y="21"/>
                </a:lnTo>
                <a:lnTo>
                  <a:pt x="60" y="25"/>
                </a:lnTo>
                <a:lnTo>
                  <a:pt x="35" y="31"/>
                </a:lnTo>
                <a:lnTo>
                  <a:pt x="42" y="44"/>
                </a:lnTo>
                <a:lnTo>
                  <a:pt x="38" y="46"/>
                </a:lnTo>
                <a:lnTo>
                  <a:pt x="35" y="50"/>
                </a:lnTo>
                <a:lnTo>
                  <a:pt x="33" y="52"/>
                </a:lnTo>
                <a:lnTo>
                  <a:pt x="31" y="56"/>
                </a:lnTo>
                <a:lnTo>
                  <a:pt x="27" y="58"/>
                </a:lnTo>
                <a:lnTo>
                  <a:pt x="25" y="60"/>
                </a:lnTo>
                <a:lnTo>
                  <a:pt x="14" y="66"/>
                </a:lnTo>
                <a:lnTo>
                  <a:pt x="0" y="64"/>
                </a:lnTo>
                <a:lnTo>
                  <a:pt x="0" y="60"/>
                </a:lnTo>
                <a:lnTo>
                  <a:pt x="4" y="58"/>
                </a:lnTo>
                <a:lnTo>
                  <a:pt x="8" y="52"/>
                </a:lnTo>
                <a:lnTo>
                  <a:pt x="12" y="44"/>
                </a:lnTo>
                <a:lnTo>
                  <a:pt x="12" y="35"/>
                </a:lnTo>
                <a:lnTo>
                  <a:pt x="14" y="31"/>
                </a:lnTo>
                <a:lnTo>
                  <a:pt x="14" y="27"/>
                </a:lnTo>
                <a:lnTo>
                  <a:pt x="14" y="23"/>
                </a:lnTo>
                <a:lnTo>
                  <a:pt x="14" y="21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34" name="Freeform 869"/>
          <p:cNvSpPr>
            <a:spLocks noEditPoints="1"/>
          </p:cNvSpPr>
          <p:nvPr/>
        </p:nvSpPr>
        <p:spPr bwMode="gray">
          <a:xfrm>
            <a:off x="6477697" y="2869699"/>
            <a:ext cx="505458" cy="599223"/>
          </a:xfrm>
          <a:custGeom>
            <a:avLst/>
            <a:gdLst>
              <a:gd name="T0" fmla="*/ 20 w 228"/>
              <a:gd name="T1" fmla="*/ 325 h 329"/>
              <a:gd name="T2" fmla="*/ 0 w 228"/>
              <a:gd name="T3" fmla="*/ 319 h 329"/>
              <a:gd name="T4" fmla="*/ 74 w 228"/>
              <a:gd name="T5" fmla="*/ 265 h 329"/>
              <a:gd name="T6" fmla="*/ 61 w 228"/>
              <a:gd name="T7" fmla="*/ 214 h 329"/>
              <a:gd name="T8" fmla="*/ 55 w 228"/>
              <a:gd name="T9" fmla="*/ 221 h 329"/>
              <a:gd name="T10" fmla="*/ 58 w 228"/>
              <a:gd name="T11" fmla="*/ 233 h 329"/>
              <a:gd name="T12" fmla="*/ 65 w 228"/>
              <a:gd name="T13" fmla="*/ 225 h 329"/>
              <a:gd name="T14" fmla="*/ 74 w 228"/>
              <a:gd name="T15" fmla="*/ 229 h 329"/>
              <a:gd name="T16" fmla="*/ 65 w 228"/>
              <a:gd name="T17" fmla="*/ 250 h 329"/>
              <a:gd name="T18" fmla="*/ 74 w 228"/>
              <a:gd name="T19" fmla="*/ 256 h 329"/>
              <a:gd name="T20" fmla="*/ 93 w 228"/>
              <a:gd name="T21" fmla="*/ 227 h 329"/>
              <a:gd name="T22" fmla="*/ 89 w 228"/>
              <a:gd name="T23" fmla="*/ 215 h 329"/>
              <a:gd name="T24" fmla="*/ 68 w 228"/>
              <a:gd name="T25" fmla="*/ 206 h 329"/>
              <a:gd name="T26" fmla="*/ 121 w 228"/>
              <a:gd name="T27" fmla="*/ 204 h 329"/>
              <a:gd name="T28" fmla="*/ 104 w 228"/>
              <a:gd name="T29" fmla="*/ 214 h 329"/>
              <a:gd name="T30" fmla="*/ 122 w 228"/>
              <a:gd name="T31" fmla="*/ 219 h 329"/>
              <a:gd name="T32" fmla="*/ 146 w 228"/>
              <a:gd name="T33" fmla="*/ 214 h 329"/>
              <a:gd name="T34" fmla="*/ 127 w 228"/>
              <a:gd name="T35" fmla="*/ 190 h 329"/>
              <a:gd name="T36" fmla="*/ 122 w 228"/>
              <a:gd name="T37" fmla="*/ 189 h 329"/>
              <a:gd name="T38" fmla="*/ 257 w 228"/>
              <a:gd name="T39" fmla="*/ 91 h 329"/>
              <a:gd name="T40" fmla="*/ 257 w 228"/>
              <a:gd name="T41" fmla="*/ 108 h 329"/>
              <a:gd name="T42" fmla="*/ 253 w 228"/>
              <a:gd name="T43" fmla="*/ 116 h 329"/>
              <a:gd name="T44" fmla="*/ 227 w 228"/>
              <a:gd name="T45" fmla="*/ 142 h 329"/>
              <a:gd name="T46" fmla="*/ 203 w 228"/>
              <a:gd name="T47" fmla="*/ 156 h 329"/>
              <a:gd name="T48" fmla="*/ 194 w 228"/>
              <a:gd name="T49" fmla="*/ 152 h 329"/>
              <a:gd name="T50" fmla="*/ 185 w 228"/>
              <a:gd name="T51" fmla="*/ 156 h 329"/>
              <a:gd name="T52" fmla="*/ 178 w 228"/>
              <a:gd name="T53" fmla="*/ 179 h 329"/>
              <a:gd name="T54" fmla="*/ 142 w 228"/>
              <a:gd name="T55" fmla="*/ 181 h 329"/>
              <a:gd name="T56" fmla="*/ 89 w 228"/>
              <a:gd name="T57" fmla="*/ 200 h 329"/>
              <a:gd name="T58" fmla="*/ 89 w 228"/>
              <a:gd name="T59" fmla="*/ 206 h 329"/>
              <a:gd name="T60" fmla="*/ 142 w 228"/>
              <a:gd name="T61" fmla="*/ 198 h 329"/>
              <a:gd name="T62" fmla="*/ 155 w 228"/>
              <a:gd name="T63" fmla="*/ 206 h 329"/>
              <a:gd name="T64" fmla="*/ 173 w 228"/>
              <a:gd name="T65" fmla="*/ 215 h 329"/>
              <a:gd name="T66" fmla="*/ 192 w 228"/>
              <a:gd name="T67" fmla="*/ 200 h 329"/>
              <a:gd name="T68" fmla="*/ 203 w 228"/>
              <a:gd name="T69" fmla="*/ 198 h 329"/>
              <a:gd name="T70" fmla="*/ 213 w 228"/>
              <a:gd name="T71" fmla="*/ 198 h 329"/>
              <a:gd name="T72" fmla="*/ 235 w 228"/>
              <a:gd name="T73" fmla="*/ 200 h 329"/>
              <a:gd name="T74" fmla="*/ 253 w 228"/>
              <a:gd name="T75" fmla="*/ 190 h 329"/>
              <a:gd name="T76" fmla="*/ 260 w 228"/>
              <a:gd name="T77" fmla="*/ 183 h 329"/>
              <a:gd name="T78" fmla="*/ 260 w 228"/>
              <a:gd name="T79" fmla="*/ 194 h 329"/>
              <a:gd name="T80" fmla="*/ 267 w 228"/>
              <a:gd name="T81" fmla="*/ 175 h 329"/>
              <a:gd name="T82" fmla="*/ 276 w 228"/>
              <a:gd name="T83" fmla="*/ 133 h 329"/>
              <a:gd name="T84" fmla="*/ 291 w 228"/>
              <a:gd name="T85" fmla="*/ 123 h 329"/>
              <a:gd name="T86" fmla="*/ 287 w 228"/>
              <a:gd name="T87" fmla="*/ 89 h 329"/>
              <a:gd name="T88" fmla="*/ 285 w 228"/>
              <a:gd name="T89" fmla="*/ 6 h 329"/>
              <a:gd name="T90" fmla="*/ 287 w 228"/>
              <a:gd name="T91" fmla="*/ 31 h 329"/>
              <a:gd name="T92" fmla="*/ 278 w 228"/>
              <a:gd name="T93" fmla="*/ 47 h 329"/>
              <a:gd name="T94" fmla="*/ 264 w 228"/>
              <a:gd name="T95" fmla="*/ 45 h 329"/>
              <a:gd name="T96" fmla="*/ 260 w 228"/>
              <a:gd name="T97" fmla="*/ 62 h 329"/>
              <a:gd name="T98" fmla="*/ 272 w 228"/>
              <a:gd name="T99" fmla="*/ 70 h 329"/>
              <a:gd name="T100" fmla="*/ 278 w 228"/>
              <a:gd name="T101" fmla="*/ 64 h 329"/>
              <a:gd name="T102" fmla="*/ 278 w 228"/>
              <a:gd name="T103" fmla="*/ 54 h 329"/>
              <a:gd name="T104" fmla="*/ 325 w 228"/>
              <a:gd name="T105" fmla="*/ 54 h 329"/>
              <a:gd name="T106" fmla="*/ 360 w 228"/>
              <a:gd name="T107" fmla="*/ 39 h 329"/>
              <a:gd name="T108" fmla="*/ 346 w 228"/>
              <a:gd name="T109" fmla="*/ 31 h 329"/>
              <a:gd name="T110" fmla="*/ 310 w 228"/>
              <a:gd name="T111" fmla="*/ 12 h 3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228" h="329">
                <a:moveTo>
                  <a:pt x="9" y="323"/>
                </a:moveTo>
                <a:lnTo>
                  <a:pt x="7" y="327"/>
                </a:lnTo>
                <a:lnTo>
                  <a:pt x="9" y="329"/>
                </a:lnTo>
                <a:lnTo>
                  <a:pt x="11" y="327"/>
                </a:lnTo>
                <a:lnTo>
                  <a:pt x="13" y="325"/>
                </a:lnTo>
                <a:lnTo>
                  <a:pt x="13" y="323"/>
                </a:lnTo>
                <a:lnTo>
                  <a:pt x="11" y="323"/>
                </a:lnTo>
                <a:lnTo>
                  <a:pt x="9" y="323"/>
                </a:lnTo>
                <a:close/>
                <a:moveTo>
                  <a:pt x="0" y="319"/>
                </a:moveTo>
                <a:lnTo>
                  <a:pt x="2" y="323"/>
                </a:lnTo>
                <a:lnTo>
                  <a:pt x="2" y="319"/>
                </a:lnTo>
                <a:lnTo>
                  <a:pt x="0" y="319"/>
                </a:lnTo>
                <a:close/>
                <a:moveTo>
                  <a:pt x="48" y="261"/>
                </a:moveTo>
                <a:lnTo>
                  <a:pt x="46" y="265"/>
                </a:lnTo>
                <a:lnTo>
                  <a:pt x="48" y="267"/>
                </a:lnTo>
                <a:lnTo>
                  <a:pt x="50" y="263"/>
                </a:lnTo>
                <a:lnTo>
                  <a:pt x="48" y="261"/>
                </a:lnTo>
                <a:close/>
                <a:moveTo>
                  <a:pt x="42" y="206"/>
                </a:moveTo>
                <a:lnTo>
                  <a:pt x="38" y="214"/>
                </a:lnTo>
                <a:lnTo>
                  <a:pt x="34" y="214"/>
                </a:lnTo>
                <a:lnTo>
                  <a:pt x="32" y="212"/>
                </a:lnTo>
                <a:lnTo>
                  <a:pt x="32" y="215"/>
                </a:lnTo>
                <a:lnTo>
                  <a:pt x="30" y="217"/>
                </a:lnTo>
                <a:lnTo>
                  <a:pt x="34" y="221"/>
                </a:lnTo>
                <a:lnTo>
                  <a:pt x="36" y="227"/>
                </a:lnTo>
                <a:lnTo>
                  <a:pt x="34" y="225"/>
                </a:lnTo>
                <a:lnTo>
                  <a:pt x="32" y="227"/>
                </a:lnTo>
                <a:lnTo>
                  <a:pt x="34" y="231"/>
                </a:lnTo>
                <a:lnTo>
                  <a:pt x="36" y="233"/>
                </a:lnTo>
                <a:lnTo>
                  <a:pt x="38" y="233"/>
                </a:lnTo>
                <a:lnTo>
                  <a:pt x="42" y="233"/>
                </a:lnTo>
                <a:lnTo>
                  <a:pt x="42" y="229"/>
                </a:lnTo>
                <a:lnTo>
                  <a:pt x="42" y="225"/>
                </a:lnTo>
                <a:lnTo>
                  <a:pt x="40" y="225"/>
                </a:lnTo>
                <a:lnTo>
                  <a:pt x="40" y="223"/>
                </a:lnTo>
                <a:lnTo>
                  <a:pt x="42" y="223"/>
                </a:lnTo>
                <a:lnTo>
                  <a:pt x="44" y="223"/>
                </a:lnTo>
                <a:lnTo>
                  <a:pt x="44" y="227"/>
                </a:lnTo>
                <a:lnTo>
                  <a:pt x="46" y="229"/>
                </a:lnTo>
                <a:lnTo>
                  <a:pt x="42" y="235"/>
                </a:lnTo>
                <a:lnTo>
                  <a:pt x="40" y="238"/>
                </a:lnTo>
                <a:lnTo>
                  <a:pt x="38" y="244"/>
                </a:lnTo>
                <a:lnTo>
                  <a:pt x="38" y="252"/>
                </a:lnTo>
                <a:lnTo>
                  <a:pt x="40" y="250"/>
                </a:lnTo>
                <a:lnTo>
                  <a:pt x="44" y="250"/>
                </a:lnTo>
                <a:lnTo>
                  <a:pt x="42" y="252"/>
                </a:lnTo>
                <a:lnTo>
                  <a:pt x="42" y="254"/>
                </a:lnTo>
                <a:lnTo>
                  <a:pt x="46" y="256"/>
                </a:lnTo>
                <a:lnTo>
                  <a:pt x="50" y="250"/>
                </a:lnTo>
                <a:lnTo>
                  <a:pt x="53" y="244"/>
                </a:lnTo>
                <a:lnTo>
                  <a:pt x="55" y="237"/>
                </a:lnTo>
                <a:lnTo>
                  <a:pt x="55" y="229"/>
                </a:lnTo>
                <a:lnTo>
                  <a:pt x="57" y="227"/>
                </a:lnTo>
                <a:lnTo>
                  <a:pt x="59" y="227"/>
                </a:lnTo>
                <a:lnTo>
                  <a:pt x="59" y="223"/>
                </a:lnTo>
                <a:lnTo>
                  <a:pt x="57" y="219"/>
                </a:lnTo>
                <a:lnTo>
                  <a:pt x="53" y="219"/>
                </a:lnTo>
                <a:lnTo>
                  <a:pt x="55" y="215"/>
                </a:lnTo>
                <a:lnTo>
                  <a:pt x="55" y="212"/>
                </a:lnTo>
                <a:lnTo>
                  <a:pt x="53" y="212"/>
                </a:lnTo>
                <a:lnTo>
                  <a:pt x="50" y="212"/>
                </a:lnTo>
                <a:lnTo>
                  <a:pt x="48" y="208"/>
                </a:lnTo>
                <a:lnTo>
                  <a:pt x="42" y="206"/>
                </a:lnTo>
                <a:close/>
                <a:moveTo>
                  <a:pt x="84" y="200"/>
                </a:moveTo>
                <a:lnTo>
                  <a:pt x="80" y="204"/>
                </a:lnTo>
                <a:lnTo>
                  <a:pt x="78" y="206"/>
                </a:lnTo>
                <a:lnTo>
                  <a:pt x="76" y="206"/>
                </a:lnTo>
                <a:lnTo>
                  <a:pt x="75" y="204"/>
                </a:lnTo>
                <a:lnTo>
                  <a:pt x="73" y="204"/>
                </a:lnTo>
                <a:lnTo>
                  <a:pt x="69" y="206"/>
                </a:lnTo>
                <a:lnTo>
                  <a:pt x="67" y="210"/>
                </a:lnTo>
                <a:lnTo>
                  <a:pt x="67" y="214"/>
                </a:lnTo>
                <a:lnTo>
                  <a:pt x="65" y="214"/>
                </a:lnTo>
                <a:lnTo>
                  <a:pt x="63" y="215"/>
                </a:lnTo>
                <a:lnTo>
                  <a:pt x="69" y="223"/>
                </a:lnTo>
                <a:lnTo>
                  <a:pt x="75" y="231"/>
                </a:lnTo>
                <a:lnTo>
                  <a:pt x="76" y="225"/>
                </a:lnTo>
                <a:lnTo>
                  <a:pt x="76" y="219"/>
                </a:lnTo>
                <a:lnTo>
                  <a:pt x="80" y="217"/>
                </a:lnTo>
                <a:lnTo>
                  <a:pt x="82" y="215"/>
                </a:lnTo>
                <a:lnTo>
                  <a:pt x="84" y="217"/>
                </a:lnTo>
                <a:lnTo>
                  <a:pt x="86" y="219"/>
                </a:lnTo>
                <a:lnTo>
                  <a:pt x="90" y="214"/>
                </a:lnTo>
                <a:lnTo>
                  <a:pt x="94" y="208"/>
                </a:lnTo>
                <a:lnTo>
                  <a:pt x="88" y="204"/>
                </a:lnTo>
                <a:lnTo>
                  <a:pt x="84" y="200"/>
                </a:lnTo>
                <a:close/>
                <a:moveTo>
                  <a:pt x="76" y="189"/>
                </a:moveTo>
                <a:lnTo>
                  <a:pt x="78" y="190"/>
                </a:lnTo>
                <a:lnTo>
                  <a:pt x="78" y="192"/>
                </a:lnTo>
                <a:lnTo>
                  <a:pt x="78" y="194"/>
                </a:lnTo>
                <a:lnTo>
                  <a:pt x="76" y="194"/>
                </a:lnTo>
                <a:lnTo>
                  <a:pt x="75" y="190"/>
                </a:lnTo>
                <a:lnTo>
                  <a:pt x="76" y="189"/>
                </a:lnTo>
                <a:close/>
                <a:moveTo>
                  <a:pt x="165" y="81"/>
                </a:moveTo>
                <a:lnTo>
                  <a:pt x="165" y="83"/>
                </a:lnTo>
                <a:lnTo>
                  <a:pt x="165" y="87"/>
                </a:lnTo>
                <a:lnTo>
                  <a:pt x="163" y="89"/>
                </a:lnTo>
                <a:lnTo>
                  <a:pt x="159" y="91"/>
                </a:lnTo>
                <a:lnTo>
                  <a:pt x="161" y="96"/>
                </a:lnTo>
                <a:lnTo>
                  <a:pt x="161" y="102"/>
                </a:lnTo>
                <a:lnTo>
                  <a:pt x="157" y="104"/>
                </a:lnTo>
                <a:lnTo>
                  <a:pt x="155" y="106"/>
                </a:lnTo>
                <a:lnTo>
                  <a:pt x="159" y="108"/>
                </a:lnTo>
                <a:lnTo>
                  <a:pt x="161" y="108"/>
                </a:lnTo>
                <a:lnTo>
                  <a:pt x="161" y="110"/>
                </a:lnTo>
                <a:lnTo>
                  <a:pt x="161" y="112"/>
                </a:lnTo>
                <a:lnTo>
                  <a:pt x="159" y="114"/>
                </a:lnTo>
                <a:lnTo>
                  <a:pt x="157" y="116"/>
                </a:lnTo>
                <a:lnTo>
                  <a:pt x="157" y="119"/>
                </a:lnTo>
                <a:lnTo>
                  <a:pt x="157" y="123"/>
                </a:lnTo>
                <a:lnTo>
                  <a:pt x="149" y="133"/>
                </a:lnTo>
                <a:lnTo>
                  <a:pt x="144" y="142"/>
                </a:lnTo>
                <a:lnTo>
                  <a:pt x="140" y="142"/>
                </a:lnTo>
                <a:lnTo>
                  <a:pt x="138" y="148"/>
                </a:lnTo>
                <a:lnTo>
                  <a:pt x="136" y="152"/>
                </a:lnTo>
                <a:lnTo>
                  <a:pt x="136" y="154"/>
                </a:lnTo>
                <a:lnTo>
                  <a:pt x="132" y="156"/>
                </a:lnTo>
                <a:lnTo>
                  <a:pt x="126" y="156"/>
                </a:lnTo>
                <a:lnTo>
                  <a:pt x="126" y="160"/>
                </a:lnTo>
                <a:lnTo>
                  <a:pt x="123" y="160"/>
                </a:lnTo>
                <a:lnTo>
                  <a:pt x="119" y="160"/>
                </a:lnTo>
                <a:lnTo>
                  <a:pt x="119" y="156"/>
                </a:lnTo>
                <a:lnTo>
                  <a:pt x="119" y="152"/>
                </a:lnTo>
                <a:lnTo>
                  <a:pt x="121" y="150"/>
                </a:lnTo>
                <a:lnTo>
                  <a:pt x="124" y="146"/>
                </a:lnTo>
                <a:lnTo>
                  <a:pt x="119" y="148"/>
                </a:lnTo>
                <a:lnTo>
                  <a:pt x="115" y="152"/>
                </a:lnTo>
                <a:lnTo>
                  <a:pt x="115" y="156"/>
                </a:lnTo>
                <a:lnTo>
                  <a:pt x="115" y="162"/>
                </a:lnTo>
                <a:lnTo>
                  <a:pt x="111" y="167"/>
                </a:lnTo>
                <a:lnTo>
                  <a:pt x="107" y="171"/>
                </a:lnTo>
                <a:lnTo>
                  <a:pt x="107" y="175"/>
                </a:lnTo>
                <a:lnTo>
                  <a:pt x="109" y="179"/>
                </a:lnTo>
                <a:lnTo>
                  <a:pt x="107" y="181"/>
                </a:lnTo>
                <a:lnTo>
                  <a:pt x="105" y="185"/>
                </a:lnTo>
                <a:lnTo>
                  <a:pt x="100" y="181"/>
                </a:lnTo>
                <a:lnTo>
                  <a:pt x="94" y="181"/>
                </a:lnTo>
                <a:lnTo>
                  <a:pt x="88" y="181"/>
                </a:lnTo>
                <a:lnTo>
                  <a:pt x="80" y="185"/>
                </a:lnTo>
                <a:lnTo>
                  <a:pt x="80" y="181"/>
                </a:lnTo>
                <a:lnTo>
                  <a:pt x="78" y="181"/>
                </a:lnTo>
                <a:lnTo>
                  <a:pt x="67" y="190"/>
                </a:lnTo>
                <a:lnTo>
                  <a:pt x="55" y="200"/>
                </a:lnTo>
                <a:lnTo>
                  <a:pt x="52" y="200"/>
                </a:lnTo>
                <a:lnTo>
                  <a:pt x="48" y="198"/>
                </a:lnTo>
                <a:lnTo>
                  <a:pt x="48" y="202"/>
                </a:lnTo>
                <a:lnTo>
                  <a:pt x="48" y="206"/>
                </a:lnTo>
                <a:lnTo>
                  <a:pt x="55" y="206"/>
                </a:lnTo>
                <a:lnTo>
                  <a:pt x="65" y="206"/>
                </a:lnTo>
                <a:lnTo>
                  <a:pt x="65" y="202"/>
                </a:lnTo>
                <a:lnTo>
                  <a:pt x="67" y="200"/>
                </a:lnTo>
                <a:lnTo>
                  <a:pt x="76" y="200"/>
                </a:lnTo>
                <a:lnTo>
                  <a:pt x="88" y="198"/>
                </a:lnTo>
                <a:lnTo>
                  <a:pt x="94" y="198"/>
                </a:lnTo>
                <a:lnTo>
                  <a:pt x="100" y="198"/>
                </a:lnTo>
                <a:lnTo>
                  <a:pt x="98" y="200"/>
                </a:lnTo>
                <a:lnTo>
                  <a:pt x="96" y="202"/>
                </a:lnTo>
                <a:lnTo>
                  <a:pt x="96" y="206"/>
                </a:lnTo>
                <a:lnTo>
                  <a:pt x="96" y="210"/>
                </a:lnTo>
                <a:lnTo>
                  <a:pt x="100" y="212"/>
                </a:lnTo>
                <a:lnTo>
                  <a:pt x="100" y="215"/>
                </a:lnTo>
                <a:lnTo>
                  <a:pt x="103" y="215"/>
                </a:lnTo>
                <a:lnTo>
                  <a:pt x="107" y="215"/>
                </a:lnTo>
                <a:lnTo>
                  <a:pt x="109" y="212"/>
                </a:lnTo>
                <a:lnTo>
                  <a:pt x="111" y="208"/>
                </a:lnTo>
                <a:lnTo>
                  <a:pt x="115" y="206"/>
                </a:lnTo>
                <a:lnTo>
                  <a:pt x="119" y="204"/>
                </a:lnTo>
                <a:lnTo>
                  <a:pt x="117" y="200"/>
                </a:lnTo>
                <a:lnTo>
                  <a:pt x="117" y="196"/>
                </a:lnTo>
                <a:lnTo>
                  <a:pt x="121" y="196"/>
                </a:lnTo>
                <a:lnTo>
                  <a:pt x="123" y="196"/>
                </a:lnTo>
                <a:lnTo>
                  <a:pt x="124" y="198"/>
                </a:lnTo>
                <a:lnTo>
                  <a:pt x="126" y="198"/>
                </a:lnTo>
                <a:lnTo>
                  <a:pt x="124" y="198"/>
                </a:lnTo>
                <a:lnTo>
                  <a:pt x="124" y="202"/>
                </a:lnTo>
                <a:lnTo>
                  <a:pt x="126" y="200"/>
                </a:lnTo>
                <a:lnTo>
                  <a:pt x="128" y="198"/>
                </a:lnTo>
                <a:lnTo>
                  <a:pt x="132" y="198"/>
                </a:lnTo>
                <a:lnTo>
                  <a:pt x="138" y="200"/>
                </a:lnTo>
                <a:lnTo>
                  <a:pt x="140" y="196"/>
                </a:lnTo>
                <a:lnTo>
                  <a:pt x="144" y="192"/>
                </a:lnTo>
                <a:lnTo>
                  <a:pt x="146" y="196"/>
                </a:lnTo>
                <a:lnTo>
                  <a:pt x="146" y="200"/>
                </a:lnTo>
                <a:lnTo>
                  <a:pt x="149" y="200"/>
                </a:lnTo>
                <a:lnTo>
                  <a:pt x="149" y="196"/>
                </a:lnTo>
                <a:lnTo>
                  <a:pt x="151" y="190"/>
                </a:lnTo>
                <a:lnTo>
                  <a:pt x="155" y="190"/>
                </a:lnTo>
                <a:lnTo>
                  <a:pt x="157" y="190"/>
                </a:lnTo>
                <a:lnTo>
                  <a:pt x="157" y="185"/>
                </a:lnTo>
                <a:lnTo>
                  <a:pt x="159" y="179"/>
                </a:lnTo>
                <a:lnTo>
                  <a:pt x="163" y="179"/>
                </a:lnTo>
                <a:lnTo>
                  <a:pt x="163" y="181"/>
                </a:lnTo>
                <a:lnTo>
                  <a:pt x="161" y="183"/>
                </a:lnTo>
                <a:lnTo>
                  <a:pt x="159" y="189"/>
                </a:lnTo>
                <a:lnTo>
                  <a:pt x="159" y="190"/>
                </a:lnTo>
                <a:lnTo>
                  <a:pt x="159" y="192"/>
                </a:lnTo>
                <a:lnTo>
                  <a:pt x="159" y="194"/>
                </a:lnTo>
                <a:lnTo>
                  <a:pt x="161" y="194"/>
                </a:lnTo>
                <a:lnTo>
                  <a:pt x="167" y="189"/>
                </a:lnTo>
                <a:lnTo>
                  <a:pt x="169" y="185"/>
                </a:lnTo>
                <a:lnTo>
                  <a:pt x="171" y="181"/>
                </a:lnTo>
                <a:lnTo>
                  <a:pt x="169" y="177"/>
                </a:lnTo>
                <a:lnTo>
                  <a:pt x="165" y="175"/>
                </a:lnTo>
                <a:lnTo>
                  <a:pt x="167" y="169"/>
                </a:lnTo>
                <a:lnTo>
                  <a:pt x="167" y="162"/>
                </a:lnTo>
                <a:lnTo>
                  <a:pt x="171" y="156"/>
                </a:lnTo>
                <a:lnTo>
                  <a:pt x="171" y="144"/>
                </a:lnTo>
                <a:lnTo>
                  <a:pt x="171" y="133"/>
                </a:lnTo>
                <a:lnTo>
                  <a:pt x="174" y="131"/>
                </a:lnTo>
                <a:lnTo>
                  <a:pt x="178" y="129"/>
                </a:lnTo>
                <a:lnTo>
                  <a:pt x="178" y="125"/>
                </a:lnTo>
                <a:lnTo>
                  <a:pt x="176" y="123"/>
                </a:lnTo>
                <a:lnTo>
                  <a:pt x="180" y="123"/>
                </a:lnTo>
                <a:lnTo>
                  <a:pt x="182" y="114"/>
                </a:lnTo>
                <a:lnTo>
                  <a:pt x="184" y="108"/>
                </a:lnTo>
                <a:lnTo>
                  <a:pt x="182" y="100"/>
                </a:lnTo>
                <a:lnTo>
                  <a:pt x="178" y="93"/>
                </a:lnTo>
                <a:lnTo>
                  <a:pt x="178" y="89"/>
                </a:lnTo>
                <a:lnTo>
                  <a:pt x="176" y="85"/>
                </a:lnTo>
                <a:lnTo>
                  <a:pt x="165" y="81"/>
                </a:lnTo>
                <a:close/>
                <a:moveTo>
                  <a:pt x="180" y="0"/>
                </a:moveTo>
                <a:lnTo>
                  <a:pt x="178" y="2"/>
                </a:lnTo>
                <a:lnTo>
                  <a:pt x="176" y="6"/>
                </a:lnTo>
                <a:lnTo>
                  <a:pt x="178" y="10"/>
                </a:lnTo>
                <a:lnTo>
                  <a:pt x="180" y="12"/>
                </a:lnTo>
                <a:lnTo>
                  <a:pt x="180" y="18"/>
                </a:lnTo>
                <a:lnTo>
                  <a:pt x="180" y="25"/>
                </a:lnTo>
                <a:lnTo>
                  <a:pt x="178" y="31"/>
                </a:lnTo>
                <a:lnTo>
                  <a:pt x="174" y="35"/>
                </a:lnTo>
                <a:lnTo>
                  <a:pt x="176" y="39"/>
                </a:lnTo>
                <a:lnTo>
                  <a:pt x="176" y="43"/>
                </a:lnTo>
                <a:lnTo>
                  <a:pt x="174" y="45"/>
                </a:lnTo>
                <a:lnTo>
                  <a:pt x="172" y="47"/>
                </a:lnTo>
                <a:lnTo>
                  <a:pt x="171" y="45"/>
                </a:lnTo>
                <a:lnTo>
                  <a:pt x="169" y="43"/>
                </a:lnTo>
                <a:lnTo>
                  <a:pt x="163" y="43"/>
                </a:lnTo>
                <a:lnTo>
                  <a:pt x="161" y="43"/>
                </a:lnTo>
                <a:lnTo>
                  <a:pt x="163" y="45"/>
                </a:lnTo>
                <a:lnTo>
                  <a:pt x="163" y="48"/>
                </a:lnTo>
                <a:lnTo>
                  <a:pt x="159" y="50"/>
                </a:lnTo>
                <a:lnTo>
                  <a:pt x="155" y="52"/>
                </a:lnTo>
                <a:lnTo>
                  <a:pt x="159" y="58"/>
                </a:lnTo>
                <a:lnTo>
                  <a:pt x="161" y="62"/>
                </a:lnTo>
                <a:lnTo>
                  <a:pt x="161" y="66"/>
                </a:lnTo>
                <a:lnTo>
                  <a:pt x="159" y="70"/>
                </a:lnTo>
                <a:lnTo>
                  <a:pt x="159" y="71"/>
                </a:lnTo>
                <a:lnTo>
                  <a:pt x="167" y="70"/>
                </a:lnTo>
                <a:lnTo>
                  <a:pt x="169" y="70"/>
                </a:lnTo>
                <a:lnTo>
                  <a:pt x="172" y="68"/>
                </a:lnTo>
                <a:lnTo>
                  <a:pt x="174" y="68"/>
                </a:lnTo>
                <a:lnTo>
                  <a:pt x="174" y="66"/>
                </a:lnTo>
                <a:lnTo>
                  <a:pt x="172" y="64"/>
                </a:lnTo>
                <a:lnTo>
                  <a:pt x="169" y="64"/>
                </a:lnTo>
                <a:lnTo>
                  <a:pt x="165" y="62"/>
                </a:lnTo>
                <a:lnTo>
                  <a:pt x="165" y="58"/>
                </a:lnTo>
                <a:lnTo>
                  <a:pt x="165" y="56"/>
                </a:lnTo>
                <a:lnTo>
                  <a:pt x="172" y="54"/>
                </a:lnTo>
                <a:lnTo>
                  <a:pt x="182" y="54"/>
                </a:lnTo>
                <a:lnTo>
                  <a:pt x="186" y="62"/>
                </a:lnTo>
                <a:lnTo>
                  <a:pt x="194" y="62"/>
                </a:lnTo>
                <a:lnTo>
                  <a:pt x="199" y="62"/>
                </a:lnTo>
                <a:lnTo>
                  <a:pt x="201" y="54"/>
                </a:lnTo>
                <a:lnTo>
                  <a:pt x="205" y="50"/>
                </a:lnTo>
                <a:lnTo>
                  <a:pt x="215" y="47"/>
                </a:lnTo>
                <a:lnTo>
                  <a:pt x="228" y="45"/>
                </a:lnTo>
                <a:lnTo>
                  <a:pt x="226" y="41"/>
                </a:lnTo>
                <a:lnTo>
                  <a:pt x="222" y="39"/>
                </a:lnTo>
                <a:lnTo>
                  <a:pt x="224" y="35"/>
                </a:lnTo>
                <a:lnTo>
                  <a:pt x="224" y="31"/>
                </a:lnTo>
                <a:lnTo>
                  <a:pt x="220" y="33"/>
                </a:lnTo>
                <a:lnTo>
                  <a:pt x="215" y="33"/>
                </a:lnTo>
                <a:lnTo>
                  <a:pt x="213" y="31"/>
                </a:lnTo>
                <a:lnTo>
                  <a:pt x="213" y="27"/>
                </a:lnTo>
                <a:lnTo>
                  <a:pt x="205" y="27"/>
                </a:lnTo>
                <a:lnTo>
                  <a:pt x="197" y="25"/>
                </a:lnTo>
                <a:lnTo>
                  <a:pt x="194" y="20"/>
                </a:lnTo>
                <a:lnTo>
                  <a:pt x="192" y="12"/>
                </a:lnTo>
                <a:lnTo>
                  <a:pt x="186" y="6"/>
                </a:lnTo>
                <a:lnTo>
                  <a:pt x="18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35" name="Freeform 870"/>
          <p:cNvSpPr>
            <a:spLocks/>
          </p:cNvSpPr>
          <p:nvPr/>
        </p:nvSpPr>
        <p:spPr bwMode="gray">
          <a:xfrm>
            <a:off x="2724622" y="3915163"/>
            <a:ext cx="180083" cy="189421"/>
          </a:xfrm>
          <a:custGeom>
            <a:avLst/>
            <a:gdLst>
              <a:gd name="T0" fmla="*/ 28 w 81"/>
              <a:gd name="T1" fmla="*/ 104 h 104"/>
              <a:gd name="T2" fmla="*/ 45 w 81"/>
              <a:gd name="T3" fmla="*/ 98 h 104"/>
              <a:gd name="T4" fmla="*/ 70 w 81"/>
              <a:gd name="T5" fmla="*/ 89 h 104"/>
              <a:gd name="T6" fmla="*/ 92 w 81"/>
              <a:gd name="T7" fmla="*/ 94 h 104"/>
              <a:gd name="T8" fmla="*/ 108 w 81"/>
              <a:gd name="T9" fmla="*/ 96 h 104"/>
              <a:gd name="T10" fmla="*/ 110 w 81"/>
              <a:gd name="T11" fmla="*/ 87 h 104"/>
              <a:gd name="T12" fmla="*/ 110 w 81"/>
              <a:gd name="T13" fmla="*/ 81 h 104"/>
              <a:gd name="T14" fmla="*/ 110 w 81"/>
              <a:gd name="T15" fmla="*/ 62 h 104"/>
              <a:gd name="T16" fmla="*/ 120 w 81"/>
              <a:gd name="T17" fmla="*/ 52 h 104"/>
              <a:gd name="T18" fmla="*/ 123 w 81"/>
              <a:gd name="T19" fmla="*/ 42 h 104"/>
              <a:gd name="T20" fmla="*/ 130 w 81"/>
              <a:gd name="T21" fmla="*/ 35 h 104"/>
              <a:gd name="T22" fmla="*/ 134 w 81"/>
              <a:gd name="T23" fmla="*/ 25 h 104"/>
              <a:gd name="T24" fmla="*/ 127 w 81"/>
              <a:gd name="T25" fmla="*/ 18 h 104"/>
              <a:gd name="T26" fmla="*/ 127 w 81"/>
              <a:gd name="T27" fmla="*/ 8 h 104"/>
              <a:gd name="T28" fmla="*/ 110 w 81"/>
              <a:gd name="T29" fmla="*/ 10 h 104"/>
              <a:gd name="T30" fmla="*/ 108 w 81"/>
              <a:gd name="T31" fmla="*/ 4 h 104"/>
              <a:gd name="T32" fmla="*/ 92 w 81"/>
              <a:gd name="T33" fmla="*/ 6 h 104"/>
              <a:gd name="T34" fmla="*/ 83 w 81"/>
              <a:gd name="T35" fmla="*/ 0 h 104"/>
              <a:gd name="T36" fmla="*/ 63 w 81"/>
              <a:gd name="T37" fmla="*/ 4 h 104"/>
              <a:gd name="T38" fmla="*/ 58 w 81"/>
              <a:gd name="T39" fmla="*/ 10 h 104"/>
              <a:gd name="T40" fmla="*/ 49 w 81"/>
              <a:gd name="T41" fmla="*/ 6 h 104"/>
              <a:gd name="T42" fmla="*/ 38 w 81"/>
              <a:gd name="T43" fmla="*/ 16 h 104"/>
              <a:gd name="T44" fmla="*/ 35 w 81"/>
              <a:gd name="T45" fmla="*/ 14 h 104"/>
              <a:gd name="T46" fmla="*/ 24 w 81"/>
              <a:gd name="T47" fmla="*/ 18 h 104"/>
              <a:gd name="T48" fmla="*/ 18 w 81"/>
              <a:gd name="T49" fmla="*/ 25 h 104"/>
              <a:gd name="T50" fmla="*/ 24 w 81"/>
              <a:gd name="T51" fmla="*/ 33 h 104"/>
              <a:gd name="T52" fmla="*/ 14 w 81"/>
              <a:gd name="T53" fmla="*/ 37 h 104"/>
              <a:gd name="T54" fmla="*/ 14 w 81"/>
              <a:gd name="T55" fmla="*/ 42 h 104"/>
              <a:gd name="T56" fmla="*/ 12 w 81"/>
              <a:gd name="T57" fmla="*/ 48 h 104"/>
              <a:gd name="T58" fmla="*/ 2 w 81"/>
              <a:gd name="T59" fmla="*/ 60 h 104"/>
              <a:gd name="T60" fmla="*/ 2 w 81"/>
              <a:gd name="T61" fmla="*/ 64 h 104"/>
              <a:gd name="T62" fmla="*/ 16 w 81"/>
              <a:gd name="T63" fmla="*/ 69 h 104"/>
              <a:gd name="T64" fmla="*/ 20 w 81"/>
              <a:gd name="T65" fmla="*/ 79 h 104"/>
              <a:gd name="T66" fmla="*/ 32 w 81"/>
              <a:gd name="T67" fmla="*/ 81 h 104"/>
              <a:gd name="T68" fmla="*/ 28 w 81"/>
              <a:gd name="T69" fmla="*/ 89 h 104"/>
              <a:gd name="T70" fmla="*/ 20 w 81"/>
              <a:gd name="T71" fmla="*/ 94 h 104"/>
              <a:gd name="T72" fmla="*/ 24 w 81"/>
              <a:gd name="T73" fmla="*/ 102 h 10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81" h="104">
                <a:moveTo>
                  <a:pt x="15" y="104"/>
                </a:moveTo>
                <a:lnTo>
                  <a:pt x="17" y="104"/>
                </a:lnTo>
                <a:lnTo>
                  <a:pt x="27" y="98"/>
                </a:lnTo>
                <a:lnTo>
                  <a:pt x="35" y="90"/>
                </a:lnTo>
                <a:lnTo>
                  <a:pt x="42" y="89"/>
                </a:lnTo>
                <a:lnTo>
                  <a:pt x="50" y="90"/>
                </a:lnTo>
                <a:lnTo>
                  <a:pt x="56" y="94"/>
                </a:lnTo>
                <a:lnTo>
                  <a:pt x="63" y="96"/>
                </a:lnTo>
                <a:lnTo>
                  <a:pt x="65" y="96"/>
                </a:lnTo>
                <a:lnTo>
                  <a:pt x="65" y="92"/>
                </a:lnTo>
                <a:lnTo>
                  <a:pt x="67" y="87"/>
                </a:lnTo>
                <a:lnTo>
                  <a:pt x="67" y="83"/>
                </a:lnTo>
                <a:lnTo>
                  <a:pt x="67" y="81"/>
                </a:lnTo>
                <a:lnTo>
                  <a:pt x="65" y="71"/>
                </a:lnTo>
                <a:lnTo>
                  <a:pt x="67" y="62"/>
                </a:lnTo>
                <a:lnTo>
                  <a:pt x="69" y="60"/>
                </a:lnTo>
                <a:lnTo>
                  <a:pt x="73" y="52"/>
                </a:lnTo>
                <a:lnTo>
                  <a:pt x="73" y="48"/>
                </a:lnTo>
                <a:lnTo>
                  <a:pt x="75" y="42"/>
                </a:lnTo>
                <a:lnTo>
                  <a:pt x="77" y="37"/>
                </a:lnTo>
                <a:lnTo>
                  <a:pt x="79" y="35"/>
                </a:lnTo>
                <a:lnTo>
                  <a:pt x="79" y="33"/>
                </a:lnTo>
                <a:lnTo>
                  <a:pt x="81" y="25"/>
                </a:lnTo>
                <a:lnTo>
                  <a:pt x="79" y="19"/>
                </a:lnTo>
                <a:lnTo>
                  <a:pt x="77" y="18"/>
                </a:lnTo>
                <a:lnTo>
                  <a:pt x="77" y="12"/>
                </a:lnTo>
                <a:lnTo>
                  <a:pt x="77" y="8"/>
                </a:lnTo>
                <a:lnTo>
                  <a:pt x="73" y="10"/>
                </a:lnTo>
                <a:lnTo>
                  <a:pt x="67" y="10"/>
                </a:lnTo>
                <a:lnTo>
                  <a:pt x="65" y="6"/>
                </a:lnTo>
                <a:lnTo>
                  <a:pt x="65" y="4"/>
                </a:lnTo>
                <a:lnTo>
                  <a:pt x="61" y="2"/>
                </a:lnTo>
                <a:lnTo>
                  <a:pt x="56" y="6"/>
                </a:lnTo>
                <a:lnTo>
                  <a:pt x="52" y="6"/>
                </a:lnTo>
                <a:lnTo>
                  <a:pt x="50" y="0"/>
                </a:lnTo>
                <a:lnTo>
                  <a:pt x="40" y="0"/>
                </a:lnTo>
                <a:lnTo>
                  <a:pt x="38" y="4"/>
                </a:lnTo>
                <a:lnTo>
                  <a:pt x="37" y="6"/>
                </a:lnTo>
                <a:lnTo>
                  <a:pt x="35" y="10"/>
                </a:lnTo>
                <a:lnTo>
                  <a:pt x="31" y="8"/>
                </a:lnTo>
                <a:lnTo>
                  <a:pt x="29" y="6"/>
                </a:lnTo>
                <a:lnTo>
                  <a:pt x="27" y="8"/>
                </a:lnTo>
                <a:lnTo>
                  <a:pt x="23" y="16"/>
                </a:lnTo>
                <a:lnTo>
                  <a:pt x="23" y="14"/>
                </a:lnTo>
                <a:lnTo>
                  <a:pt x="21" y="14"/>
                </a:lnTo>
                <a:lnTo>
                  <a:pt x="17" y="16"/>
                </a:lnTo>
                <a:lnTo>
                  <a:pt x="15" y="18"/>
                </a:lnTo>
                <a:lnTo>
                  <a:pt x="13" y="19"/>
                </a:lnTo>
                <a:lnTo>
                  <a:pt x="12" y="25"/>
                </a:lnTo>
                <a:lnTo>
                  <a:pt x="15" y="29"/>
                </a:lnTo>
                <a:lnTo>
                  <a:pt x="15" y="33"/>
                </a:lnTo>
                <a:lnTo>
                  <a:pt x="10" y="37"/>
                </a:lnTo>
                <a:lnTo>
                  <a:pt x="8" y="37"/>
                </a:lnTo>
                <a:lnTo>
                  <a:pt x="8" y="41"/>
                </a:lnTo>
                <a:lnTo>
                  <a:pt x="8" y="42"/>
                </a:lnTo>
                <a:lnTo>
                  <a:pt x="4" y="44"/>
                </a:lnTo>
                <a:lnTo>
                  <a:pt x="6" y="48"/>
                </a:lnTo>
                <a:lnTo>
                  <a:pt x="6" y="54"/>
                </a:lnTo>
                <a:lnTo>
                  <a:pt x="2" y="60"/>
                </a:lnTo>
                <a:lnTo>
                  <a:pt x="0" y="64"/>
                </a:lnTo>
                <a:lnTo>
                  <a:pt x="2" y="64"/>
                </a:lnTo>
                <a:lnTo>
                  <a:pt x="8" y="66"/>
                </a:lnTo>
                <a:lnTo>
                  <a:pt x="10" y="69"/>
                </a:lnTo>
                <a:lnTo>
                  <a:pt x="12" y="73"/>
                </a:lnTo>
                <a:lnTo>
                  <a:pt x="13" y="79"/>
                </a:lnTo>
                <a:lnTo>
                  <a:pt x="17" y="81"/>
                </a:lnTo>
                <a:lnTo>
                  <a:pt x="19" y="81"/>
                </a:lnTo>
                <a:lnTo>
                  <a:pt x="17" y="85"/>
                </a:lnTo>
                <a:lnTo>
                  <a:pt x="17" y="89"/>
                </a:lnTo>
                <a:lnTo>
                  <a:pt x="15" y="92"/>
                </a:lnTo>
                <a:lnTo>
                  <a:pt x="13" y="94"/>
                </a:lnTo>
                <a:lnTo>
                  <a:pt x="15" y="98"/>
                </a:lnTo>
                <a:lnTo>
                  <a:pt x="15" y="102"/>
                </a:lnTo>
                <a:lnTo>
                  <a:pt x="15" y="104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36" name="Freeform 871"/>
          <p:cNvSpPr>
            <a:spLocks/>
          </p:cNvSpPr>
          <p:nvPr/>
        </p:nvSpPr>
        <p:spPr bwMode="gray">
          <a:xfrm>
            <a:off x="3201475" y="3017258"/>
            <a:ext cx="45021" cy="69210"/>
          </a:xfrm>
          <a:custGeom>
            <a:avLst/>
            <a:gdLst>
              <a:gd name="T0" fmla="*/ 10 w 21"/>
              <a:gd name="T1" fmla="*/ 0 h 38"/>
              <a:gd name="T2" fmla="*/ 6 w 21"/>
              <a:gd name="T3" fmla="*/ 2 h 38"/>
              <a:gd name="T4" fmla="*/ 0 w 21"/>
              <a:gd name="T5" fmla="*/ 6 h 38"/>
              <a:gd name="T6" fmla="*/ 0 w 21"/>
              <a:gd name="T7" fmla="*/ 19 h 38"/>
              <a:gd name="T8" fmla="*/ 4 w 21"/>
              <a:gd name="T9" fmla="*/ 35 h 38"/>
              <a:gd name="T10" fmla="*/ 6 w 21"/>
              <a:gd name="T11" fmla="*/ 37 h 38"/>
              <a:gd name="T12" fmla="*/ 8 w 21"/>
              <a:gd name="T13" fmla="*/ 38 h 38"/>
              <a:gd name="T14" fmla="*/ 10 w 21"/>
              <a:gd name="T15" fmla="*/ 38 h 38"/>
              <a:gd name="T16" fmla="*/ 18 w 21"/>
              <a:gd name="T17" fmla="*/ 37 h 38"/>
              <a:gd name="T18" fmla="*/ 23 w 21"/>
              <a:gd name="T19" fmla="*/ 35 h 38"/>
              <a:gd name="T20" fmla="*/ 23 w 21"/>
              <a:gd name="T21" fmla="*/ 27 h 38"/>
              <a:gd name="T22" fmla="*/ 25 w 21"/>
              <a:gd name="T23" fmla="*/ 19 h 38"/>
              <a:gd name="T24" fmla="*/ 25 w 21"/>
              <a:gd name="T25" fmla="*/ 15 h 38"/>
              <a:gd name="T26" fmla="*/ 27 w 21"/>
              <a:gd name="T27" fmla="*/ 10 h 38"/>
              <a:gd name="T28" fmla="*/ 23 w 21"/>
              <a:gd name="T29" fmla="*/ 6 h 38"/>
              <a:gd name="T30" fmla="*/ 21 w 21"/>
              <a:gd name="T31" fmla="*/ 0 h 38"/>
              <a:gd name="T32" fmla="*/ 18 w 21"/>
              <a:gd name="T33" fmla="*/ 0 h 38"/>
              <a:gd name="T34" fmla="*/ 10 w 21"/>
              <a:gd name="T35" fmla="*/ 0 h 38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21" h="38">
                <a:moveTo>
                  <a:pt x="10" y="0"/>
                </a:moveTo>
                <a:lnTo>
                  <a:pt x="6" y="2"/>
                </a:lnTo>
                <a:lnTo>
                  <a:pt x="0" y="6"/>
                </a:lnTo>
                <a:lnTo>
                  <a:pt x="0" y="19"/>
                </a:lnTo>
                <a:lnTo>
                  <a:pt x="4" y="35"/>
                </a:lnTo>
                <a:lnTo>
                  <a:pt x="6" y="37"/>
                </a:lnTo>
                <a:lnTo>
                  <a:pt x="8" y="38"/>
                </a:lnTo>
                <a:lnTo>
                  <a:pt x="10" y="38"/>
                </a:lnTo>
                <a:lnTo>
                  <a:pt x="12" y="37"/>
                </a:lnTo>
                <a:lnTo>
                  <a:pt x="17" y="35"/>
                </a:lnTo>
                <a:lnTo>
                  <a:pt x="17" y="27"/>
                </a:lnTo>
                <a:lnTo>
                  <a:pt x="19" y="19"/>
                </a:lnTo>
                <a:lnTo>
                  <a:pt x="19" y="15"/>
                </a:lnTo>
                <a:lnTo>
                  <a:pt x="21" y="10"/>
                </a:lnTo>
                <a:lnTo>
                  <a:pt x="17" y="6"/>
                </a:lnTo>
                <a:lnTo>
                  <a:pt x="15" y="0"/>
                </a:lnTo>
                <a:lnTo>
                  <a:pt x="12" y="0"/>
                </a:lnTo>
                <a:lnTo>
                  <a:pt x="1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37" name="Freeform 872"/>
          <p:cNvSpPr>
            <a:spLocks/>
          </p:cNvSpPr>
          <p:nvPr/>
        </p:nvSpPr>
        <p:spPr bwMode="gray">
          <a:xfrm>
            <a:off x="3154364" y="2825998"/>
            <a:ext cx="319237" cy="331484"/>
          </a:xfrm>
          <a:custGeom>
            <a:avLst/>
            <a:gdLst>
              <a:gd name="T0" fmla="*/ 28 w 144"/>
              <a:gd name="T1" fmla="*/ 59 h 182"/>
              <a:gd name="T2" fmla="*/ 37 w 144"/>
              <a:gd name="T3" fmla="*/ 48 h 182"/>
              <a:gd name="T4" fmla="*/ 58 w 144"/>
              <a:gd name="T5" fmla="*/ 51 h 182"/>
              <a:gd name="T6" fmla="*/ 78 w 144"/>
              <a:gd name="T7" fmla="*/ 69 h 182"/>
              <a:gd name="T8" fmla="*/ 104 w 144"/>
              <a:gd name="T9" fmla="*/ 92 h 182"/>
              <a:gd name="T10" fmla="*/ 142 w 144"/>
              <a:gd name="T11" fmla="*/ 109 h 182"/>
              <a:gd name="T12" fmla="*/ 163 w 144"/>
              <a:gd name="T13" fmla="*/ 117 h 182"/>
              <a:gd name="T14" fmla="*/ 165 w 144"/>
              <a:gd name="T15" fmla="*/ 124 h 182"/>
              <a:gd name="T16" fmla="*/ 185 w 144"/>
              <a:gd name="T17" fmla="*/ 134 h 182"/>
              <a:gd name="T18" fmla="*/ 182 w 144"/>
              <a:gd name="T19" fmla="*/ 149 h 182"/>
              <a:gd name="T20" fmla="*/ 146 w 144"/>
              <a:gd name="T21" fmla="*/ 161 h 182"/>
              <a:gd name="T22" fmla="*/ 121 w 144"/>
              <a:gd name="T23" fmla="*/ 166 h 182"/>
              <a:gd name="T24" fmla="*/ 169 w 144"/>
              <a:gd name="T25" fmla="*/ 170 h 182"/>
              <a:gd name="T26" fmla="*/ 180 w 144"/>
              <a:gd name="T27" fmla="*/ 163 h 182"/>
              <a:gd name="T28" fmla="*/ 209 w 144"/>
              <a:gd name="T29" fmla="*/ 138 h 182"/>
              <a:gd name="T30" fmla="*/ 196 w 144"/>
              <a:gd name="T31" fmla="*/ 128 h 182"/>
              <a:gd name="T32" fmla="*/ 200 w 144"/>
              <a:gd name="T33" fmla="*/ 120 h 182"/>
              <a:gd name="T34" fmla="*/ 216 w 144"/>
              <a:gd name="T35" fmla="*/ 120 h 182"/>
              <a:gd name="T36" fmla="*/ 230 w 144"/>
              <a:gd name="T37" fmla="*/ 128 h 182"/>
              <a:gd name="T38" fmla="*/ 230 w 144"/>
              <a:gd name="T39" fmla="*/ 122 h 182"/>
              <a:gd name="T40" fmla="*/ 213 w 144"/>
              <a:gd name="T41" fmla="*/ 111 h 182"/>
              <a:gd name="T42" fmla="*/ 198 w 144"/>
              <a:gd name="T43" fmla="*/ 107 h 182"/>
              <a:gd name="T44" fmla="*/ 192 w 144"/>
              <a:gd name="T45" fmla="*/ 97 h 182"/>
              <a:gd name="T46" fmla="*/ 165 w 144"/>
              <a:gd name="T47" fmla="*/ 90 h 182"/>
              <a:gd name="T48" fmla="*/ 146 w 144"/>
              <a:gd name="T49" fmla="*/ 76 h 182"/>
              <a:gd name="T50" fmla="*/ 109 w 144"/>
              <a:gd name="T51" fmla="*/ 53 h 182"/>
              <a:gd name="T52" fmla="*/ 112 w 144"/>
              <a:gd name="T53" fmla="*/ 42 h 182"/>
              <a:gd name="T54" fmla="*/ 112 w 144"/>
              <a:gd name="T55" fmla="*/ 34 h 182"/>
              <a:gd name="T56" fmla="*/ 139 w 144"/>
              <a:gd name="T57" fmla="*/ 26 h 182"/>
              <a:gd name="T58" fmla="*/ 137 w 144"/>
              <a:gd name="T59" fmla="*/ 23 h 182"/>
              <a:gd name="T60" fmla="*/ 137 w 144"/>
              <a:gd name="T61" fmla="*/ 15 h 182"/>
              <a:gd name="T62" fmla="*/ 129 w 144"/>
              <a:gd name="T63" fmla="*/ 9 h 182"/>
              <a:gd name="T64" fmla="*/ 121 w 144"/>
              <a:gd name="T65" fmla="*/ 5 h 182"/>
              <a:gd name="T66" fmla="*/ 109 w 144"/>
              <a:gd name="T67" fmla="*/ 3 h 182"/>
              <a:gd name="T68" fmla="*/ 93 w 144"/>
              <a:gd name="T69" fmla="*/ 1 h 182"/>
              <a:gd name="T70" fmla="*/ 85 w 144"/>
              <a:gd name="T71" fmla="*/ 1 h 182"/>
              <a:gd name="T72" fmla="*/ 74 w 144"/>
              <a:gd name="T73" fmla="*/ 5 h 182"/>
              <a:gd name="T74" fmla="*/ 74 w 144"/>
              <a:gd name="T75" fmla="*/ 11 h 182"/>
              <a:gd name="T76" fmla="*/ 61 w 144"/>
              <a:gd name="T77" fmla="*/ 13 h 182"/>
              <a:gd name="T78" fmla="*/ 54 w 144"/>
              <a:gd name="T79" fmla="*/ 21 h 182"/>
              <a:gd name="T80" fmla="*/ 43 w 144"/>
              <a:gd name="T81" fmla="*/ 19 h 182"/>
              <a:gd name="T82" fmla="*/ 31 w 144"/>
              <a:gd name="T83" fmla="*/ 15 h 182"/>
              <a:gd name="T84" fmla="*/ 31 w 144"/>
              <a:gd name="T85" fmla="*/ 19 h 182"/>
              <a:gd name="T86" fmla="*/ 14 w 144"/>
              <a:gd name="T87" fmla="*/ 30 h 182"/>
              <a:gd name="T88" fmla="*/ 0 w 144"/>
              <a:gd name="T89" fmla="*/ 36 h 182"/>
              <a:gd name="T90" fmla="*/ 2 w 144"/>
              <a:gd name="T91" fmla="*/ 42 h 182"/>
              <a:gd name="T92" fmla="*/ 14 w 144"/>
              <a:gd name="T93" fmla="*/ 51 h 182"/>
              <a:gd name="T94" fmla="*/ 12 w 144"/>
              <a:gd name="T95" fmla="*/ 57 h 182"/>
              <a:gd name="T96" fmla="*/ 14 w 144"/>
              <a:gd name="T97" fmla="*/ 61 h 182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44" h="182">
                <a:moveTo>
                  <a:pt x="8" y="61"/>
                </a:moveTo>
                <a:lnTo>
                  <a:pt x="13" y="61"/>
                </a:lnTo>
                <a:lnTo>
                  <a:pt x="17" y="59"/>
                </a:lnTo>
                <a:lnTo>
                  <a:pt x="19" y="53"/>
                </a:lnTo>
                <a:lnTo>
                  <a:pt x="23" y="49"/>
                </a:lnTo>
                <a:lnTo>
                  <a:pt x="23" y="48"/>
                </a:lnTo>
                <a:lnTo>
                  <a:pt x="27" y="48"/>
                </a:lnTo>
                <a:lnTo>
                  <a:pt x="31" y="48"/>
                </a:lnTo>
                <a:lnTo>
                  <a:pt x="36" y="51"/>
                </a:lnTo>
                <a:lnTo>
                  <a:pt x="42" y="57"/>
                </a:lnTo>
                <a:lnTo>
                  <a:pt x="44" y="63"/>
                </a:lnTo>
                <a:lnTo>
                  <a:pt x="48" y="69"/>
                </a:lnTo>
                <a:lnTo>
                  <a:pt x="54" y="80"/>
                </a:lnTo>
                <a:lnTo>
                  <a:pt x="61" y="92"/>
                </a:lnTo>
                <a:lnTo>
                  <a:pt x="65" y="92"/>
                </a:lnTo>
                <a:lnTo>
                  <a:pt x="71" y="99"/>
                </a:lnTo>
                <a:lnTo>
                  <a:pt x="80" y="107"/>
                </a:lnTo>
                <a:lnTo>
                  <a:pt x="88" y="109"/>
                </a:lnTo>
                <a:lnTo>
                  <a:pt x="96" y="113"/>
                </a:lnTo>
                <a:lnTo>
                  <a:pt x="96" y="117"/>
                </a:lnTo>
                <a:lnTo>
                  <a:pt x="100" y="117"/>
                </a:lnTo>
                <a:lnTo>
                  <a:pt x="102" y="119"/>
                </a:lnTo>
                <a:lnTo>
                  <a:pt x="102" y="122"/>
                </a:lnTo>
                <a:lnTo>
                  <a:pt x="102" y="124"/>
                </a:lnTo>
                <a:lnTo>
                  <a:pt x="107" y="126"/>
                </a:lnTo>
                <a:lnTo>
                  <a:pt x="113" y="130"/>
                </a:lnTo>
                <a:lnTo>
                  <a:pt x="115" y="134"/>
                </a:lnTo>
                <a:lnTo>
                  <a:pt x="115" y="142"/>
                </a:lnTo>
                <a:lnTo>
                  <a:pt x="115" y="147"/>
                </a:lnTo>
                <a:lnTo>
                  <a:pt x="113" y="149"/>
                </a:lnTo>
                <a:lnTo>
                  <a:pt x="111" y="155"/>
                </a:lnTo>
                <a:lnTo>
                  <a:pt x="111" y="161"/>
                </a:lnTo>
                <a:lnTo>
                  <a:pt x="90" y="161"/>
                </a:lnTo>
                <a:lnTo>
                  <a:pt x="73" y="161"/>
                </a:lnTo>
                <a:lnTo>
                  <a:pt x="73" y="163"/>
                </a:lnTo>
                <a:lnTo>
                  <a:pt x="75" y="166"/>
                </a:lnTo>
                <a:lnTo>
                  <a:pt x="88" y="174"/>
                </a:lnTo>
                <a:lnTo>
                  <a:pt x="104" y="182"/>
                </a:lnTo>
                <a:lnTo>
                  <a:pt x="105" y="170"/>
                </a:lnTo>
                <a:lnTo>
                  <a:pt x="105" y="166"/>
                </a:lnTo>
                <a:lnTo>
                  <a:pt x="105" y="163"/>
                </a:lnTo>
                <a:lnTo>
                  <a:pt x="111" y="163"/>
                </a:lnTo>
                <a:lnTo>
                  <a:pt x="117" y="165"/>
                </a:lnTo>
                <a:lnTo>
                  <a:pt x="125" y="151"/>
                </a:lnTo>
                <a:lnTo>
                  <a:pt x="128" y="138"/>
                </a:lnTo>
                <a:lnTo>
                  <a:pt x="125" y="136"/>
                </a:lnTo>
                <a:lnTo>
                  <a:pt x="123" y="132"/>
                </a:lnTo>
                <a:lnTo>
                  <a:pt x="121" y="128"/>
                </a:lnTo>
                <a:lnTo>
                  <a:pt x="123" y="126"/>
                </a:lnTo>
                <a:lnTo>
                  <a:pt x="123" y="122"/>
                </a:lnTo>
                <a:lnTo>
                  <a:pt x="125" y="120"/>
                </a:lnTo>
                <a:lnTo>
                  <a:pt x="127" y="119"/>
                </a:lnTo>
                <a:lnTo>
                  <a:pt x="128" y="119"/>
                </a:lnTo>
                <a:lnTo>
                  <a:pt x="134" y="120"/>
                </a:lnTo>
                <a:lnTo>
                  <a:pt x="140" y="124"/>
                </a:lnTo>
                <a:lnTo>
                  <a:pt x="140" y="128"/>
                </a:lnTo>
                <a:lnTo>
                  <a:pt x="142" y="128"/>
                </a:lnTo>
                <a:lnTo>
                  <a:pt x="144" y="126"/>
                </a:lnTo>
                <a:lnTo>
                  <a:pt x="144" y="124"/>
                </a:lnTo>
                <a:lnTo>
                  <a:pt x="142" y="122"/>
                </a:lnTo>
                <a:lnTo>
                  <a:pt x="140" y="117"/>
                </a:lnTo>
                <a:lnTo>
                  <a:pt x="138" y="115"/>
                </a:lnTo>
                <a:lnTo>
                  <a:pt x="132" y="111"/>
                </a:lnTo>
                <a:lnTo>
                  <a:pt x="128" y="107"/>
                </a:lnTo>
                <a:lnTo>
                  <a:pt x="125" y="107"/>
                </a:lnTo>
                <a:lnTo>
                  <a:pt x="123" y="107"/>
                </a:lnTo>
                <a:lnTo>
                  <a:pt x="121" y="103"/>
                </a:lnTo>
                <a:lnTo>
                  <a:pt x="117" y="101"/>
                </a:lnTo>
                <a:lnTo>
                  <a:pt x="117" y="97"/>
                </a:lnTo>
                <a:lnTo>
                  <a:pt x="117" y="94"/>
                </a:lnTo>
                <a:lnTo>
                  <a:pt x="107" y="92"/>
                </a:lnTo>
                <a:lnTo>
                  <a:pt x="102" y="90"/>
                </a:lnTo>
                <a:lnTo>
                  <a:pt x="96" y="88"/>
                </a:lnTo>
                <a:lnTo>
                  <a:pt x="92" y="82"/>
                </a:lnTo>
                <a:lnTo>
                  <a:pt x="90" y="76"/>
                </a:lnTo>
                <a:lnTo>
                  <a:pt x="88" y="69"/>
                </a:lnTo>
                <a:lnTo>
                  <a:pt x="79" y="59"/>
                </a:lnTo>
                <a:lnTo>
                  <a:pt x="67" y="53"/>
                </a:lnTo>
                <a:lnTo>
                  <a:pt x="67" y="49"/>
                </a:lnTo>
                <a:lnTo>
                  <a:pt x="67" y="46"/>
                </a:lnTo>
                <a:lnTo>
                  <a:pt x="69" y="42"/>
                </a:lnTo>
                <a:lnTo>
                  <a:pt x="73" y="36"/>
                </a:lnTo>
                <a:lnTo>
                  <a:pt x="71" y="34"/>
                </a:lnTo>
                <a:lnTo>
                  <a:pt x="69" y="34"/>
                </a:lnTo>
                <a:lnTo>
                  <a:pt x="69" y="30"/>
                </a:lnTo>
                <a:lnTo>
                  <a:pt x="77" y="28"/>
                </a:lnTo>
                <a:lnTo>
                  <a:pt x="86" y="26"/>
                </a:lnTo>
                <a:lnTo>
                  <a:pt x="84" y="26"/>
                </a:lnTo>
                <a:lnTo>
                  <a:pt x="84" y="23"/>
                </a:lnTo>
                <a:lnTo>
                  <a:pt x="84" y="17"/>
                </a:lnTo>
                <a:lnTo>
                  <a:pt x="84" y="15"/>
                </a:lnTo>
                <a:lnTo>
                  <a:pt x="84" y="13"/>
                </a:lnTo>
                <a:lnTo>
                  <a:pt x="82" y="13"/>
                </a:lnTo>
                <a:lnTo>
                  <a:pt x="80" y="9"/>
                </a:lnTo>
                <a:lnTo>
                  <a:pt x="82" y="5"/>
                </a:lnTo>
                <a:lnTo>
                  <a:pt x="80" y="5"/>
                </a:lnTo>
                <a:lnTo>
                  <a:pt x="75" y="5"/>
                </a:lnTo>
                <a:lnTo>
                  <a:pt x="71" y="5"/>
                </a:lnTo>
                <a:lnTo>
                  <a:pt x="69" y="5"/>
                </a:lnTo>
                <a:lnTo>
                  <a:pt x="67" y="3"/>
                </a:lnTo>
                <a:lnTo>
                  <a:pt x="63" y="3"/>
                </a:lnTo>
                <a:lnTo>
                  <a:pt x="61" y="3"/>
                </a:lnTo>
                <a:lnTo>
                  <a:pt x="57" y="1"/>
                </a:lnTo>
                <a:lnTo>
                  <a:pt x="56" y="0"/>
                </a:lnTo>
                <a:lnTo>
                  <a:pt x="56" y="1"/>
                </a:lnTo>
                <a:lnTo>
                  <a:pt x="52" y="1"/>
                </a:lnTo>
                <a:lnTo>
                  <a:pt x="48" y="0"/>
                </a:lnTo>
                <a:lnTo>
                  <a:pt x="48" y="1"/>
                </a:lnTo>
                <a:lnTo>
                  <a:pt x="46" y="5"/>
                </a:lnTo>
                <a:lnTo>
                  <a:pt x="46" y="7"/>
                </a:lnTo>
                <a:lnTo>
                  <a:pt x="48" y="9"/>
                </a:lnTo>
                <a:lnTo>
                  <a:pt x="46" y="11"/>
                </a:lnTo>
                <a:lnTo>
                  <a:pt x="44" y="9"/>
                </a:lnTo>
                <a:lnTo>
                  <a:pt x="40" y="9"/>
                </a:lnTo>
                <a:lnTo>
                  <a:pt x="38" y="13"/>
                </a:lnTo>
                <a:lnTo>
                  <a:pt x="34" y="15"/>
                </a:lnTo>
                <a:lnTo>
                  <a:pt x="33" y="17"/>
                </a:lnTo>
                <a:lnTo>
                  <a:pt x="33" y="21"/>
                </a:lnTo>
                <a:lnTo>
                  <a:pt x="31" y="21"/>
                </a:lnTo>
                <a:lnTo>
                  <a:pt x="27" y="19"/>
                </a:lnTo>
                <a:lnTo>
                  <a:pt x="23" y="19"/>
                </a:lnTo>
                <a:lnTo>
                  <a:pt x="21" y="15"/>
                </a:lnTo>
                <a:lnTo>
                  <a:pt x="19" y="15"/>
                </a:lnTo>
                <a:lnTo>
                  <a:pt x="19" y="17"/>
                </a:lnTo>
                <a:lnTo>
                  <a:pt x="19" y="19"/>
                </a:lnTo>
                <a:lnTo>
                  <a:pt x="15" y="23"/>
                </a:lnTo>
                <a:lnTo>
                  <a:pt x="9" y="24"/>
                </a:lnTo>
                <a:lnTo>
                  <a:pt x="8" y="30"/>
                </a:lnTo>
                <a:lnTo>
                  <a:pt x="6" y="32"/>
                </a:lnTo>
                <a:lnTo>
                  <a:pt x="2" y="34"/>
                </a:lnTo>
                <a:lnTo>
                  <a:pt x="0" y="36"/>
                </a:lnTo>
                <a:lnTo>
                  <a:pt x="0" y="38"/>
                </a:lnTo>
                <a:lnTo>
                  <a:pt x="2" y="40"/>
                </a:lnTo>
                <a:lnTo>
                  <a:pt x="2" y="42"/>
                </a:lnTo>
                <a:lnTo>
                  <a:pt x="4" y="46"/>
                </a:lnTo>
                <a:lnTo>
                  <a:pt x="4" y="51"/>
                </a:lnTo>
                <a:lnTo>
                  <a:pt x="8" y="51"/>
                </a:lnTo>
                <a:lnTo>
                  <a:pt x="9" y="53"/>
                </a:lnTo>
                <a:lnTo>
                  <a:pt x="8" y="55"/>
                </a:lnTo>
                <a:lnTo>
                  <a:pt x="6" y="57"/>
                </a:lnTo>
                <a:lnTo>
                  <a:pt x="6" y="59"/>
                </a:lnTo>
                <a:lnTo>
                  <a:pt x="8" y="59"/>
                </a:lnTo>
                <a:lnTo>
                  <a:pt x="8" y="61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38" name="Freeform 873"/>
          <p:cNvSpPr>
            <a:spLocks noEditPoints="1"/>
          </p:cNvSpPr>
          <p:nvPr/>
        </p:nvSpPr>
        <p:spPr bwMode="gray">
          <a:xfrm>
            <a:off x="3923809" y="3272221"/>
            <a:ext cx="38882" cy="105637"/>
          </a:xfrm>
          <a:custGeom>
            <a:avLst/>
            <a:gdLst>
              <a:gd name="T0" fmla="*/ 4 w 18"/>
              <a:gd name="T1" fmla="*/ 17 h 58"/>
              <a:gd name="T2" fmla="*/ 2 w 18"/>
              <a:gd name="T3" fmla="*/ 19 h 58"/>
              <a:gd name="T4" fmla="*/ 0 w 18"/>
              <a:gd name="T5" fmla="*/ 19 h 58"/>
              <a:gd name="T6" fmla="*/ 2 w 18"/>
              <a:gd name="T7" fmla="*/ 25 h 58"/>
              <a:gd name="T8" fmla="*/ 6 w 18"/>
              <a:gd name="T9" fmla="*/ 21 h 58"/>
              <a:gd name="T10" fmla="*/ 4 w 18"/>
              <a:gd name="T11" fmla="*/ 17 h 58"/>
              <a:gd name="T12" fmla="*/ 24 w 18"/>
              <a:gd name="T13" fmla="*/ 8 h 58"/>
              <a:gd name="T14" fmla="*/ 24 w 18"/>
              <a:gd name="T15" fmla="*/ 10 h 58"/>
              <a:gd name="T16" fmla="*/ 24 w 18"/>
              <a:gd name="T17" fmla="*/ 14 h 58"/>
              <a:gd name="T18" fmla="*/ 24 w 18"/>
              <a:gd name="T19" fmla="*/ 17 h 58"/>
              <a:gd name="T20" fmla="*/ 24 w 18"/>
              <a:gd name="T21" fmla="*/ 17 h 58"/>
              <a:gd name="T22" fmla="*/ 24 w 18"/>
              <a:gd name="T23" fmla="*/ 17 h 58"/>
              <a:gd name="T24" fmla="*/ 24 w 18"/>
              <a:gd name="T25" fmla="*/ 19 h 58"/>
              <a:gd name="T26" fmla="*/ 24 w 18"/>
              <a:gd name="T27" fmla="*/ 19 h 58"/>
              <a:gd name="T28" fmla="*/ 24 w 18"/>
              <a:gd name="T29" fmla="*/ 23 h 58"/>
              <a:gd name="T30" fmla="*/ 24 w 18"/>
              <a:gd name="T31" fmla="*/ 27 h 58"/>
              <a:gd name="T32" fmla="*/ 24 w 18"/>
              <a:gd name="T33" fmla="*/ 27 h 58"/>
              <a:gd name="T34" fmla="*/ 24 w 18"/>
              <a:gd name="T35" fmla="*/ 29 h 58"/>
              <a:gd name="T36" fmla="*/ 20 w 18"/>
              <a:gd name="T37" fmla="*/ 29 h 58"/>
              <a:gd name="T38" fmla="*/ 18 w 18"/>
              <a:gd name="T39" fmla="*/ 29 h 58"/>
              <a:gd name="T40" fmla="*/ 18 w 18"/>
              <a:gd name="T41" fmla="*/ 23 h 58"/>
              <a:gd name="T42" fmla="*/ 20 w 18"/>
              <a:gd name="T43" fmla="*/ 17 h 58"/>
              <a:gd name="T44" fmla="*/ 18 w 18"/>
              <a:gd name="T45" fmla="*/ 14 h 58"/>
              <a:gd name="T46" fmla="*/ 20 w 18"/>
              <a:gd name="T47" fmla="*/ 10 h 58"/>
              <a:gd name="T48" fmla="*/ 22 w 18"/>
              <a:gd name="T49" fmla="*/ 10 h 58"/>
              <a:gd name="T50" fmla="*/ 24 w 18"/>
              <a:gd name="T51" fmla="*/ 8 h 58"/>
              <a:gd name="T52" fmla="*/ 24 w 18"/>
              <a:gd name="T53" fmla="*/ 8 h 58"/>
              <a:gd name="T54" fmla="*/ 24 w 18"/>
              <a:gd name="T55" fmla="*/ 2 h 58"/>
              <a:gd name="T56" fmla="*/ 24 w 18"/>
              <a:gd name="T57" fmla="*/ 0 h 58"/>
              <a:gd name="T58" fmla="*/ 20 w 18"/>
              <a:gd name="T59" fmla="*/ 0 h 58"/>
              <a:gd name="T60" fmla="*/ 18 w 18"/>
              <a:gd name="T61" fmla="*/ 2 h 58"/>
              <a:gd name="T62" fmla="*/ 18 w 18"/>
              <a:gd name="T63" fmla="*/ 2 h 58"/>
              <a:gd name="T64" fmla="*/ 8 w 18"/>
              <a:gd name="T65" fmla="*/ 4 h 58"/>
              <a:gd name="T66" fmla="*/ 6 w 18"/>
              <a:gd name="T67" fmla="*/ 8 h 58"/>
              <a:gd name="T68" fmla="*/ 6 w 18"/>
              <a:gd name="T69" fmla="*/ 12 h 58"/>
              <a:gd name="T70" fmla="*/ 6 w 18"/>
              <a:gd name="T71" fmla="*/ 16 h 58"/>
              <a:gd name="T72" fmla="*/ 4 w 18"/>
              <a:gd name="T73" fmla="*/ 16 h 58"/>
              <a:gd name="T74" fmla="*/ 4 w 18"/>
              <a:gd name="T75" fmla="*/ 17 h 58"/>
              <a:gd name="T76" fmla="*/ 6 w 18"/>
              <a:gd name="T77" fmla="*/ 21 h 58"/>
              <a:gd name="T78" fmla="*/ 2 w 18"/>
              <a:gd name="T79" fmla="*/ 25 h 58"/>
              <a:gd name="T80" fmla="*/ 2 w 18"/>
              <a:gd name="T81" fmla="*/ 29 h 58"/>
              <a:gd name="T82" fmla="*/ 4 w 18"/>
              <a:gd name="T83" fmla="*/ 31 h 58"/>
              <a:gd name="T84" fmla="*/ 6 w 18"/>
              <a:gd name="T85" fmla="*/ 54 h 58"/>
              <a:gd name="T86" fmla="*/ 4 w 18"/>
              <a:gd name="T87" fmla="*/ 58 h 58"/>
              <a:gd name="T88" fmla="*/ 16 w 18"/>
              <a:gd name="T89" fmla="*/ 50 h 58"/>
              <a:gd name="T90" fmla="*/ 22 w 18"/>
              <a:gd name="T91" fmla="*/ 40 h 58"/>
              <a:gd name="T92" fmla="*/ 22 w 18"/>
              <a:gd name="T93" fmla="*/ 35 h 58"/>
              <a:gd name="T94" fmla="*/ 24 w 18"/>
              <a:gd name="T95" fmla="*/ 29 h 58"/>
              <a:gd name="T96" fmla="*/ 20 w 18"/>
              <a:gd name="T97" fmla="*/ 29 h 58"/>
              <a:gd name="T98" fmla="*/ 18 w 18"/>
              <a:gd name="T99" fmla="*/ 29 h 58"/>
              <a:gd name="T100" fmla="*/ 18 w 18"/>
              <a:gd name="T101" fmla="*/ 23 h 58"/>
              <a:gd name="T102" fmla="*/ 20 w 18"/>
              <a:gd name="T103" fmla="*/ 17 h 58"/>
              <a:gd name="T104" fmla="*/ 18 w 18"/>
              <a:gd name="T105" fmla="*/ 14 h 58"/>
              <a:gd name="T106" fmla="*/ 20 w 18"/>
              <a:gd name="T107" fmla="*/ 10 h 58"/>
              <a:gd name="T108" fmla="*/ 24 w 18"/>
              <a:gd name="T109" fmla="*/ 10 h 58"/>
              <a:gd name="T110" fmla="*/ 24 w 18"/>
              <a:gd name="T111" fmla="*/ 8 h 5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18" h="58">
                <a:moveTo>
                  <a:pt x="4" y="17"/>
                </a:moveTo>
                <a:lnTo>
                  <a:pt x="2" y="19"/>
                </a:lnTo>
                <a:lnTo>
                  <a:pt x="0" y="19"/>
                </a:lnTo>
                <a:lnTo>
                  <a:pt x="2" y="25"/>
                </a:lnTo>
                <a:lnTo>
                  <a:pt x="6" y="21"/>
                </a:lnTo>
                <a:lnTo>
                  <a:pt x="4" y="17"/>
                </a:lnTo>
                <a:close/>
                <a:moveTo>
                  <a:pt x="18" y="8"/>
                </a:moveTo>
                <a:lnTo>
                  <a:pt x="18" y="10"/>
                </a:lnTo>
                <a:lnTo>
                  <a:pt x="18" y="14"/>
                </a:lnTo>
                <a:lnTo>
                  <a:pt x="18" y="17"/>
                </a:lnTo>
                <a:lnTo>
                  <a:pt x="18" y="19"/>
                </a:lnTo>
                <a:lnTo>
                  <a:pt x="18" y="23"/>
                </a:lnTo>
                <a:lnTo>
                  <a:pt x="18" y="27"/>
                </a:lnTo>
                <a:lnTo>
                  <a:pt x="18" y="29"/>
                </a:lnTo>
                <a:lnTo>
                  <a:pt x="14" y="29"/>
                </a:lnTo>
                <a:lnTo>
                  <a:pt x="12" y="29"/>
                </a:lnTo>
                <a:lnTo>
                  <a:pt x="12" y="23"/>
                </a:lnTo>
                <a:lnTo>
                  <a:pt x="14" y="17"/>
                </a:lnTo>
                <a:lnTo>
                  <a:pt x="12" y="14"/>
                </a:lnTo>
                <a:lnTo>
                  <a:pt x="14" y="10"/>
                </a:lnTo>
                <a:lnTo>
                  <a:pt x="16" y="10"/>
                </a:lnTo>
                <a:lnTo>
                  <a:pt x="18" y="8"/>
                </a:lnTo>
                <a:close/>
                <a:moveTo>
                  <a:pt x="18" y="8"/>
                </a:moveTo>
                <a:lnTo>
                  <a:pt x="18" y="2"/>
                </a:lnTo>
                <a:lnTo>
                  <a:pt x="18" y="0"/>
                </a:lnTo>
                <a:lnTo>
                  <a:pt x="14" y="0"/>
                </a:lnTo>
                <a:lnTo>
                  <a:pt x="12" y="2"/>
                </a:lnTo>
                <a:lnTo>
                  <a:pt x="8" y="4"/>
                </a:lnTo>
                <a:lnTo>
                  <a:pt x="6" y="8"/>
                </a:lnTo>
                <a:lnTo>
                  <a:pt x="6" y="12"/>
                </a:lnTo>
                <a:lnTo>
                  <a:pt x="6" y="16"/>
                </a:lnTo>
                <a:lnTo>
                  <a:pt x="4" y="16"/>
                </a:lnTo>
                <a:lnTo>
                  <a:pt x="4" y="17"/>
                </a:lnTo>
                <a:lnTo>
                  <a:pt x="6" y="21"/>
                </a:lnTo>
                <a:lnTo>
                  <a:pt x="2" y="25"/>
                </a:lnTo>
                <a:lnTo>
                  <a:pt x="2" y="29"/>
                </a:lnTo>
                <a:lnTo>
                  <a:pt x="4" y="31"/>
                </a:lnTo>
                <a:lnTo>
                  <a:pt x="6" y="54"/>
                </a:lnTo>
                <a:lnTo>
                  <a:pt x="4" y="58"/>
                </a:lnTo>
                <a:lnTo>
                  <a:pt x="10" y="50"/>
                </a:lnTo>
                <a:lnTo>
                  <a:pt x="16" y="40"/>
                </a:lnTo>
                <a:lnTo>
                  <a:pt x="16" y="35"/>
                </a:lnTo>
                <a:lnTo>
                  <a:pt x="18" y="29"/>
                </a:lnTo>
                <a:lnTo>
                  <a:pt x="14" y="29"/>
                </a:lnTo>
                <a:lnTo>
                  <a:pt x="12" y="29"/>
                </a:lnTo>
                <a:lnTo>
                  <a:pt x="12" y="23"/>
                </a:lnTo>
                <a:lnTo>
                  <a:pt x="14" y="17"/>
                </a:lnTo>
                <a:lnTo>
                  <a:pt x="12" y="14"/>
                </a:lnTo>
                <a:lnTo>
                  <a:pt x="14" y="10"/>
                </a:lnTo>
                <a:lnTo>
                  <a:pt x="18" y="10"/>
                </a:lnTo>
                <a:lnTo>
                  <a:pt x="18" y="8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39" name="Freeform 874"/>
          <p:cNvSpPr>
            <a:spLocks noEditPoints="1"/>
          </p:cNvSpPr>
          <p:nvPr/>
        </p:nvSpPr>
        <p:spPr bwMode="gray">
          <a:xfrm>
            <a:off x="2691886" y="2530934"/>
            <a:ext cx="110505" cy="140244"/>
          </a:xfrm>
          <a:custGeom>
            <a:avLst/>
            <a:gdLst>
              <a:gd name="T0" fmla="*/ 67 w 50"/>
              <a:gd name="T1" fmla="*/ 4 h 77"/>
              <a:gd name="T2" fmla="*/ 63 w 50"/>
              <a:gd name="T3" fmla="*/ 0 h 77"/>
              <a:gd name="T4" fmla="*/ 54 w 50"/>
              <a:gd name="T5" fmla="*/ 6 h 77"/>
              <a:gd name="T6" fmla="*/ 42 w 50"/>
              <a:gd name="T7" fmla="*/ 4 h 77"/>
              <a:gd name="T8" fmla="*/ 42 w 50"/>
              <a:gd name="T9" fmla="*/ 10 h 77"/>
              <a:gd name="T10" fmla="*/ 36 w 50"/>
              <a:gd name="T11" fmla="*/ 12 h 77"/>
              <a:gd name="T12" fmla="*/ 42 w 50"/>
              <a:gd name="T13" fmla="*/ 12 h 77"/>
              <a:gd name="T14" fmla="*/ 36 w 50"/>
              <a:gd name="T15" fmla="*/ 16 h 77"/>
              <a:gd name="T16" fmla="*/ 31 w 50"/>
              <a:gd name="T17" fmla="*/ 20 h 77"/>
              <a:gd name="T18" fmla="*/ 17 w 50"/>
              <a:gd name="T19" fmla="*/ 23 h 77"/>
              <a:gd name="T20" fmla="*/ 13 w 50"/>
              <a:gd name="T21" fmla="*/ 20 h 77"/>
              <a:gd name="T22" fmla="*/ 13 w 50"/>
              <a:gd name="T23" fmla="*/ 27 h 77"/>
              <a:gd name="T24" fmla="*/ 17 w 50"/>
              <a:gd name="T25" fmla="*/ 29 h 77"/>
              <a:gd name="T26" fmla="*/ 17 w 50"/>
              <a:gd name="T27" fmla="*/ 33 h 77"/>
              <a:gd name="T28" fmla="*/ 4 w 50"/>
              <a:gd name="T29" fmla="*/ 33 h 77"/>
              <a:gd name="T30" fmla="*/ 2 w 50"/>
              <a:gd name="T31" fmla="*/ 37 h 77"/>
              <a:gd name="T32" fmla="*/ 5 w 50"/>
              <a:gd name="T33" fmla="*/ 43 h 77"/>
              <a:gd name="T34" fmla="*/ 23 w 50"/>
              <a:gd name="T35" fmla="*/ 43 h 77"/>
              <a:gd name="T36" fmla="*/ 5 w 50"/>
              <a:gd name="T37" fmla="*/ 66 h 77"/>
              <a:gd name="T38" fmla="*/ 0 w 50"/>
              <a:gd name="T39" fmla="*/ 66 h 77"/>
              <a:gd name="T40" fmla="*/ 2 w 50"/>
              <a:gd name="T41" fmla="*/ 69 h 77"/>
              <a:gd name="T42" fmla="*/ 13 w 50"/>
              <a:gd name="T43" fmla="*/ 73 h 77"/>
              <a:gd name="T44" fmla="*/ 5 w 50"/>
              <a:gd name="T45" fmla="*/ 77 h 77"/>
              <a:gd name="T46" fmla="*/ 15 w 50"/>
              <a:gd name="T47" fmla="*/ 75 h 77"/>
              <a:gd name="T48" fmla="*/ 23 w 50"/>
              <a:gd name="T49" fmla="*/ 73 h 77"/>
              <a:gd name="T50" fmla="*/ 33 w 50"/>
              <a:gd name="T51" fmla="*/ 77 h 77"/>
              <a:gd name="T52" fmla="*/ 36 w 50"/>
              <a:gd name="T53" fmla="*/ 71 h 77"/>
              <a:gd name="T54" fmla="*/ 48 w 50"/>
              <a:gd name="T55" fmla="*/ 69 h 77"/>
              <a:gd name="T56" fmla="*/ 54 w 50"/>
              <a:gd name="T57" fmla="*/ 66 h 77"/>
              <a:gd name="T58" fmla="*/ 57 w 50"/>
              <a:gd name="T59" fmla="*/ 64 h 77"/>
              <a:gd name="T60" fmla="*/ 63 w 50"/>
              <a:gd name="T61" fmla="*/ 60 h 77"/>
              <a:gd name="T62" fmla="*/ 73 w 50"/>
              <a:gd name="T63" fmla="*/ 62 h 77"/>
              <a:gd name="T64" fmla="*/ 70 w 50"/>
              <a:gd name="T65" fmla="*/ 58 h 77"/>
              <a:gd name="T66" fmla="*/ 76 w 50"/>
              <a:gd name="T67" fmla="*/ 48 h 77"/>
              <a:gd name="T68" fmla="*/ 70 w 50"/>
              <a:gd name="T69" fmla="*/ 41 h 77"/>
              <a:gd name="T70" fmla="*/ 73 w 50"/>
              <a:gd name="T71" fmla="*/ 29 h 77"/>
              <a:gd name="T72" fmla="*/ 67 w 50"/>
              <a:gd name="T73" fmla="*/ 27 h 77"/>
              <a:gd name="T74" fmla="*/ 63 w 50"/>
              <a:gd name="T75" fmla="*/ 23 h 77"/>
              <a:gd name="T76" fmla="*/ 54 w 50"/>
              <a:gd name="T77" fmla="*/ 25 h 77"/>
              <a:gd name="T78" fmla="*/ 48 w 50"/>
              <a:gd name="T79" fmla="*/ 21 h 77"/>
              <a:gd name="T80" fmla="*/ 52 w 50"/>
              <a:gd name="T81" fmla="*/ 16 h 77"/>
              <a:gd name="T82" fmla="*/ 60 w 50"/>
              <a:gd name="T83" fmla="*/ 8 h 77"/>
              <a:gd name="T84" fmla="*/ 27 w 50"/>
              <a:gd name="T85" fmla="*/ 39 h 77"/>
              <a:gd name="T86" fmla="*/ 23 w 50"/>
              <a:gd name="T87" fmla="*/ 43 h 77"/>
              <a:gd name="T88" fmla="*/ 27 w 50"/>
              <a:gd name="T89" fmla="*/ 39 h 77"/>
              <a:gd name="T90" fmla="*/ 27 w 50"/>
              <a:gd name="T91" fmla="*/ 56 h 77"/>
              <a:gd name="T92" fmla="*/ 19 w 50"/>
              <a:gd name="T93" fmla="*/ 54 h 77"/>
              <a:gd name="T94" fmla="*/ 27 w 50"/>
              <a:gd name="T95" fmla="*/ 52 h 7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50" h="77">
                <a:moveTo>
                  <a:pt x="42" y="6"/>
                </a:moveTo>
                <a:lnTo>
                  <a:pt x="42" y="4"/>
                </a:lnTo>
                <a:lnTo>
                  <a:pt x="42" y="2"/>
                </a:lnTo>
                <a:lnTo>
                  <a:pt x="40" y="0"/>
                </a:lnTo>
                <a:lnTo>
                  <a:pt x="38" y="0"/>
                </a:lnTo>
                <a:lnTo>
                  <a:pt x="34" y="6"/>
                </a:lnTo>
                <a:lnTo>
                  <a:pt x="30" y="4"/>
                </a:lnTo>
                <a:lnTo>
                  <a:pt x="27" y="4"/>
                </a:lnTo>
                <a:lnTo>
                  <a:pt x="27" y="6"/>
                </a:lnTo>
                <a:lnTo>
                  <a:pt x="27" y="10"/>
                </a:lnTo>
                <a:lnTo>
                  <a:pt x="25" y="10"/>
                </a:lnTo>
                <a:lnTo>
                  <a:pt x="23" y="12"/>
                </a:lnTo>
                <a:lnTo>
                  <a:pt x="27" y="12"/>
                </a:lnTo>
                <a:lnTo>
                  <a:pt x="27" y="16"/>
                </a:lnTo>
                <a:lnTo>
                  <a:pt x="23" y="16"/>
                </a:lnTo>
                <a:lnTo>
                  <a:pt x="21" y="18"/>
                </a:lnTo>
                <a:lnTo>
                  <a:pt x="19" y="20"/>
                </a:lnTo>
                <a:lnTo>
                  <a:pt x="17" y="23"/>
                </a:lnTo>
                <a:lnTo>
                  <a:pt x="11" y="23"/>
                </a:lnTo>
                <a:lnTo>
                  <a:pt x="9" y="21"/>
                </a:lnTo>
                <a:lnTo>
                  <a:pt x="7" y="20"/>
                </a:lnTo>
                <a:lnTo>
                  <a:pt x="7" y="23"/>
                </a:lnTo>
                <a:lnTo>
                  <a:pt x="7" y="27"/>
                </a:lnTo>
                <a:lnTo>
                  <a:pt x="9" y="27"/>
                </a:lnTo>
                <a:lnTo>
                  <a:pt x="11" y="29"/>
                </a:lnTo>
                <a:lnTo>
                  <a:pt x="11" y="31"/>
                </a:lnTo>
                <a:lnTo>
                  <a:pt x="11" y="33"/>
                </a:lnTo>
                <a:lnTo>
                  <a:pt x="7" y="33"/>
                </a:lnTo>
                <a:lnTo>
                  <a:pt x="4" y="33"/>
                </a:lnTo>
                <a:lnTo>
                  <a:pt x="4" y="35"/>
                </a:lnTo>
                <a:lnTo>
                  <a:pt x="2" y="37"/>
                </a:lnTo>
                <a:lnTo>
                  <a:pt x="4" y="39"/>
                </a:lnTo>
                <a:lnTo>
                  <a:pt x="5" y="43"/>
                </a:lnTo>
                <a:lnTo>
                  <a:pt x="9" y="43"/>
                </a:lnTo>
                <a:lnTo>
                  <a:pt x="15" y="43"/>
                </a:lnTo>
                <a:lnTo>
                  <a:pt x="9" y="54"/>
                </a:lnTo>
                <a:lnTo>
                  <a:pt x="5" y="66"/>
                </a:lnTo>
                <a:lnTo>
                  <a:pt x="2" y="66"/>
                </a:lnTo>
                <a:lnTo>
                  <a:pt x="0" y="66"/>
                </a:lnTo>
                <a:lnTo>
                  <a:pt x="2" y="69"/>
                </a:lnTo>
                <a:lnTo>
                  <a:pt x="4" y="73"/>
                </a:lnTo>
                <a:lnTo>
                  <a:pt x="7" y="73"/>
                </a:lnTo>
                <a:lnTo>
                  <a:pt x="5" y="75"/>
                </a:lnTo>
                <a:lnTo>
                  <a:pt x="5" y="77"/>
                </a:lnTo>
                <a:lnTo>
                  <a:pt x="9" y="77"/>
                </a:lnTo>
                <a:lnTo>
                  <a:pt x="9" y="75"/>
                </a:lnTo>
                <a:lnTo>
                  <a:pt x="11" y="73"/>
                </a:lnTo>
                <a:lnTo>
                  <a:pt x="15" y="73"/>
                </a:lnTo>
                <a:lnTo>
                  <a:pt x="15" y="75"/>
                </a:lnTo>
                <a:lnTo>
                  <a:pt x="21" y="77"/>
                </a:lnTo>
                <a:lnTo>
                  <a:pt x="21" y="75"/>
                </a:lnTo>
                <a:lnTo>
                  <a:pt x="23" y="71"/>
                </a:lnTo>
                <a:lnTo>
                  <a:pt x="27" y="69"/>
                </a:lnTo>
                <a:lnTo>
                  <a:pt x="30" y="69"/>
                </a:lnTo>
                <a:lnTo>
                  <a:pt x="34" y="69"/>
                </a:lnTo>
                <a:lnTo>
                  <a:pt x="34" y="66"/>
                </a:lnTo>
                <a:lnTo>
                  <a:pt x="34" y="64"/>
                </a:lnTo>
                <a:lnTo>
                  <a:pt x="36" y="64"/>
                </a:lnTo>
                <a:lnTo>
                  <a:pt x="40" y="64"/>
                </a:lnTo>
                <a:lnTo>
                  <a:pt x="40" y="60"/>
                </a:lnTo>
                <a:lnTo>
                  <a:pt x="42" y="62"/>
                </a:lnTo>
                <a:lnTo>
                  <a:pt x="46" y="62"/>
                </a:lnTo>
                <a:lnTo>
                  <a:pt x="44" y="60"/>
                </a:lnTo>
                <a:lnTo>
                  <a:pt x="44" y="58"/>
                </a:lnTo>
                <a:lnTo>
                  <a:pt x="48" y="54"/>
                </a:lnTo>
                <a:lnTo>
                  <a:pt x="48" y="48"/>
                </a:lnTo>
                <a:lnTo>
                  <a:pt x="46" y="44"/>
                </a:lnTo>
                <a:lnTo>
                  <a:pt x="44" y="41"/>
                </a:lnTo>
                <a:lnTo>
                  <a:pt x="44" y="35"/>
                </a:lnTo>
                <a:lnTo>
                  <a:pt x="46" y="29"/>
                </a:lnTo>
                <a:lnTo>
                  <a:pt x="50" y="25"/>
                </a:lnTo>
                <a:lnTo>
                  <a:pt x="42" y="27"/>
                </a:lnTo>
                <a:lnTo>
                  <a:pt x="40" y="23"/>
                </a:lnTo>
                <a:lnTo>
                  <a:pt x="36" y="25"/>
                </a:lnTo>
                <a:lnTo>
                  <a:pt x="34" y="25"/>
                </a:lnTo>
                <a:lnTo>
                  <a:pt x="32" y="21"/>
                </a:lnTo>
                <a:lnTo>
                  <a:pt x="30" y="21"/>
                </a:lnTo>
                <a:lnTo>
                  <a:pt x="30" y="18"/>
                </a:lnTo>
                <a:lnTo>
                  <a:pt x="32" y="16"/>
                </a:lnTo>
                <a:lnTo>
                  <a:pt x="34" y="14"/>
                </a:lnTo>
                <a:lnTo>
                  <a:pt x="38" y="8"/>
                </a:lnTo>
                <a:lnTo>
                  <a:pt x="42" y="6"/>
                </a:lnTo>
                <a:close/>
                <a:moveTo>
                  <a:pt x="17" y="39"/>
                </a:moveTo>
                <a:lnTo>
                  <a:pt x="17" y="41"/>
                </a:lnTo>
                <a:lnTo>
                  <a:pt x="15" y="43"/>
                </a:lnTo>
                <a:lnTo>
                  <a:pt x="15" y="39"/>
                </a:lnTo>
                <a:lnTo>
                  <a:pt x="17" y="39"/>
                </a:lnTo>
                <a:close/>
                <a:moveTo>
                  <a:pt x="17" y="52"/>
                </a:moveTo>
                <a:lnTo>
                  <a:pt x="17" y="56"/>
                </a:lnTo>
                <a:lnTo>
                  <a:pt x="13" y="56"/>
                </a:lnTo>
                <a:lnTo>
                  <a:pt x="13" y="54"/>
                </a:lnTo>
                <a:lnTo>
                  <a:pt x="15" y="52"/>
                </a:lnTo>
                <a:lnTo>
                  <a:pt x="17" y="5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40" name="Freeform 875"/>
          <p:cNvSpPr>
            <a:spLocks/>
          </p:cNvSpPr>
          <p:nvPr/>
        </p:nvSpPr>
        <p:spPr bwMode="gray">
          <a:xfrm>
            <a:off x="4048636" y="3135619"/>
            <a:ext cx="272170" cy="242239"/>
          </a:xfrm>
          <a:custGeom>
            <a:avLst/>
            <a:gdLst>
              <a:gd name="T0" fmla="*/ 196 w 123"/>
              <a:gd name="T1" fmla="*/ 112 h 133"/>
              <a:gd name="T2" fmla="*/ 187 w 123"/>
              <a:gd name="T3" fmla="*/ 106 h 133"/>
              <a:gd name="T4" fmla="*/ 187 w 123"/>
              <a:gd name="T5" fmla="*/ 96 h 133"/>
              <a:gd name="T6" fmla="*/ 182 w 123"/>
              <a:gd name="T7" fmla="*/ 87 h 133"/>
              <a:gd name="T8" fmla="*/ 171 w 123"/>
              <a:gd name="T9" fmla="*/ 81 h 133"/>
              <a:gd name="T10" fmla="*/ 162 w 123"/>
              <a:gd name="T11" fmla="*/ 79 h 133"/>
              <a:gd name="T12" fmla="*/ 162 w 123"/>
              <a:gd name="T13" fmla="*/ 75 h 133"/>
              <a:gd name="T14" fmla="*/ 146 w 123"/>
              <a:gd name="T15" fmla="*/ 66 h 133"/>
              <a:gd name="T16" fmla="*/ 138 w 123"/>
              <a:gd name="T17" fmla="*/ 54 h 133"/>
              <a:gd name="T18" fmla="*/ 131 w 123"/>
              <a:gd name="T19" fmla="*/ 48 h 133"/>
              <a:gd name="T20" fmla="*/ 134 w 123"/>
              <a:gd name="T21" fmla="*/ 43 h 133"/>
              <a:gd name="T22" fmla="*/ 141 w 123"/>
              <a:gd name="T23" fmla="*/ 41 h 133"/>
              <a:gd name="T24" fmla="*/ 141 w 123"/>
              <a:gd name="T25" fmla="*/ 33 h 133"/>
              <a:gd name="T26" fmla="*/ 150 w 123"/>
              <a:gd name="T27" fmla="*/ 31 h 133"/>
              <a:gd name="T28" fmla="*/ 146 w 123"/>
              <a:gd name="T29" fmla="*/ 27 h 133"/>
              <a:gd name="T30" fmla="*/ 138 w 123"/>
              <a:gd name="T31" fmla="*/ 27 h 133"/>
              <a:gd name="T32" fmla="*/ 131 w 123"/>
              <a:gd name="T33" fmla="*/ 25 h 133"/>
              <a:gd name="T34" fmla="*/ 123 w 123"/>
              <a:gd name="T35" fmla="*/ 23 h 133"/>
              <a:gd name="T36" fmla="*/ 120 w 123"/>
              <a:gd name="T37" fmla="*/ 20 h 133"/>
              <a:gd name="T38" fmla="*/ 116 w 123"/>
              <a:gd name="T39" fmla="*/ 16 h 133"/>
              <a:gd name="T40" fmla="*/ 116 w 123"/>
              <a:gd name="T41" fmla="*/ 10 h 133"/>
              <a:gd name="T42" fmla="*/ 111 w 123"/>
              <a:gd name="T43" fmla="*/ 4 h 133"/>
              <a:gd name="T44" fmla="*/ 97 w 123"/>
              <a:gd name="T45" fmla="*/ 4 h 133"/>
              <a:gd name="T46" fmla="*/ 91 w 123"/>
              <a:gd name="T47" fmla="*/ 0 h 133"/>
              <a:gd name="T48" fmla="*/ 87 w 123"/>
              <a:gd name="T49" fmla="*/ 4 h 133"/>
              <a:gd name="T50" fmla="*/ 74 w 123"/>
              <a:gd name="T51" fmla="*/ 2 h 133"/>
              <a:gd name="T52" fmla="*/ 67 w 123"/>
              <a:gd name="T53" fmla="*/ 2 h 133"/>
              <a:gd name="T54" fmla="*/ 63 w 123"/>
              <a:gd name="T55" fmla="*/ 12 h 133"/>
              <a:gd name="T56" fmla="*/ 53 w 123"/>
              <a:gd name="T57" fmla="*/ 20 h 133"/>
              <a:gd name="T58" fmla="*/ 54 w 123"/>
              <a:gd name="T59" fmla="*/ 25 h 133"/>
              <a:gd name="T60" fmla="*/ 53 w 123"/>
              <a:gd name="T61" fmla="*/ 33 h 133"/>
              <a:gd name="T62" fmla="*/ 53 w 123"/>
              <a:gd name="T63" fmla="*/ 39 h 133"/>
              <a:gd name="T64" fmla="*/ 46 w 123"/>
              <a:gd name="T65" fmla="*/ 46 h 133"/>
              <a:gd name="T66" fmla="*/ 43 w 123"/>
              <a:gd name="T67" fmla="*/ 50 h 133"/>
              <a:gd name="T68" fmla="*/ 14 w 123"/>
              <a:gd name="T69" fmla="*/ 92 h 133"/>
              <a:gd name="T70" fmla="*/ 71 w 123"/>
              <a:gd name="T71" fmla="*/ 117 h 133"/>
              <a:gd name="T72" fmla="*/ 87 w 123"/>
              <a:gd name="T73" fmla="*/ 125 h 133"/>
              <a:gd name="T74" fmla="*/ 138 w 123"/>
              <a:gd name="T75" fmla="*/ 133 h 133"/>
              <a:gd name="T76" fmla="*/ 157 w 123"/>
              <a:gd name="T77" fmla="*/ 123 h 133"/>
              <a:gd name="T78" fmla="*/ 169 w 123"/>
              <a:gd name="T79" fmla="*/ 114 h 133"/>
              <a:gd name="T80" fmla="*/ 184 w 123"/>
              <a:gd name="T81" fmla="*/ 114 h 133"/>
              <a:gd name="T82" fmla="*/ 198 w 123"/>
              <a:gd name="T83" fmla="*/ 119 h 133"/>
              <a:gd name="T84" fmla="*/ 198 w 123"/>
              <a:gd name="T85" fmla="*/ 115 h 133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23" h="133">
                <a:moveTo>
                  <a:pt x="123" y="115"/>
                </a:moveTo>
                <a:lnTo>
                  <a:pt x="121" y="112"/>
                </a:lnTo>
                <a:lnTo>
                  <a:pt x="121" y="106"/>
                </a:lnTo>
                <a:lnTo>
                  <a:pt x="117" y="106"/>
                </a:lnTo>
                <a:lnTo>
                  <a:pt x="115" y="100"/>
                </a:lnTo>
                <a:lnTo>
                  <a:pt x="117" y="96"/>
                </a:lnTo>
                <a:lnTo>
                  <a:pt x="115" y="92"/>
                </a:lnTo>
                <a:lnTo>
                  <a:pt x="113" y="87"/>
                </a:lnTo>
                <a:lnTo>
                  <a:pt x="109" y="83"/>
                </a:lnTo>
                <a:lnTo>
                  <a:pt x="107" y="81"/>
                </a:lnTo>
                <a:lnTo>
                  <a:pt x="105" y="79"/>
                </a:lnTo>
                <a:lnTo>
                  <a:pt x="102" y="79"/>
                </a:lnTo>
                <a:lnTo>
                  <a:pt x="102" y="77"/>
                </a:lnTo>
                <a:lnTo>
                  <a:pt x="102" y="75"/>
                </a:lnTo>
                <a:lnTo>
                  <a:pt x="98" y="69"/>
                </a:lnTo>
                <a:lnTo>
                  <a:pt x="92" y="66"/>
                </a:lnTo>
                <a:lnTo>
                  <a:pt x="88" y="60"/>
                </a:lnTo>
                <a:lnTo>
                  <a:pt x="86" y="54"/>
                </a:lnTo>
                <a:lnTo>
                  <a:pt x="84" y="52"/>
                </a:lnTo>
                <a:lnTo>
                  <a:pt x="82" y="48"/>
                </a:lnTo>
                <a:lnTo>
                  <a:pt x="84" y="46"/>
                </a:lnTo>
                <a:lnTo>
                  <a:pt x="84" y="43"/>
                </a:lnTo>
                <a:lnTo>
                  <a:pt x="86" y="41"/>
                </a:lnTo>
                <a:lnTo>
                  <a:pt x="88" y="41"/>
                </a:lnTo>
                <a:lnTo>
                  <a:pt x="90" y="39"/>
                </a:lnTo>
                <a:lnTo>
                  <a:pt x="88" y="33"/>
                </a:lnTo>
                <a:lnTo>
                  <a:pt x="90" y="31"/>
                </a:lnTo>
                <a:lnTo>
                  <a:pt x="94" y="31"/>
                </a:lnTo>
                <a:lnTo>
                  <a:pt x="94" y="29"/>
                </a:lnTo>
                <a:lnTo>
                  <a:pt x="92" y="27"/>
                </a:lnTo>
                <a:lnTo>
                  <a:pt x="90" y="27"/>
                </a:lnTo>
                <a:lnTo>
                  <a:pt x="86" y="27"/>
                </a:lnTo>
                <a:lnTo>
                  <a:pt x="84" y="27"/>
                </a:lnTo>
                <a:lnTo>
                  <a:pt x="82" y="25"/>
                </a:lnTo>
                <a:lnTo>
                  <a:pt x="79" y="25"/>
                </a:lnTo>
                <a:lnTo>
                  <a:pt x="77" y="23"/>
                </a:lnTo>
                <a:lnTo>
                  <a:pt x="75" y="21"/>
                </a:lnTo>
                <a:lnTo>
                  <a:pt x="75" y="20"/>
                </a:lnTo>
                <a:lnTo>
                  <a:pt x="73" y="18"/>
                </a:lnTo>
                <a:lnTo>
                  <a:pt x="73" y="16"/>
                </a:lnTo>
                <a:lnTo>
                  <a:pt x="71" y="14"/>
                </a:lnTo>
                <a:lnTo>
                  <a:pt x="73" y="10"/>
                </a:lnTo>
                <a:lnTo>
                  <a:pt x="71" y="6"/>
                </a:lnTo>
                <a:lnTo>
                  <a:pt x="69" y="4"/>
                </a:lnTo>
                <a:lnTo>
                  <a:pt x="65" y="2"/>
                </a:lnTo>
                <a:lnTo>
                  <a:pt x="61" y="4"/>
                </a:lnTo>
                <a:lnTo>
                  <a:pt x="59" y="0"/>
                </a:lnTo>
                <a:lnTo>
                  <a:pt x="57" y="0"/>
                </a:lnTo>
                <a:lnTo>
                  <a:pt x="56" y="0"/>
                </a:lnTo>
                <a:lnTo>
                  <a:pt x="54" y="4"/>
                </a:lnTo>
                <a:lnTo>
                  <a:pt x="50" y="2"/>
                </a:lnTo>
                <a:lnTo>
                  <a:pt x="46" y="2"/>
                </a:lnTo>
                <a:lnTo>
                  <a:pt x="44" y="2"/>
                </a:lnTo>
                <a:lnTo>
                  <a:pt x="42" y="2"/>
                </a:lnTo>
                <a:lnTo>
                  <a:pt x="42" y="6"/>
                </a:lnTo>
                <a:lnTo>
                  <a:pt x="40" y="12"/>
                </a:lnTo>
                <a:lnTo>
                  <a:pt x="36" y="14"/>
                </a:lnTo>
                <a:lnTo>
                  <a:pt x="33" y="20"/>
                </a:lnTo>
                <a:lnTo>
                  <a:pt x="34" y="21"/>
                </a:lnTo>
                <a:lnTo>
                  <a:pt x="34" y="25"/>
                </a:lnTo>
                <a:lnTo>
                  <a:pt x="33" y="29"/>
                </a:lnTo>
                <a:lnTo>
                  <a:pt x="33" y="33"/>
                </a:lnTo>
                <a:lnTo>
                  <a:pt x="33" y="37"/>
                </a:lnTo>
                <a:lnTo>
                  <a:pt x="33" y="39"/>
                </a:lnTo>
                <a:lnTo>
                  <a:pt x="31" y="43"/>
                </a:lnTo>
                <a:lnTo>
                  <a:pt x="29" y="46"/>
                </a:lnTo>
                <a:lnTo>
                  <a:pt x="27" y="50"/>
                </a:lnTo>
                <a:lnTo>
                  <a:pt x="0" y="71"/>
                </a:lnTo>
                <a:lnTo>
                  <a:pt x="8" y="92"/>
                </a:lnTo>
                <a:lnTo>
                  <a:pt x="42" y="114"/>
                </a:lnTo>
                <a:lnTo>
                  <a:pt x="44" y="117"/>
                </a:lnTo>
                <a:lnTo>
                  <a:pt x="52" y="117"/>
                </a:lnTo>
                <a:lnTo>
                  <a:pt x="54" y="125"/>
                </a:lnTo>
                <a:lnTo>
                  <a:pt x="63" y="131"/>
                </a:lnTo>
                <a:lnTo>
                  <a:pt x="86" y="133"/>
                </a:lnTo>
                <a:lnTo>
                  <a:pt x="90" y="129"/>
                </a:lnTo>
                <a:lnTo>
                  <a:pt x="98" y="123"/>
                </a:lnTo>
                <a:lnTo>
                  <a:pt x="102" y="117"/>
                </a:lnTo>
                <a:lnTo>
                  <a:pt x="105" y="114"/>
                </a:lnTo>
                <a:lnTo>
                  <a:pt x="111" y="115"/>
                </a:lnTo>
                <a:lnTo>
                  <a:pt x="115" y="114"/>
                </a:lnTo>
                <a:lnTo>
                  <a:pt x="119" y="117"/>
                </a:lnTo>
                <a:lnTo>
                  <a:pt x="123" y="119"/>
                </a:lnTo>
                <a:lnTo>
                  <a:pt x="123" y="117"/>
                </a:lnTo>
                <a:lnTo>
                  <a:pt x="123" y="115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41" name="Freeform 876"/>
          <p:cNvSpPr>
            <a:spLocks noEditPoints="1"/>
          </p:cNvSpPr>
          <p:nvPr/>
        </p:nvSpPr>
        <p:spPr bwMode="gray">
          <a:xfrm>
            <a:off x="4191927" y="3059131"/>
            <a:ext cx="536154" cy="448050"/>
          </a:xfrm>
          <a:custGeom>
            <a:avLst/>
            <a:gdLst>
              <a:gd name="T0" fmla="*/ 370 w 242"/>
              <a:gd name="T1" fmla="*/ 219 h 246"/>
              <a:gd name="T2" fmla="*/ 381 w 242"/>
              <a:gd name="T3" fmla="*/ 205 h 246"/>
              <a:gd name="T4" fmla="*/ 355 w 242"/>
              <a:gd name="T5" fmla="*/ 182 h 246"/>
              <a:gd name="T6" fmla="*/ 370 w 242"/>
              <a:gd name="T7" fmla="*/ 146 h 246"/>
              <a:gd name="T8" fmla="*/ 346 w 242"/>
              <a:gd name="T9" fmla="*/ 134 h 246"/>
              <a:gd name="T10" fmla="*/ 331 w 242"/>
              <a:gd name="T11" fmla="*/ 110 h 246"/>
              <a:gd name="T12" fmla="*/ 335 w 242"/>
              <a:gd name="T13" fmla="*/ 90 h 246"/>
              <a:gd name="T14" fmla="*/ 353 w 242"/>
              <a:gd name="T15" fmla="*/ 79 h 246"/>
              <a:gd name="T16" fmla="*/ 358 w 242"/>
              <a:gd name="T17" fmla="*/ 56 h 246"/>
              <a:gd name="T18" fmla="*/ 335 w 242"/>
              <a:gd name="T19" fmla="*/ 40 h 246"/>
              <a:gd name="T20" fmla="*/ 288 w 242"/>
              <a:gd name="T21" fmla="*/ 27 h 246"/>
              <a:gd name="T22" fmla="*/ 235 w 242"/>
              <a:gd name="T23" fmla="*/ 27 h 246"/>
              <a:gd name="T24" fmla="*/ 214 w 242"/>
              <a:gd name="T25" fmla="*/ 35 h 246"/>
              <a:gd name="T26" fmla="*/ 196 w 242"/>
              <a:gd name="T27" fmla="*/ 54 h 246"/>
              <a:gd name="T28" fmla="*/ 165 w 242"/>
              <a:gd name="T29" fmla="*/ 54 h 246"/>
              <a:gd name="T30" fmla="*/ 123 w 242"/>
              <a:gd name="T31" fmla="*/ 44 h 246"/>
              <a:gd name="T32" fmla="*/ 109 w 242"/>
              <a:gd name="T33" fmla="*/ 44 h 246"/>
              <a:gd name="T34" fmla="*/ 94 w 242"/>
              <a:gd name="T35" fmla="*/ 23 h 246"/>
              <a:gd name="T36" fmla="*/ 83 w 242"/>
              <a:gd name="T37" fmla="*/ 15 h 246"/>
              <a:gd name="T38" fmla="*/ 83 w 242"/>
              <a:gd name="T39" fmla="*/ 6 h 246"/>
              <a:gd name="T40" fmla="*/ 77 w 242"/>
              <a:gd name="T41" fmla="*/ 0 h 246"/>
              <a:gd name="T42" fmla="*/ 60 w 242"/>
              <a:gd name="T43" fmla="*/ 10 h 246"/>
              <a:gd name="T44" fmla="*/ 43 w 242"/>
              <a:gd name="T45" fmla="*/ 15 h 246"/>
              <a:gd name="T46" fmla="*/ 27 w 242"/>
              <a:gd name="T47" fmla="*/ 10 h 246"/>
              <a:gd name="T48" fmla="*/ 16 w 242"/>
              <a:gd name="T49" fmla="*/ 8 h 246"/>
              <a:gd name="T50" fmla="*/ 2 w 242"/>
              <a:gd name="T51" fmla="*/ 8 h 246"/>
              <a:gd name="T52" fmla="*/ 2 w 242"/>
              <a:gd name="T53" fmla="*/ 17 h 246"/>
              <a:gd name="T54" fmla="*/ 2 w 242"/>
              <a:gd name="T55" fmla="*/ 33 h 246"/>
              <a:gd name="T56" fmla="*/ 4 w 242"/>
              <a:gd name="T57" fmla="*/ 46 h 246"/>
              <a:gd name="T58" fmla="*/ 14 w 242"/>
              <a:gd name="T59" fmla="*/ 58 h 246"/>
              <a:gd name="T60" fmla="*/ 18 w 242"/>
              <a:gd name="T61" fmla="*/ 65 h 246"/>
              <a:gd name="T62" fmla="*/ 34 w 242"/>
              <a:gd name="T63" fmla="*/ 69 h 246"/>
              <a:gd name="T64" fmla="*/ 47 w 242"/>
              <a:gd name="T65" fmla="*/ 73 h 246"/>
              <a:gd name="T66" fmla="*/ 37 w 242"/>
              <a:gd name="T67" fmla="*/ 83 h 246"/>
              <a:gd name="T68" fmla="*/ 27 w 242"/>
              <a:gd name="T69" fmla="*/ 90 h 246"/>
              <a:gd name="T70" fmla="*/ 43 w 242"/>
              <a:gd name="T71" fmla="*/ 108 h 246"/>
              <a:gd name="T72" fmla="*/ 60 w 242"/>
              <a:gd name="T73" fmla="*/ 121 h 246"/>
              <a:gd name="T74" fmla="*/ 77 w 242"/>
              <a:gd name="T75" fmla="*/ 129 h 246"/>
              <a:gd name="T76" fmla="*/ 83 w 242"/>
              <a:gd name="T77" fmla="*/ 148 h 246"/>
              <a:gd name="T78" fmla="*/ 102 w 242"/>
              <a:gd name="T79" fmla="*/ 161 h 246"/>
              <a:gd name="T80" fmla="*/ 128 w 242"/>
              <a:gd name="T81" fmla="*/ 171 h 246"/>
              <a:gd name="T82" fmla="*/ 142 w 242"/>
              <a:gd name="T83" fmla="*/ 192 h 246"/>
              <a:gd name="T84" fmla="*/ 152 w 242"/>
              <a:gd name="T85" fmla="*/ 202 h 246"/>
              <a:gd name="T86" fmla="*/ 165 w 242"/>
              <a:gd name="T87" fmla="*/ 211 h 246"/>
              <a:gd name="T88" fmla="*/ 230 w 242"/>
              <a:gd name="T89" fmla="*/ 217 h 246"/>
              <a:gd name="T90" fmla="*/ 254 w 242"/>
              <a:gd name="T91" fmla="*/ 213 h 246"/>
              <a:gd name="T92" fmla="*/ 272 w 242"/>
              <a:gd name="T93" fmla="*/ 238 h 246"/>
              <a:gd name="T94" fmla="*/ 316 w 242"/>
              <a:gd name="T95" fmla="*/ 240 h 246"/>
              <a:gd name="T96" fmla="*/ 337 w 242"/>
              <a:gd name="T97" fmla="*/ 246 h 246"/>
              <a:gd name="T98" fmla="*/ 34 w 242"/>
              <a:gd name="T99" fmla="*/ 37 h 246"/>
              <a:gd name="T100" fmla="*/ 31 w 242"/>
              <a:gd name="T101" fmla="*/ 56 h 246"/>
              <a:gd name="T102" fmla="*/ 18 w 242"/>
              <a:gd name="T103" fmla="*/ 37 h 246"/>
              <a:gd name="T104" fmla="*/ 14 w 242"/>
              <a:gd name="T105" fmla="*/ 29 h 24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242" h="246">
                <a:moveTo>
                  <a:pt x="213" y="246"/>
                </a:moveTo>
                <a:lnTo>
                  <a:pt x="215" y="232"/>
                </a:lnTo>
                <a:lnTo>
                  <a:pt x="223" y="221"/>
                </a:lnTo>
                <a:lnTo>
                  <a:pt x="230" y="219"/>
                </a:lnTo>
                <a:lnTo>
                  <a:pt x="238" y="217"/>
                </a:lnTo>
                <a:lnTo>
                  <a:pt x="242" y="213"/>
                </a:lnTo>
                <a:lnTo>
                  <a:pt x="242" y="209"/>
                </a:lnTo>
                <a:lnTo>
                  <a:pt x="236" y="205"/>
                </a:lnTo>
                <a:lnTo>
                  <a:pt x="236" y="198"/>
                </a:lnTo>
                <a:lnTo>
                  <a:pt x="232" y="192"/>
                </a:lnTo>
                <a:lnTo>
                  <a:pt x="227" y="190"/>
                </a:lnTo>
                <a:lnTo>
                  <a:pt x="221" y="182"/>
                </a:lnTo>
                <a:lnTo>
                  <a:pt x="219" y="179"/>
                </a:lnTo>
                <a:lnTo>
                  <a:pt x="221" y="175"/>
                </a:lnTo>
                <a:lnTo>
                  <a:pt x="217" y="161"/>
                </a:lnTo>
                <a:lnTo>
                  <a:pt x="230" y="146"/>
                </a:lnTo>
                <a:lnTo>
                  <a:pt x="230" y="142"/>
                </a:lnTo>
                <a:lnTo>
                  <a:pt x="227" y="138"/>
                </a:lnTo>
                <a:lnTo>
                  <a:pt x="215" y="138"/>
                </a:lnTo>
                <a:lnTo>
                  <a:pt x="215" y="134"/>
                </a:lnTo>
                <a:lnTo>
                  <a:pt x="215" y="127"/>
                </a:lnTo>
                <a:lnTo>
                  <a:pt x="211" y="121"/>
                </a:lnTo>
                <a:lnTo>
                  <a:pt x="207" y="115"/>
                </a:lnTo>
                <a:lnTo>
                  <a:pt x="206" y="110"/>
                </a:lnTo>
                <a:lnTo>
                  <a:pt x="211" y="106"/>
                </a:lnTo>
                <a:lnTo>
                  <a:pt x="207" y="102"/>
                </a:lnTo>
                <a:lnTo>
                  <a:pt x="206" y="100"/>
                </a:lnTo>
                <a:lnTo>
                  <a:pt x="207" y="90"/>
                </a:lnTo>
                <a:lnTo>
                  <a:pt x="209" y="85"/>
                </a:lnTo>
                <a:lnTo>
                  <a:pt x="213" y="83"/>
                </a:lnTo>
                <a:lnTo>
                  <a:pt x="219" y="83"/>
                </a:lnTo>
                <a:lnTo>
                  <a:pt x="219" y="79"/>
                </a:lnTo>
                <a:lnTo>
                  <a:pt x="223" y="73"/>
                </a:lnTo>
                <a:lnTo>
                  <a:pt x="225" y="67"/>
                </a:lnTo>
                <a:lnTo>
                  <a:pt x="223" y="62"/>
                </a:lnTo>
                <a:lnTo>
                  <a:pt x="223" y="56"/>
                </a:lnTo>
                <a:lnTo>
                  <a:pt x="215" y="54"/>
                </a:lnTo>
                <a:lnTo>
                  <a:pt x="213" y="48"/>
                </a:lnTo>
                <a:lnTo>
                  <a:pt x="211" y="44"/>
                </a:lnTo>
                <a:lnTo>
                  <a:pt x="207" y="40"/>
                </a:lnTo>
                <a:lnTo>
                  <a:pt x="200" y="37"/>
                </a:lnTo>
                <a:lnTo>
                  <a:pt x="192" y="33"/>
                </a:lnTo>
                <a:lnTo>
                  <a:pt x="182" y="29"/>
                </a:lnTo>
                <a:lnTo>
                  <a:pt x="179" y="27"/>
                </a:lnTo>
                <a:lnTo>
                  <a:pt x="171" y="27"/>
                </a:lnTo>
                <a:lnTo>
                  <a:pt x="158" y="23"/>
                </a:lnTo>
                <a:lnTo>
                  <a:pt x="150" y="25"/>
                </a:lnTo>
                <a:lnTo>
                  <a:pt x="146" y="27"/>
                </a:lnTo>
                <a:lnTo>
                  <a:pt x="138" y="27"/>
                </a:lnTo>
                <a:lnTo>
                  <a:pt x="134" y="29"/>
                </a:lnTo>
                <a:lnTo>
                  <a:pt x="133" y="33"/>
                </a:lnTo>
                <a:lnTo>
                  <a:pt x="133" y="35"/>
                </a:lnTo>
                <a:lnTo>
                  <a:pt x="129" y="40"/>
                </a:lnTo>
                <a:lnTo>
                  <a:pt x="121" y="40"/>
                </a:lnTo>
                <a:lnTo>
                  <a:pt x="121" y="46"/>
                </a:lnTo>
                <a:lnTo>
                  <a:pt x="121" y="54"/>
                </a:lnTo>
                <a:lnTo>
                  <a:pt x="117" y="52"/>
                </a:lnTo>
                <a:lnTo>
                  <a:pt x="117" y="50"/>
                </a:lnTo>
                <a:lnTo>
                  <a:pt x="110" y="50"/>
                </a:lnTo>
                <a:lnTo>
                  <a:pt x="102" y="54"/>
                </a:lnTo>
                <a:lnTo>
                  <a:pt x="98" y="54"/>
                </a:lnTo>
                <a:lnTo>
                  <a:pt x="92" y="54"/>
                </a:lnTo>
                <a:lnTo>
                  <a:pt x="85" y="50"/>
                </a:lnTo>
                <a:lnTo>
                  <a:pt x="77" y="44"/>
                </a:lnTo>
                <a:lnTo>
                  <a:pt x="77" y="42"/>
                </a:lnTo>
                <a:lnTo>
                  <a:pt x="73" y="42"/>
                </a:lnTo>
                <a:lnTo>
                  <a:pt x="71" y="42"/>
                </a:lnTo>
                <a:lnTo>
                  <a:pt x="67" y="44"/>
                </a:lnTo>
                <a:lnTo>
                  <a:pt x="65" y="42"/>
                </a:lnTo>
                <a:lnTo>
                  <a:pt x="63" y="40"/>
                </a:lnTo>
                <a:lnTo>
                  <a:pt x="62" y="31"/>
                </a:lnTo>
                <a:lnTo>
                  <a:pt x="58" y="23"/>
                </a:lnTo>
                <a:lnTo>
                  <a:pt x="56" y="23"/>
                </a:lnTo>
                <a:lnTo>
                  <a:pt x="56" y="21"/>
                </a:lnTo>
                <a:lnTo>
                  <a:pt x="54" y="19"/>
                </a:lnTo>
                <a:lnTo>
                  <a:pt x="52" y="15"/>
                </a:lnTo>
                <a:lnTo>
                  <a:pt x="50" y="14"/>
                </a:lnTo>
                <a:lnTo>
                  <a:pt x="48" y="12"/>
                </a:lnTo>
                <a:lnTo>
                  <a:pt x="48" y="10"/>
                </a:lnTo>
                <a:lnTo>
                  <a:pt x="52" y="6"/>
                </a:lnTo>
                <a:lnTo>
                  <a:pt x="54" y="6"/>
                </a:lnTo>
                <a:lnTo>
                  <a:pt x="52" y="4"/>
                </a:lnTo>
                <a:lnTo>
                  <a:pt x="52" y="2"/>
                </a:lnTo>
                <a:lnTo>
                  <a:pt x="48" y="0"/>
                </a:lnTo>
                <a:lnTo>
                  <a:pt x="46" y="0"/>
                </a:lnTo>
                <a:lnTo>
                  <a:pt x="44" y="4"/>
                </a:lnTo>
                <a:lnTo>
                  <a:pt x="40" y="6"/>
                </a:lnTo>
                <a:lnTo>
                  <a:pt x="37" y="10"/>
                </a:lnTo>
                <a:lnTo>
                  <a:pt x="35" y="12"/>
                </a:lnTo>
                <a:lnTo>
                  <a:pt x="29" y="15"/>
                </a:lnTo>
                <a:lnTo>
                  <a:pt x="27" y="15"/>
                </a:lnTo>
                <a:lnTo>
                  <a:pt x="25" y="15"/>
                </a:lnTo>
                <a:lnTo>
                  <a:pt x="23" y="14"/>
                </a:lnTo>
                <a:lnTo>
                  <a:pt x="19" y="14"/>
                </a:lnTo>
                <a:lnTo>
                  <a:pt x="17" y="10"/>
                </a:lnTo>
                <a:lnTo>
                  <a:pt x="16" y="8"/>
                </a:lnTo>
                <a:lnTo>
                  <a:pt x="14" y="4"/>
                </a:lnTo>
                <a:lnTo>
                  <a:pt x="14" y="2"/>
                </a:lnTo>
                <a:lnTo>
                  <a:pt x="10" y="8"/>
                </a:lnTo>
                <a:lnTo>
                  <a:pt x="8" y="8"/>
                </a:lnTo>
                <a:lnTo>
                  <a:pt x="6" y="6"/>
                </a:lnTo>
                <a:lnTo>
                  <a:pt x="4" y="6"/>
                </a:lnTo>
                <a:lnTo>
                  <a:pt x="2" y="8"/>
                </a:lnTo>
                <a:lnTo>
                  <a:pt x="0" y="12"/>
                </a:lnTo>
                <a:lnTo>
                  <a:pt x="2" y="14"/>
                </a:lnTo>
                <a:lnTo>
                  <a:pt x="2" y="15"/>
                </a:lnTo>
                <a:lnTo>
                  <a:pt x="2" y="17"/>
                </a:lnTo>
                <a:lnTo>
                  <a:pt x="2" y="21"/>
                </a:lnTo>
                <a:lnTo>
                  <a:pt x="0" y="23"/>
                </a:lnTo>
                <a:lnTo>
                  <a:pt x="0" y="29"/>
                </a:lnTo>
                <a:lnTo>
                  <a:pt x="2" y="33"/>
                </a:lnTo>
                <a:lnTo>
                  <a:pt x="4" y="37"/>
                </a:lnTo>
                <a:lnTo>
                  <a:pt x="6" y="40"/>
                </a:lnTo>
                <a:lnTo>
                  <a:pt x="6" y="44"/>
                </a:lnTo>
                <a:lnTo>
                  <a:pt x="4" y="46"/>
                </a:lnTo>
                <a:lnTo>
                  <a:pt x="6" y="48"/>
                </a:lnTo>
                <a:lnTo>
                  <a:pt x="8" y="52"/>
                </a:lnTo>
                <a:lnTo>
                  <a:pt x="6" y="56"/>
                </a:lnTo>
                <a:lnTo>
                  <a:pt x="8" y="58"/>
                </a:lnTo>
                <a:lnTo>
                  <a:pt x="8" y="60"/>
                </a:lnTo>
                <a:lnTo>
                  <a:pt x="10" y="62"/>
                </a:lnTo>
                <a:lnTo>
                  <a:pt x="10" y="63"/>
                </a:lnTo>
                <a:lnTo>
                  <a:pt x="12" y="65"/>
                </a:lnTo>
                <a:lnTo>
                  <a:pt x="14" y="67"/>
                </a:lnTo>
                <a:lnTo>
                  <a:pt x="17" y="67"/>
                </a:lnTo>
                <a:lnTo>
                  <a:pt x="19" y="69"/>
                </a:lnTo>
                <a:lnTo>
                  <a:pt x="21" y="69"/>
                </a:lnTo>
                <a:lnTo>
                  <a:pt x="25" y="69"/>
                </a:lnTo>
                <a:lnTo>
                  <a:pt x="27" y="69"/>
                </a:lnTo>
                <a:lnTo>
                  <a:pt x="29" y="71"/>
                </a:lnTo>
                <a:lnTo>
                  <a:pt x="29" y="73"/>
                </a:lnTo>
                <a:lnTo>
                  <a:pt x="25" y="73"/>
                </a:lnTo>
                <a:lnTo>
                  <a:pt x="23" y="75"/>
                </a:lnTo>
                <a:lnTo>
                  <a:pt x="25" y="81"/>
                </a:lnTo>
                <a:lnTo>
                  <a:pt x="23" y="83"/>
                </a:lnTo>
                <a:lnTo>
                  <a:pt x="21" y="83"/>
                </a:lnTo>
                <a:lnTo>
                  <a:pt x="19" y="85"/>
                </a:lnTo>
                <a:lnTo>
                  <a:pt x="19" y="88"/>
                </a:lnTo>
                <a:lnTo>
                  <a:pt x="17" y="90"/>
                </a:lnTo>
                <a:lnTo>
                  <a:pt x="19" y="94"/>
                </a:lnTo>
                <a:lnTo>
                  <a:pt x="21" y="96"/>
                </a:lnTo>
                <a:lnTo>
                  <a:pt x="23" y="102"/>
                </a:lnTo>
                <a:lnTo>
                  <a:pt x="27" y="108"/>
                </a:lnTo>
                <a:lnTo>
                  <a:pt x="33" y="111"/>
                </a:lnTo>
                <a:lnTo>
                  <a:pt x="37" y="117"/>
                </a:lnTo>
                <a:lnTo>
                  <a:pt x="37" y="119"/>
                </a:lnTo>
                <a:lnTo>
                  <a:pt x="37" y="121"/>
                </a:lnTo>
                <a:lnTo>
                  <a:pt x="40" y="121"/>
                </a:lnTo>
                <a:lnTo>
                  <a:pt x="42" y="123"/>
                </a:lnTo>
                <a:lnTo>
                  <a:pt x="44" y="125"/>
                </a:lnTo>
                <a:lnTo>
                  <a:pt x="48" y="129"/>
                </a:lnTo>
                <a:lnTo>
                  <a:pt x="50" y="134"/>
                </a:lnTo>
                <a:lnTo>
                  <a:pt x="52" y="138"/>
                </a:lnTo>
                <a:lnTo>
                  <a:pt x="50" y="142"/>
                </a:lnTo>
                <a:lnTo>
                  <a:pt x="52" y="148"/>
                </a:lnTo>
                <a:lnTo>
                  <a:pt x="56" y="148"/>
                </a:lnTo>
                <a:lnTo>
                  <a:pt x="56" y="154"/>
                </a:lnTo>
                <a:lnTo>
                  <a:pt x="58" y="157"/>
                </a:lnTo>
                <a:lnTo>
                  <a:pt x="63" y="161"/>
                </a:lnTo>
                <a:lnTo>
                  <a:pt x="69" y="163"/>
                </a:lnTo>
                <a:lnTo>
                  <a:pt x="71" y="161"/>
                </a:lnTo>
                <a:lnTo>
                  <a:pt x="75" y="159"/>
                </a:lnTo>
                <a:lnTo>
                  <a:pt x="79" y="171"/>
                </a:lnTo>
                <a:lnTo>
                  <a:pt x="85" y="184"/>
                </a:lnTo>
                <a:lnTo>
                  <a:pt x="88" y="186"/>
                </a:lnTo>
                <a:lnTo>
                  <a:pt x="88" y="190"/>
                </a:lnTo>
                <a:lnTo>
                  <a:pt x="88" y="192"/>
                </a:lnTo>
                <a:lnTo>
                  <a:pt x="92" y="192"/>
                </a:lnTo>
                <a:lnTo>
                  <a:pt x="94" y="194"/>
                </a:lnTo>
                <a:lnTo>
                  <a:pt x="94" y="198"/>
                </a:lnTo>
                <a:lnTo>
                  <a:pt x="94" y="202"/>
                </a:lnTo>
                <a:lnTo>
                  <a:pt x="98" y="204"/>
                </a:lnTo>
                <a:lnTo>
                  <a:pt x="102" y="205"/>
                </a:lnTo>
                <a:lnTo>
                  <a:pt x="102" y="207"/>
                </a:lnTo>
                <a:lnTo>
                  <a:pt x="102" y="211"/>
                </a:lnTo>
                <a:lnTo>
                  <a:pt x="111" y="219"/>
                </a:lnTo>
                <a:lnTo>
                  <a:pt x="125" y="223"/>
                </a:lnTo>
                <a:lnTo>
                  <a:pt x="133" y="223"/>
                </a:lnTo>
                <a:lnTo>
                  <a:pt x="142" y="217"/>
                </a:lnTo>
                <a:lnTo>
                  <a:pt x="152" y="213"/>
                </a:lnTo>
                <a:lnTo>
                  <a:pt x="152" y="211"/>
                </a:lnTo>
                <a:lnTo>
                  <a:pt x="154" y="211"/>
                </a:lnTo>
                <a:lnTo>
                  <a:pt x="158" y="213"/>
                </a:lnTo>
                <a:lnTo>
                  <a:pt x="161" y="217"/>
                </a:lnTo>
                <a:lnTo>
                  <a:pt x="163" y="227"/>
                </a:lnTo>
                <a:lnTo>
                  <a:pt x="165" y="234"/>
                </a:lnTo>
                <a:lnTo>
                  <a:pt x="169" y="238"/>
                </a:lnTo>
                <a:lnTo>
                  <a:pt x="175" y="240"/>
                </a:lnTo>
                <a:lnTo>
                  <a:pt x="179" y="240"/>
                </a:lnTo>
                <a:lnTo>
                  <a:pt x="184" y="240"/>
                </a:lnTo>
                <a:lnTo>
                  <a:pt x="196" y="240"/>
                </a:lnTo>
                <a:lnTo>
                  <a:pt x="204" y="240"/>
                </a:lnTo>
                <a:lnTo>
                  <a:pt x="207" y="244"/>
                </a:lnTo>
                <a:lnTo>
                  <a:pt x="209" y="246"/>
                </a:lnTo>
                <a:lnTo>
                  <a:pt x="213" y="246"/>
                </a:lnTo>
                <a:close/>
                <a:moveTo>
                  <a:pt x="10" y="29"/>
                </a:moveTo>
                <a:lnTo>
                  <a:pt x="17" y="31"/>
                </a:lnTo>
                <a:lnTo>
                  <a:pt x="21" y="37"/>
                </a:lnTo>
                <a:lnTo>
                  <a:pt x="25" y="44"/>
                </a:lnTo>
                <a:lnTo>
                  <a:pt x="27" y="52"/>
                </a:lnTo>
                <a:lnTo>
                  <a:pt x="23" y="54"/>
                </a:lnTo>
                <a:lnTo>
                  <a:pt x="19" y="56"/>
                </a:lnTo>
                <a:lnTo>
                  <a:pt x="16" y="48"/>
                </a:lnTo>
                <a:lnTo>
                  <a:pt x="12" y="40"/>
                </a:lnTo>
                <a:lnTo>
                  <a:pt x="10" y="40"/>
                </a:lnTo>
                <a:lnTo>
                  <a:pt x="12" y="37"/>
                </a:lnTo>
                <a:lnTo>
                  <a:pt x="12" y="33"/>
                </a:lnTo>
                <a:lnTo>
                  <a:pt x="10" y="31"/>
                </a:lnTo>
                <a:lnTo>
                  <a:pt x="8" y="31"/>
                </a:lnTo>
                <a:lnTo>
                  <a:pt x="8" y="29"/>
                </a:lnTo>
                <a:lnTo>
                  <a:pt x="6" y="29"/>
                </a:lnTo>
                <a:lnTo>
                  <a:pt x="8" y="29"/>
                </a:lnTo>
                <a:lnTo>
                  <a:pt x="10" y="29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42" name="Freeform 877"/>
          <p:cNvSpPr>
            <a:spLocks/>
          </p:cNvSpPr>
          <p:nvPr/>
        </p:nvSpPr>
        <p:spPr bwMode="gray">
          <a:xfrm>
            <a:off x="3422473" y="2773207"/>
            <a:ext cx="194408" cy="107459"/>
          </a:xfrm>
          <a:custGeom>
            <a:avLst/>
            <a:gdLst>
              <a:gd name="T0" fmla="*/ 97 w 88"/>
              <a:gd name="T1" fmla="*/ 52 h 59"/>
              <a:gd name="T2" fmla="*/ 99 w 88"/>
              <a:gd name="T3" fmla="*/ 52 h 59"/>
              <a:gd name="T4" fmla="*/ 104 w 88"/>
              <a:gd name="T5" fmla="*/ 52 h 59"/>
              <a:gd name="T6" fmla="*/ 106 w 88"/>
              <a:gd name="T7" fmla="*/ 50 h 59"/>
              <a:gd name="T8" fmla="*/ 116 w 88"/>
              <a:gd name="T9" fmla="*/ 44 h 59"/>
              <a:gd name="T10" fmla="*/ 122 w 88"/>
              <a:gd name="T11" fmla="*/ 32 h 59"/>
              <a:gd name="T12" fmla="*/ 123 w 88"/>
              <a:gd name="T13" fmla="*/ 23 h 59"/>
              <a:gd name="T14" fmla="*/ 133 w 88"/>
              <a:gd name="T15" fmla="*/ 19 h 59"/>
              <a:gd name="T16" fmla="*/ 136 w 88"/>
              <a:gd name="T17" fmla="*/ 15 h 59"/>
              <a:gd name="T18" fmla="*/ 140 w 88"/>
              <a:gd name="T19" fmla="*/ 7 h 59"/>
              <a:gd name="T20" fmla="*/ 140 w 88"/>
              <a:gd name="T21" fmla="*/ 4 h 59"/>
              <a:gd name="T22" fmla="*/ 136 w 88"/>
              <a:gd name="T23" fmla="*/ 4 h 59"/>
              <a:gd name="T24" fmla="*/ 131 w 88"/>
              <a:gd name="T25" fmla="*/ 2 h 59"/>
              <a:gd name="T26" fmla="*/ 123 w 88"/>
              <a:gd name="T27" fmla="*/ 0 h 59"/>
              <a:gd name="T28" fmla="*/ 116 w 88"/>
              <a:gd name="T29" fmla="*/ 0 h 59"/>
              <a:gd name="T30" fmla="*/ 106 w 88"/>
              <a:gd name="T31" fmla="*/ 0 h 59"/>
              <a:gd name="T32" fmla="*/ 97 w 88"/>
              <a:gd name="T33" fmla="*/ 2 h 59"/>
              <a:gd name="T34" fmla="*/ 91 w 88"/>
              <a:gd name="T35" fmla="*/ 4 h 59"/>
              <a:gd name="T36" fmla="*/ 91 w 88"/>
              <a:gd name="T37" fmla="*/ 6 h 59"/>
              <a:gd name="T38" fmla="*/ 86 w 88"/>
              <a:gd name="T39" fmla="*/ 6 h 59"/>
              <a:gd name="T40" fmla="*/ 82 w 88"/>
              <a:gd name="T41" fmla="*/ 4 h 59"/>
              <a:gd name="T42" fmla="*/ 76 w 88"/>
              <a:gd name="T43" fmla="*/ 4 h 59"/>
              <a:gd name="T44" fmla="*/ 67 w 88"/>
              <a:gd name="T45" fmla="*/ 6 h 59"/>
              <a:gd name="T46" fmla="*/ 57 w 88"/>
              <a:gd name="T47" fmla="*/ 6 h 59"/>
              <a:gd name="T48" fmla="*/ 54 w 88"/>
              <a:gd name="T49" fmla="*/ 6 h 59"/>
              <a:gd name="T50" fmla="*/ 57 w 88"/>
              <a:gd name="T51" fmla="*/ 11 h 59"/>
              <a:gd name="T52" fmla="*/ 57 w 88"/>
              <a:gd name="T53" fmla="*/ 11 h 59"/>
              <a:gd name="T54" fmla="*/ 48 w 88"/>
              <a:gd name="T55" fmla="*/ 11 h 59"/>
              <a:gd name="T56" fmla="*/ 36 w 88"/>
              <a:gd name="T57" fmla="*/ 9 h 59"/>
              <a:gd name="T58" fmla="*/ 31 w 88"/>
              <a:gd name="T59" fmla="*/ 9 h 59"/>
              <a:gd name="T60" fmla="*/ 19 w 88"/>
              <a:gd name="T61" fmla="*/ 7 h 59"/>
              <a:gd name="T62" fmla="*/ 15 w 88"/>
              <a:gd name="T63" fmla="*/ 6 h 59"/>
              <a:gd name="T64" fmla="*/ 13 w 88"/>
              <a:gd name="T65" fmla="*/ 6 h 59"/>
              <a:gd name="T66" fmla="*/ 13 w 88"/>
              <a:gd name="T67" fmla="*/ 7 h 59"/>
              <a:gd name="T68" fmla="*/ 13 w 88"/>
              <a:gd name="T69" fmla="*/ 9 h 59"/>
              <a:gd name="T70" fmla="*/ 13 w 88"/>
              <a:gd name="T71" fmla="*/ 11 h 59"/>
              <a:gd name="T72" fmla="*/ 13 w 88"/>
              <a:gd name="T73" fmla="*/ 15 h 59"/>
              <a:gd name="T74" fmla="*/ 4 w 88"/>
              <a:gd name="T75" fmla="*/ 19 h 59"/>
              <a:gd name="T76" fmla="*/ 0 w 88"/>
              <a:gd name="T77" fmla="*/ 21 h 59"/>
              <a:gd name="T78" fmla="*/ 0 w 88"/>
              <a:gd name="T79" fmla="*/ 23 h 59"/>
              <a:gd name="T80" fmla="*/ 2 w 88"/>
              <a:gd name="T81" fmla="*/ 25 h 59"/>
              <a:gd name="T82" fmla="*/ 2 w 88"/>
              <a:gd name="T83" fmla="*/ 27 h 59"/>
              <a:gd name="T84" fmla="*/ 2 w 88"/>
              <a:gd name="T85" fmla="*/ 30 h 59"/>
              <a:gd name="T86" fmla="*/ 2 w 88"/>
              <a:gd name="T87" fmla="*/ 32 h 59"/>
              <a:gd name="T88" fmla="*/ 6 w 88"/>
              <a:gd name="T89" fmla="*/ 34 h 59"/>
              <a:gd name="T90" fmla="*/ 15 w 88"/>
              <a:gd name="T91" fmla="*/ 40 h 59"/>
              <a:gd name="T92" fmla="*/ 19 w 88"/>
              <a:gd name="T93" fmla="*/ 46 h 59"/>
              <a:gd name="T94" fmla="*/ 31 w 88"/>
              <a:gd name="T95" fmla="*/ 52 h 59"/>
              <a:gd name="T96" fmla="*/ 39 w 88"/>
              <a:gd name="T97" fmla="*/ 55 h 59"/>
              <a:gd name="T98" fmla="*/ 45 w 88"/>
              <a:gd name="T99" fmla="*/ 57 h 59"/>
              <a:gd name="T100" fmla="*/ 54 w 88"/>
              <a:gd name="T101" fmla="*/ 59 h 59"/>
              <a:gd name="T102" fmla="*/ 60 w 88"/>
              <a:gd name="T103" fmla="*/ 59 h 59"/>
              <a:gd name="T104" fmla="*/ 63 w 88"/>
              <a:gd name="T105" fmla="*/ 59 h 59"/>
              <a:gd name="T106" fmla="*/ 70 w 88"/>
              <a:gd name="T107" fmla="*/ 57 h 59"/>
              <a:gd name="T108" fmla="*/ 73 w 88"/>
              <a:gd name="T109" fmla="*/ 55 h 59"/>
              <a:gd name="T110" fmla="*/ 79 w 88"/>
              <a:gd name="T111" fmla="*/ 52 h 59"/>
              <a:gd name="T112" fmla="*/ 86 w 88"/>
              <a:gd name="T113" fmla="*/ 52 h 59"/>
              <a:gd name="T114" fmla="*/ 91 w 88"/>
              <a:gd name="T115" fmla="*/ 52 h 59"/>
              <a:gd name="T116" fmla="*/ 97 w 88"/>
              <a:gd name="T117" fmla="*/ 52 h 5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88" h="59">
                <a:moveTo>
                  <a:pt x="61" y="52"/>
                </a:moveTo>
                <a:lnTo>
                  <a:pt x="63" y="52"/>
                </a:lnTo>
                <a:lnTo>
                  <a:pt x="65" y="52"/>
                </a:lnTo>
                <a:lnTo>
                  <a:pt x="67" y="50"/>
                </a:lnTo>
                <a:lnTo>
                  <a:pt x="73" y="44"/>
                </a:lnTo>
                <a:lnTo>
                  <a:pt x="77" y="32"/>
                </a:lnTo>
                <a:lnTo>
                  <a:pt x="78" y="23"/>
                </a:lnTo>
                <a:lnTo>
                  <a:pt x="84" y="19"/>
                </a:lnTo>
                <a:lnTo>
                  <a:pt x="86" y="15"/>
                </a:lnTo>
                <a:lnTo>
                  <a:pt x="88" y="7"/>
                </a:lnTo>
                <a:lnTo>
                  <a:pt x="88" y="4"/>
                </a:lnTo>
                <a:lnTo>
                  <a:pt x="86" y="4"/>
                </a:lnTo>
                <a:lnTo>
                  <a:pt x="82" y="2"/>
                </a:lnTo>
                <a:lnTo>
                  <a:pt x="78" y="0"/>
                </a:lnTo>
                <a:lnTo>
                  <a:pt x="73" y="0"/>
                </a:lnTo>
                <a:lnTo>
                  <a:pt x="67" y="0"/>
                </a:lnTo>
                <a:lnTo>
                  <a:pt x="61" y="2"/>
                </a:lnTo>
                <a:lnTo>
                  <a:pt x="57" y="4"/>
                </a:lnTo>
                <a:lnTo>
                  <a:pt x="57" y="6"/>
                </a:lnTo>
                <a:lnTo>
                  <a:pt x="55" y="6"/>
                </a:lnTo>
                <a:lnTo>
                  <a:pt x="52" y="4"/>
                </a:lnTo>
                <a:lnTo>
                  <a:pt x="48" y="4"/>
                </a:lnTo>
                <a:lnTo>
                  <a:pt x="42" y="6"/>
                </a:lnTo>
                <a:lnTo>
                  <a:pt x="36" y="6"/>
                </a:lnTo>
                <a:lnTo>
                  <a:pt x="34" y="6"/>
                </a:lnTo>
                <a:lnTo>
                  <a:pt x="36" y="11"/>
                </a:lnTo>
                <a:lnTo>
                  <a:pt x="30" y="11"/>
                </a:lnTo>
                <a:lnTo>
                  <a:pt x="23" y="9"/>
                </a:lnTo>
                <a:lnTo>
                  <a:pt x="19" y="9"/>
                </a:lnTo>
                <a:lnTo>
                  <a:pt x="13" y="7"/>
                </a:lnTo>
                <a:lnTo>
                  <a:pt x="9" y="6"/>
                </a:lnTo>
                <a:lnTo>
                  <a:pt x="7" y="6"/>
                </a:lnTo>
                <a:lnTo>
                  <a:pt x="7" y="7"/>
                </a:lnTo>
                <a:lnTo>
                  <a:pt x="7" y="9"/>
                </a:lnTo>
                <a:lnTo>
                  <a:pt x="7" y="11"/>
                </a:lnTo>
                <a:lnTo>
                  <a:pt x="7" y="15"/>
                </a:lnTo>
                <a:lnTo>
                  <a:pt x="4" y="19"/>
                </a:lnTo>
                <a:lnTo>
                  <a:pt x="0" y="21"/>
                </a:lnTo>
                <a:lnTo>
                  <a:pt x="0" y="23"/>
                </a:lnTo>
                <a:lnTo>
                  <a:pt x="2" y="25"/>
                </a:lnTo>
                <a:lnTo>
                  <a:pt x="2" y="27"/>
                </a:lnTo>
                <a:lnTo>
                  <a:pt x="2" y="30"/>
                </a:lnTo>
                <a:lnTo>
                  <a:pt x="2" y="32"/>
                </a:lnTo>
                <a:lnTo>
                  <a:pt x="6" y="34"/>
                </a:lnTo>
                <a:lnTo>
                  <a:pt x="9" y="40"/>
                </a:lnTo>
                <a:lnTo>
                  <a:pt x="13" y="46"/>
                </a:lnTo>
                <a:lnTo>
                  <a:pt x="19" y="52"/>
                </a:lnTo>
                <a:lnTo>
                  <a:pt x="25" y="55"/>
                </a:lnTo>
                <a:lnTo>
                  <a:pt x="29" y="57"/>
                </a:lnTo>
                <a:lnTo>
                  <a:pt x="34" y="59"/>
                </a:lnTo>
                <a:lnTo>
                  <a:pt x="38" y="59"/>
                </a:lnTo>
                <a:lnTo>
                  <a:pt x="40" y="59"/>
                </a:lnTo>
                <a:lnTo>
                  <a:pt x="44" y="57"/>
                </a:lnTo>
                <a:lnTo>
                  <a:pt x="46" y="55"/>
                </a:lnTo>
                <a:lnTo>
                  <a:pt x="50" y="52"/>
                </a:lnTo>
                <a:lnTo>
                  <a:pt x="55" y="52"/>
                </a:lnTo>
                <a:lnTo>
                  <a:pt x="57" y="52"/>
                </a:lnTo>
                <a:lnTo>
                  <a:pt x="61" y="5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43" name="Freeform 878"/>
          <p:cNvSpPr>
            <a:spLocks/>
          </p:cNvSpPr>
          <p:nvPr/>
        </p:nvSpPr>
        <p:spPr bwMode="gray">
          <a:xfrm>
            <a:off x="2507709" y="3860549"/>
            <a:ext cx="81856" cy="47354"/>
          </a:xfrm>
          <a:custGeom>
            <a:avLst/>
            <a:gdLst>
              <a:gd name="T0" fmla="*/ 2 w 37"/>
              <a:gd name="T1" fmla="*/ 7 h 26"/>
              <a:gd name="T2" fmla="*/ 2 w 37"/>
              <a:gd name="T3" fmla="*/ 11 h 26"/>
              <a:gd name="T4" fmla="*/ 6 w 37"/>
              <a:gd name="T5" fmla="*/ 13 h 26"/>
              <a:gd name="T6" fmla="*/ 18 w 37"/>
              <a:gd name="T7" fmla="*/ 15 h 26"/>
              <a:gd name="T8" fmla="*/ 18 w 37"/>
              <a:gd name="T9" fmla="*/ 19 h 26"/>
              <a:gd name="T10" fmla="*/ 21 w 37"/>
              <a:gd name="T11" fmla="*/ 25 h 26"/>
              <a:gd name="T12" fmla="*/ 27 w 37"/>
              <a:gd name="T13" fmla="*/ 25 h 26"/>
              <a:gd name="T14" fmla="*/ 31 w 37"/>
              <a:gd name="T15" fmla="*/ 25 h 26"/>
              <a:gd name="T16" fmla="*/ 31 w 37"/>
              <a:gd name="T17" fmla="*/ 26 h 26"/>
              <a:gd name="T18" fmla="*/ 34 w 37"/>
              <a:gd name="T19" fmla="*/ 25 h 26"/>
              <a:gd name="T20" fmla="*/ 34 w 37"/>
              <a:gd name="T21" fmla="*/ 21 h 26"/>
              <a:gd name="T22" fmla="*/ 37 w 37"/>
              <a:gd name="T23" fmla="*/ 21 h 26"/>
              <a:gd name="T24" fmla="*/ 43 w 37"/>
              <a:gd name="T25" fmla="*/ 21 h 26"/>
              <a:gd name="T26" fmla="*/ 50 w 37"/>
              <a:gd name="T27" fmla="*/ 19 h 26"/>
              <a:gd name="T28" fmla="*/ 53 w 37"/>
              <a:gd name="T29" fmla="*/ 17 h 26"/>
              <a:gd name="T30" fmla="*/ 53 w 37"/>
              <a:gd name="T31" fmla="*/ 15 h 26"/>
              <a:gd name="T32" fmla="*/ 53 w 37"/>
              <a:gd name="T33" fmla="*/ 11 h 26"/>
              <a:gd name="T34" fmla="*/ 53 w 37"/>
              <a:gd name="T35" fmla="*/ 9 h 26"/>
              <a:gd name="T36" fmla="*/ 53 w 37"/>
              <a:gd name="T37" fmla="*/ 9 h 26"/>
              <a:gd name="T38" fmla="*/ 53 w 37"/>
              <a:gd name="T39" fmla="*/ 7 h 26"/>
              <a:gd name="T40" fmla="*/ 56 w 37"/>
              <a:gd name="T41" fmla="*/ 7 h 26"/>
              <a:gd name="T42" fmla="*/ 58 w 37"/>
              <a:gd name="T43" fmla="*/ 3 h 26"/>
              <a:gd name="T44" fmla="*/ 56 w 37"/>
              <a:gd name="T45" fmla="*/ 0 h 26"/>
              <a:gd name="T46" fmla="*/ 37 w 37"/>
              <a:gd name="T47" fmla="*/ 0 h 26"/>
              <a:gd name="T48" fmla="*/ 25 w 37"/>
              <a:gd name="T49" fmla="*/ 0 h 26"/>
              <a:gd name="T50" fmla="*/ 16 w 37"/>
              <a:gd name="T51" fmla="*/ 3 h 26"/>
              <a:gd name="T52" fmla="*/ 0 w 37"/>
              <a:gd name="T53" fmla="*/ 5 h 26"/>
              <a:gd name="T54" fmla="*/ 2 w 37"/>
              <a:gd name="T55" fmla="*/ 7 h 2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7" h="26">
                <a:moveTo>
                  <a:pt x="2" y="7"/>
                </a:moveTo>
                <a:lnTo>
                  <a:pt x="2" y="11"/>
                </a:lnTo>
                <a:lnTo>
                  <a:pt x="6" y="13"/>
                </a:lnTo>
                <a:lnTo>
                  <a:pt x="12" y="15"/>
                </a:lnTo>
                <a:lnTo>
                  <a:pt x="12" y="19"/>
                </a:lnTo>
                <a:lnTo>
                  <a:pt x="14" y="25"/>
                </a:lnTo>
                <a:lnTo>
                  <a:pt x="17" y="25"/>
                </a:lnTo>
                <a:lnTo>
                  <a:pt x="19" y="25"/>
                </a:lnTo>
                <a:lnTo>
                  <a:pt x="19" y="26"/>
                </a:lnTo>
                <a:lnTo>
                  <a:pt x="21" y="25"/>
                </a:lnTo>
                <a:lnTo>
                  <a:pt x="21" y="21"/>
                </a:lnTo>
                <a:lnTo>
                  <a:pt x="23" y="21"/>
                </a:lnTo>
                <a:lnTo>
                  <a:pt x="27" y="21"/>
                </a:lnTo>
                <a:lnTo>
                  <a:pt x="31" y="19"/>
                </a:lnTo>
                <a:lnTo>
                  <a:pt x="33" y="17"/>
                </a:lnTo>
                <a:lnTo>
                  <a:pt x="33" y="15"/>
                </a:lnTo>
                <a:lnTo>
                  <a:pt x="33" y="11"/>
                </a:lnTo>
                <a:lnTo>
                  <a:pt x="33" y="9"/>
                </a:lnTo>
                <a:lnTo>
                  <a:pt x="33" y="7"/>
                </a:lnTo>
                <a:lnTo>
                  <a:pt x="35" y="7"/>
                </a:lnTo>
                <a:lnTo>
                  <a:pt x="37" y="3"/>
                </a:lnTo>
                <a:lnTo>
                  <a:pt x="35" y="0"/>
                </a:lnTo>
                <a:lnTo>
                  <a:pt x="23" y="0"/>
                </a:lnTo>
                <a:lnTo>
                  <a:pt x="16" y="0"/>
                </a:lnTo>
                <a:lnTo>
                  <a:pt x="10" y="3"/>
                </a:lnTo>
                <a:lnTo>
                  <a:pt x="0" y="5"/>
                </a:lnTo>
                <a:lnTo>
                  <a:pt x="2" y="7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44" name="Freeform 879"/>
          <p:cNvSpPr>
            <a:spLocks/>
          </p:cNvSpPr>
          <p:nvPr/>
        </p:nvSpPr>
        <p:spPr bwMode="gray">
          <a:xfrm>
            <a:off x="2552725" y="3860520"/>
            <a:ext cx="204639" cy="149350"/>
          </a:xfrm>
          <a:custGeom>
            <a:avLst/>
            <a:gdLst>
              <a:gd name="T0" fmla="*/ 32 w 92"/>
              <a:gd name="T1" fmla="*/ 57 h 82"/>
              <a:gd name="T2" fmla="*/ 38 w 92"/>
              <a:gd name="T3" fmla="*/ 53 h 82"/>
              <a:gd name="T4" fmla="*/ 49 w 92"/>
              <a:gd name="T5" fmla="*/ 48 h 82"/>
              <a:gd name="T6" fmla="*/ 51 w 92"/>
              <a:gd name="T7" fmla="*/ 38 h 82"/>
              <a:gd name="T8" fmla="*/ 58 w 92"/>
              <a:gd name="T9" fmla="*/ 38 h 82"/>
              <a:gd name="T10" fmla="*/ 71 w 92"/>
              <a:gd name="T11" fmla="*/ 40 h 82"/>
              <a:gd name="T12" fmla="*/ 79 w 92"/>
              <a:gd name="T13" fmla="*/ 42 h 82"/>
              <a:gd name="T14" fmla="*/ 86 w 92"/>
              <a:gd name="T15" fmla="*/ 49 h 82"/>
              <a:gd name="T16" fmla="*/ 92 w 92"/>
              <a:gd name="T17" fmla="*/ 55 h 82"/>
              <a:gd name="T18" fmla="*/ 92 w 92"/>
              <a:gd name="T19" fmla="*/ 63 h 82"/>
              <a:gd name="T20" fmla="*/ 99 w 92"/>
              <a:gd name="T21" fmla="*/ 65 h 82"/>
              <a:gd name="T22" fmla="*/ 109 w 92"/>
              <a:gd name="T23" fmla="*/ 65 h 82"/>
              <a:gd name="T24" fmla="*/ 110 w 92"/>
              <a:gd name="T25" fmla="*/ 61 h 82"/>
              <a:gd name="T26" fmla="*/ 117 w 92"/>
              <a:gd name="T27" fmla="*/ 69 h 82"/>
              <a:gd name="T28" fmla="*/ 114 w 92"/>
              <a:gd name="T29" fmla="*/ 78 h 82"/>
              <a:gd name="T30" fmla="*/ 120 w 92"/>
              <a:gd name="T31" fmla="*/ 80 h 82"/>
              <a:gd name="T32" fmla="*/ 134 w 92"/>
              <a:gd name="T33" fmla="*/ 72 h 82"/>
              <a:gd name="T34" fmla="*/ 139 w 92"/>
              <a:gd name="T35" fmla="*/ 72 h 82"/>
              <a:gd name="T36" fmla="*/ 139 w 92"/>
              <a:gd name="T37" fmla="*/ 67 h 82"/>
              <a:gd name="T38" fmla="*/ 151 w 92"/>
              <a:gd name="T39" fmla="*/ 63 h 82"/>
              <a:gd name="T40" fmla="*/ 147 w 92"/>
              <a:gd name="T41" fmla="*/ 55 h 82"/>
              <a:gd name="T42" fmla="*/ 151 w 92"/>
              <a:gd name="T43" fmla="*/ 48 h 82"/>
              <a:gd name="T44" fmla="*/ 147 w 92"/>
              <a:gd name="T45" fmla="*/ 46 h 82"/>
              <a:gd name="T46" fmla="*/ 137 w 92"/>
              <a:gd name="T47" fmla="*/ 40 h 82"/>
              <a:gd name="T48" fmla="*/ 127 w 92"/>
              <a:gd name="T49" fmla="*/ 36 h 82"/>
              <a:gd name="T50" fmla="*/ 117 w 92"/>
              <a:gd name="T51" fmla="*/ 36 h 82"/>
              <a:gd name="T52" fmla="*/ 114 w 92"/>
              <a:gd name="T53" fmla="*/ 34 h 82"/>
              <a:gd name="T54" fmla="*/ 124 w 92"/>
              <a:gd name="T55" fmla="*/ 28 h 82"/>
              <a:gd name="T56" fmla="*/ 120 w 92"/>
              <a:gd name="T57" fmla="*/ 23 h 82"/>
              <a:gd name="T58" fmla="*/ 117 w 92"/>
              <a:gd name="T59" fmla="*/ 17 h 82"/>
              <a:gd name="T60" fmla="*/ 117 w 92"/>
              <a:gd name="T61" fmla="*/ 7 h 82"/>
              <a:gd name="T62" fmla="*/ 114 w 92"/>
              <a:gd name="T63" fmla="*/ 5 h 82"/>
              <a:gd name="T64" fmla="*/ 99 w 92"/>
              <a:gd name="T65" fmla="*/ 3 h 82"/>
              <a:gd name="T66" fmla="*/ 95 w 92"/>
              <a:gd name="T67" fmla="*/ 5 h 82"/>
              <a:gd name="T68" fmla="*/ 86 w 92"/>
              <a:gd name="T69" fmla="*/ 5 h 82"/>
              <a:gd name="T70" fmla="*/ 76 w 92"/>
              <a:gd name="T71" fmla="*/ 5 h 82"/>
              <a:gd name="T72" fmla="*/ 71 w 92"/>
              <a:gd name="T73" fmla="*/ 5 h 82"/>
              <a:gd name="T74" fmla="*/ 60 w 92"/>
              <a:gd name="T75" fmla="*/ 1 h 82"/>
              <a:gd name="T76" fmla="*/ 45 w 92"/>
              <a:gd name="T77" fmla="*/ 0 h 82"/>
              <a:gd name="T78" fmla="*/ 30 w 92"/>
              <a:gd name="T79" fmla="*/ 1 h 82"/>
              <a:gd name="T80" fmla="*/ 26 w 92"/>
              <a:gd name="T81" fmla="*/ 3 h 82"/>
              <a:gd name="T82" fmla="*/ 18 w 92"/>
              <a:gd name="T83" fmla="*/ 7 h 82"/>
              <a:gd name="T84" fmla="*/ 18 w 92"/>
              <a:gd name="T85" fmla="*/ 9 h 82"/>
              <a:gd name="T86" fmla="*/ 18 w 92"/>
              <a:gd name="T87" fmla="*/ 15 h 82"/>
              <a:gd name="T88" fmla="*/ 16 w 92"/>
              <a:gd name="T89" fmla="*/ 19 h 82"/>
              <a:gd name="T90" fmla="*/ 2 w 92"/>
              <a:gd name="T91" fmla="*/ 21 h 82"/>
              <a:gd name="T92" fmla="*/ 0 w 92"/>
              <a:gd name="T93" fmla="*/ 25 h 82"/>
              <a:gd name="T94" fmla="*/ 2 w 92"/>
              <a:gd name="T95" fmla="*/ 34 h 82"/>
              <a:gd name="T96" fmla="*/ 14 w 92"/>
              <a:gd name="T97" fmla="*/ 42 h 82"/>
              <a:gd name="T98" fmla="*/ 16 w 92"/>
              <a:gd name="T99" fmla="*/ 46 h 82"/>
              <a:gd name="T100" fmla="*/ 22 w 92"/>
              <a:gd name="T101" fmla="*/ 55 h 82"/>
              <a:gd name="T102" fmla="*/ 30 w 92"/>
              <a:gd name="T103" fmla="*/ 59 h 82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92" h="82">
                <a:moveTo>
                  <a:pt x="18" y="59"/>
                </a:moveTo>
                <a:lnTo>
                  <a:pt x="19" y="57"/>
                </a:lnTo>
                <a:lnTo>
                  <a:pt x="21" y="55"/>
                </a:lnTo>
                <a:lnTo>
                  <a:pt x="23" y="53"/>
                </a:lnTo>
                <a:lnTo>
                  <a:pt x="25" y="51"/>
                </a:lnTo>
                <a:lnTo>
                  <a:pt x="29" y="48"/>
                </a:lnTo>
                <a:lnTo>
                  <a:pt x="29" y="42"/>
                </a:lnTo>
                <a:lnTo>
                  <a:pt x="31" y="38"/>
                </a:lnTo>
                <a:lnTo>
                  <a:pt x="33" y="38"/>
                </a:lnTo>
                <a:lnTo>
                  <a:pt x="35" y="38"/>
                </a:lnTo>
                <a:lnTo>
                  <a:pt x="39" y="40"/>
                </a:lnTo>
                <a:lnTo>
                  <a:pt x="43" y="40"/>
                </a:lnTo>
                <a:lnTo>
                  <a:pt x="46" y="40"/>
                </a:lnTo>
                <a:lnTo>
                  <a:pt x="48" y="42"/>
                </a:lnTo>
                <a:lnTo>
                  <a:pt x="50" y="48"/>
                </a:lnTo>
                <a:lnTo>
                  <a:pt x="52" y="49"/>
                </a:lnTo>
                <a:lnTo>
                  <a:pt x="54" y="53"/>
                </a:lnTo>
                <a:lnTo>
                  <a:pt x="56" y="55"/>
                </a:lnTo>
                <a:lnTo>
                  <a:pt x="56" y="59"/>
                </a:lnTo>
                <a:lnTo>
                  <a:pt x="56" y="63"/>
                </a:lnTo>
                <a:lnTo>
                  <a:pt x="54" y="67"/>
                </a:lnTo>
                <a:lnTo>
                  <a:pt x="60" y="65"/>
                </a:lnTo>
                <a:lnTo>
                  <a:pt x="62" y="65"/>
                </a:lnTo>
                <a:lnTo>
                  <a:pt x="66" y="65"/>
                </a:lnTo>
                <a:lnTo>
                  <a:pt x="67" y="63"/>
                </a:lnTo>
                <a:lnTo>
                  <a:pt x="67" y="61"/>
                </a:lnTo>
                <a:lnTo>
                  <a:pt x="69" y="63"/>
                </a:lnTo>
                <a:lnTo>
                  <a:pt x="71" y="69"/>
                </a:lnTo>
                <a:lnTo>
                  <a:pt x="71" y="76"/>
                </a:lnTo>
                <a:lnTo>
                  <a:pt x="69" y="78"/>
                </a:lnTo>
                <a:lnTo>
                  <a:pt x="71" y="82"/>
                </a:lnTo>
                <a:lnTo>
                  <a:pt x="73" y="80"/>
                </a:lnTo>
                <a:lnTo>
                  <a:pt x="77" y="74"/>
                </a:lnTo>
                <a:lnTo>
                  <a:pt x="81" y="72"/>
                </a:lnTo>
                <a:lnTo>
                  <a:pt x="81" y="74"/>
                </a:lnTo>
                <a:lnTo>
                  <a:pt x="85" y="72"/>
                </a:lnTo>
                <a:lnTo>
                  <a:pt x="85" y="71"/>
                </a:lnTo>
                <a:lnTo>
                  <a:pt x="85" y="67"/>
                </a:lnTo>
                <a:lnTo>
                  <a:pt x="87" y="67"/>
                </a:lnTo>
                <a:lnTo>
                  <a:pt x="92" y="63"/>
                </a:lnTo>
                <a:lnTo>
                  <a:pt x="92" y="59"/>
                </a:lnTo>
                <a:lnTo>
                  <a:pt x="89" y="55"/>
                </a:lnTo>
                <a:lnTo>
                  <a:pt x="90" y="49"/>
                </a:lnTo>
                <a:lnTo>
                  <a:pt x="92" y="48"/>
                </a:lnTo>
                <a:lnTo>
                  <a:pt x="89" y="46"/>
                </a:lnTo>
                <a:lnTo>
                  <a:pt x="85" y="44"/>
                </a:lnTo>
                <a:lnTo>
                  <a:pt x="83" y="40"/>
                </a:lnTo>
                <a:lnTo>
                  <a:pt x="81" y="38"/>
                </a:lnTo>
                <a:lnTo>
                  <a:pt x="77" y="36"/>
                </a:lnTo>
                <a:lnTo>
                  <a:pt x="75" y="34"/>
                </a:lnTo>
                <a:lnTo>
                  <a:pt x="71" y="36"/>
                </a:lnTo>
                <a:lnTo>
                  <a:pt x="69" y="34"/>
                </a:lnTo>
                <a:lnTo>
                  <a:pt x="79" y="28"/>
                </a:lnTo>
                <a:lnTo>
                  <a:pt x="75" y="28"/>
                </a:lnTo>
                <a:lnTo>
                  <a:pt x="73" y="26"/>
                </a:lnTo>
                <a:lnTo>
                  <a:pt x="73" y="23"/>
                </a:lnTo>
                <a:lnTo>
                  <a:pt x="69" y="21"/>
                </a:lnTo>
                <a:lnTo>
                  <a:pt x="71" y="17"/>
                </a:lnTo>
                <a:lnTo>
                  <a:pt x="71" y="13"/>
                </a:lnTo>
                <a:lnTo>
                  <a:pt x="71" y="7"/>
                </a:lnTo>
                <a:lnTo>
                  <a:pt x="69" y="5"/>
                </a:lnTo>
                <a:lnTo>
                  <a:pt x="66" y="5"/>
                </a:lnTo>
                <a:lnTo>
                  <a:pt x="60" y="3"/>
                </a:lnTo>
                <a:lnTo>
                  <a:pt x="58" y="3"/>
                </a:lnTo>
                <a:lnTo>
                  <a:pt x="58" y="5"/>
                </a:lnTo>
                <a:lnTo>
                  <a:pt x="56" y="7"/>
                </a:lnTo>
                <a:lnTo>
                  <a:pt x="52" y="5"/>
                </a:lnTo>
                <a:lnTo>
                  <a:pt x="50" y="3"/>
                </a:lnTo>
                <a:lnTo>
                  <a:pt x="46" y="5"/>
                </a:lnTo>
                <a:lnTo>
                  <a:pt x="43" y="5"/>
                </a:lnTo>
                <a:lnTo>
                  <a:pt x="43" y="1"/>
                </a:lnTo>
                <a:lnTo>
                  <a:pt x="37" y="1"/>
                </a:lnTo>
                <a:lnTo>
                  <a:pt x="29" y="1"/>
                </a:lnTo>
                <a:lnTo>
                  <a:pt x="27" y="0"/>
                </a:lnTo>
                <a:lnTo>
                  <a:pt x="23" y="1"/>
                </a:lnTo>
                <a:lnTo>
                  <a:pt x="18" y="1"/>
                </a:lnTo>
                <a:lnTo>
                  <a:pt x="14" y="0"/>
                </a:lnTo>
                <a:lnTo>
                  <a:pt x="16" y="3"/>
                </a:lnTo>
                <a:lnTo>
                  <a:pt x="14" y="7"/>
                </a:lnTo>
                <a:lnTo>
                  <a:pt x="12" y="7"/>
                </a:lnTo>
                <a:lnTo>
                  <a:pt x="12" y="9"/>
                </a:lnTo>
                <a:lnTo>
                  <a:pt x="12" y="11"/>
                </a:lnTo>
                <a:lnTo>
                  <a:pt x="12" y="15"/>
                </a:lnTo>
                <a:lnTo>
                  <a:pt x="12" y="17"/>
                </a:lnTo>
                <a:lnTo>
                  <a:pt x="10" y="19"/>
                </a:lnTo>
                <a:lnTo>
                  <a:pt x="6" y="21"/>
                </a:lnTo>
                <a:lnTo>
                  <a:pt x="2" y="21"/>
                </a:lnTo>
                <a:lnTo>
                  <a:pt x="0" y="21"/>
                </a:lnTo>
                <a:lnTo>
                  <a:pt x="0" y="25"/>
                </a:lnTo>
                <a:lnTo>
                  <a:pt x="2" y="34"/>
                </a:lnTo>
                <a:lnTo>
                  <a:pt x="6" y="42"/>
                </a:lnTo>
                <a:lnTo>
                  <a:pt x="8" y="42"/>
                </a:lnTo>
                <a:lnTo>
                  <a:pt x="12" y="42"/>
                </a:lnTo>
                <a:lnTo>
                  <a:pt x="10" y="46"/>
                </a:lnTo>
                <a:lnTo>
                  <a:pt x="10" y="51"/>
                </a:lnTo>
                <a:lnTo>
                  <a:pt x="14" y="55"/>
                </a:lnTo>
                <a:lnTo>
                  <a:pt x="18" y="57"/>
                </a:lnTo>
                <a:lnTo>
                  <a:pt x="18" y="59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45" name="Freeform 880"/>
          <p:cNvSpPr>
            <a:spLocks noEditPoints="1"/>
          </p:cNvSpPr>
          <p:nvPr/>
        </p:nvSpPr>
        <p:spPr bwMode="gray">
          <a:xfrm>
            <a:off x="3520670" y="2999052"/>
            <a:ext cx="208732" cy="216741"/>
          </a:xfrm>
          <a:custGeom>
            <a:avLst/>
            <a:gdLst>
              <a:gd name="T0" fmla="*/ 17 w 94"/>
              <a:gd name="T1" fmla="*/ 48 h 119"/>
              <a:gd name="T2" fmla="*/ 28 w 94"/>
              <a:gd name="T3" fmla="*/ 50 h 119"/>
              <a:gd name="T4" fmla="*/ 24 w 94"/>
              <a:gd name="T5" fmla="*/ 58 h 119"/>
              <a:gd name="T6" fmla="*/ 31 w 94"/>
              <a:gd name="T7" fmla="*/ 60 h 119"/>
              <a:gd name="T8" fmla="*/ 55 w 94"/>
              <a:gd name="T9" fmla="*/ 66 h 119"/>
              <a:gd name="T10" fmla="*/ 31 w 94"/>
              <a:gd name="T11" fmla="*/ 66 h 119"/>
              <a:gd name="T12" fmla="*/ 47 w 94"/>
              <a:gd name="T13" fmla="*/ 83 h 119"/>
              <a:gd name="T14" fmla="*/ 59 w 94"/>
              <a:gd name="T15" fmla="*/ 77 h 119"/>
              <a:gd name="T16" fmla="*/ 72 w 94"/>
              <a:gd name="T17" fmla="*/ 71 h 119"/>
              <a:gd name="T18" fmla="*/ 78 w 94"/>
              <a:gd name="T19" fmla="*/ 70 h 119"/>
              <a:gd name="T20" fmla="*/ 88 w 94"/>
              <a:gd name="T21" fmla="*/ 64 h 119"/>
              <a:gd name="T22" fmla="*/ 88 w 94"/>
              <a:gd name="T23" fmla="*/ 62 h 119"/>
              <a:gd name="T24" fmla="*/ 100 w 94"/>
              <a:gd name="T25" fmla="*/ 66 h 119"/>
              <a:gd name="T26" fmla="*/ 92 w 94"/>
              <a:gd name="T27" fmla="*/ 56 h 119"/>
              <a:gd name="T28" fmla="*/ 75 w 94"/>
              <a:gd name="T29" fmla="*/ 48 h 119"/>
              <a:gd name="T30" fmla="*/ 65 w 94"/>
              <a:gd name="T31" fmla="*/ 48 h 119"/>
              <a:gd name="T32" fmla="*/ 69 w 94"/>
              <a:gd name="T33" fmla="*/ 43 h 119"/>
              <a:gd name="T34" fmla="*/ 69 w 94"/>
              <a:gd name="T35" fmla="*/ 39 h 119"/>
              <a:gd name="T36" fmla="*/ 55 w 94"/>
              <a:gd name="T37" fmla="*/ 29 h 119"/>
              <a:gd name="T38" fmla="*/ 61 w 94"/>
              <a:gd name="T39" fmla="*/ 20 h 119"/>
              <a:gd name="T40" fmla="*/ 65 w 94"/>
              <a:gd name="T41" fmla="*/ 20 h 119"/>
              <a:gd name="T42" fmla="*/ 72 w 94"/>
              <a:gd name="T43" fmla="*/ 29 h 119"/>
              <a:gd name="T44" fmla="*/ 85 w 94"/>
              <a:gd name="T45" fmla="*/ 25 h 119"/>
              <a:gd name="T46" fmla="*/ 81 w 94"/>
              <a:gd name="T47" fmla="*/ 14 h 119"/>
              <a:gd name="T48" fmla="*/ 129 w 94"/>
              <a:gd name="T49" fmla="*/ 18 h 119"/>
              <a:gd name="T50" fmla="*/ 140 w 94"/>
              <a:gd name="T51" fmla="*/ 10 h 119"/>
              <a:gd name="T52" fmla="*/ 153 w 94"/>
              <a:gd name="T53" fmla="*/ 6 h 119"/>
              <a:gd name="T54" fmla="*/ 140 w 94"/>
              <a:gd name="T55" fmla="*/ 0 h 119"/>
              <a:gd name="T56" fmla="*/ 137 w 94"/>
              <a:gd name="T57" fmla="*/ 6 h 119"/>
              <a:gd name="T58" fmla="*/ 122 w 94"/>
              <a:gd name="T59" fmla="*/ 6 h 119"/>
              <a:gd name="T60" fmla="*/ 112 w 94"/>
              <a:gd name="T61" fmla="*/ 2 h 119"/>
              <a:gd name="T62" fmla="*/ 95 w 94"/>
              <a:gd name="T63" fmla="*/ 6 h 119"/>
              <a:gd name="T64" fmla="*/ 75 w 94"/>
              <a:gd name="T65" fmla="*/ 6 h 119"/>
              <a:gd name="T66" fmla="*/ 72 w 94"/>
              <a:gd name="T67" fmla="*/ 12 h 119"/>
              <a:gd name="T68" fmla="*/ 55 w 94"/>
              <a:gd name="T69" fmla="*/ 14 h 119"/>
              <a:gd name="T70" fmla="*/ 47 w 94"/>
              <a:gd name="T71" fmla="*/ 20 h 119"/>
              <a:gd name="T72" fmla="*/ 24 w 94"/>
              <a:gd name="T73" fmla="*/ 22 h 119"/>
              <a:gd name="T74" fmla="*/ 16 w 94"/>
              <a:gd name="T75" fmla="*/ 35 h 119"/>
              <a:gd name="T76" fmla="*/ 14 w 94"/>
              <a:gd name="T77" fmla="*/ 37 h 119"/>
              <a:gd name="T78" fmla="*/ 75 w 94"/>
              <a:gd name="T79" fmla="*/ 56 h 119"/>
              <a:gd name="T80" fmla="*/ 72 w 94"/>
              <a:gd name="T81" fmla="*/ 60 h 119"/>
              <a:gd name="T82" fmla="*/ 65 w 94"/>
              <a:gd name="T83" fmla="*/ 50 h 119"/>
              <a:gd name="T84" fmla="*/ 65 w 94"/>
              <a:gd name="T85" fmla="*/ 54 h 119"/>
              <a:gd name="T86" fmla="*/ 65 w 94"/>
              <a:gd name="T87" fmla="*/ 50 h 119"/>
              <a:gd name="T88" fmla="*/ 2 w 94"/>
              <a:gd name="T89" fmla="*/ 37 h 119"/>
              <a:gd name="T90" fmla="*/ 75 w 94"/>
              <a:gd name="T91" fmla="*/ 114 h 119"/>
              <a:gd name="T92" fmla="*/ 126 w 94"/>
              <a:gd name="T93" fmla="*/ 116 h 119"/>
              <a:gd name="T94" fmla="*/ 78 w 94"/>
              <a:gd name="T95" fmla="*/ 108 h 119"/>
              <a:gd name="T96" fmla="*/ 17 w 94"/>
              <a:gd name="T97" fmla="*/ 68 h 119"/>
              <a:gd name="T98" fmla="*/ 12 w 94"/>
              <a:gd name="T99" fmla="*/ 64 h 119"/>
              <a:gd name="T100" fmla="*/ 129 w 94"/>
              <a:gd name="T101" fmla="*/ 60 h 119"/>
              <a:gd name="T102" fmla="*/ 129 w 94"/>
              <a:gd name="T103" fmla="*/ 48 h 119"/>
              <a:gd name="T104" fmla="*/ 137 w 94"/>
              <a:gd name="T105" fmla="*/ 48 h 119"/>
              <a:gd name="T106" fmla="*/ 129 w 94"/>
              <a:gd name="T107" fmla="*/ 45 h 119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4" h="119">
                <a:moveTo>
                  <a:pt x="2" y="37"/>
                </a:moveTo>
                <a:lnTo>
                  <a:pt x="8" y="45"/>
                </a:lnTo>
                <a:lnTo>
                  <a:pt x="11" y="48"/>
                </a:lnTo>
                <a:lnTo>
                  <a:pt x="11" y="50"/>
                </a:lnTo>
                <a:lnTo>
                  <a:pt x="13" y="50"/>
                </a:lnTo>
                <a:lnTo>
                  <a:pt x="17" y="50"/>
                </a:lnTo>
                <a:lnTo>
                  <a:pt x="17" y="52"/>
                </a:lnTo>
                <a:lnTo>
                  <a:pt x="15" y="52"/>
                </a:lnTo>
                <a:lnTo>
                  <a:pt x="15" y="58"/>
                </a:lnTo>
                <a:lnTo>
                  <a:pt x="15" y="64"/>
                </a:lnTo>
                <a:lnTo>
                  <a:pt x="17" y="62"/>
                </a:lnTo>
                <a:lnTo>
                  <a:pt x="19" y="60"/>
                </a:lnTo>
                <a:lnTo>
                  <a:pt x="25" y="60"/>
                </a:lnTo>
                <a:lnTo>
                  <a:pt x="31" y="62"/>
                </a:lnTo>
                <a:lnTo>
                  <a:pt x="34" y="66"/>
                </a:lnTo>
                <a:lnTo>
                  <a:pt x="38" y="68"/>
                </a:lnTo>
                <a:lnTo>
                  <a:pt x="29" y="66"/>
                </a:lnTo>
                <a:lnTo>
                  <a:pt x="19" y="66"/>
                </a:lnTo>
                <a:lnTo>
                  <a:pt x="21" y="75"/>
                </a:lnTo>
                <a:lnTo>
                  <a:pt x="23" y="83"/>
                </a:lnTo>
                <a:lnTo>
                  <a:pt x="29" y="83"/>
                </a:lnTo>
                <a:lnTo>
                  <a:pt x="38" y="83"/>
                </a:lnTo>
                <a:lnTo>
                  <a:pt x="36" y="81"/>
                </a:lnTo>
                <a:lnTo>
                  <a:pt x="36" y="77"/>
                </a:lnTo>
                <a:lnTo>
                  <a:pt x="40" y="77"/>
                </a:lnTo>
                <a:lnTo>
                  <a:pt x="46" y="77"/>
                </a:lnTo>
                <a:lnTo>
                  <a:pt x="44" y="71"/>
                </a:lnTo>
                <a:lnTo>
                  <a:pt x="40" y="71"/>
                </a:lnTo>
                <a:lnTo>
                  <a:pt x="42" y="70"/>
                </a:lnTo>
                <a:lnTo>
                  <a:pt x="48" y="70"/>
                </a:lnTo>
                <a:lnTo>
                  <a:pt x="54" y="71"/>
                </a:lnTo>
                <a:lnTo>
                  <a:pt x="54" y="68"/>
                </a:lnTo>
                <a:lnTo>
                  <a:pt x="54" y="64"/>
                </a:lnTo>
                <a:lnTo>
                  <a:pt x="52" y="62"/>
                </a:lnTo>
                <a:lnTo>
                  <a:pt x="50" y="62"/>
                </a:lnTo>
                <a:lnTo>
                  <a:pt x="54" y="62"/>
                </a:lnTo>
                <a:lnTo>
                  <a:pt x="58" y="62"/>
                </a:lnTo>
                <a:lnTo>
                  <a:pt x="59" y="66"/>
                </a:lnTo>
                <a:lnTo>
                  <a:pt x="61" y="66"/>
                </a:lnTo>
                <a:lnTo>
                  <a:pt x="61" y="62"/>
                </a:lnTo>
                <a:lnTo>
                  <a:pt x="59" y="58"/>
                </a:lnTo>
                <a:lnTo>
                  <a:pt x="56" y="56"/>
                </a:lnTo>
                <a:lnTo>
                  <a:pt x="52" y="56"/>
                </a:lnTo>
                <a:lnTo>
                  <a:pt x="48" y="52"/>
                </a:lnTo>
                <a:lnTo>
                  <a:pt x="46" y="48"/>
                </a:lnTo>
                <a:lnTo>
                  <a:pt x="42" y="48"/>
                </a:lnTo>
                <a:lnTo>
                  <a:pt x="40" y="50"/>
                </a:lnTo>
                <a:lnTo>
                  <a:pt x="40" y="48"/>
                </a:lnTo>
                <a:lnTo>
                  <a:pt x="38" y="47"/>
                </a:lnTo>
                <a:lnTo>
                  <a:pt x="38" y="43"/>
                </a:lnTo>
                <a:lnTo>
                  <a:pt x="42" y="43"/>
                </a:lnTo>
                <a:lnTo>
                  <a:pt x="42" y="41"/>
                </a:lnTo>
                <a:lnTo>
                  <a:pt x="42" y="39"/>
                </a:lnTo>
                <a:lnTo>
                  <a:pt x="38" y="35"/>
                </a:lnTo>
                <a:lnTo>
                  <a:pt x="36" y="31"/>
                </a:lnTo>
                <a:lnTo>
                  <a:pt x="34" y="29"/>
                </a:lnTo>
                <a:lnTo>
                  <a:pt x="34" y="27"/>
                </a:lnTo>
                <a:lnTo>
                  <a:pt x="36" y="25"/>
                </a:lnTo>
                <a:lnTo>
                  <a:pt x="38" y="20"/>
                </a:lnTo>
                <a:lnTo>
                  <a:pt x="40" y="20"/>
                </a:lnTo>
                <a:lnTo>
                  <a:pt x="40" y="18"/>
                </a:lnTo>
                <a:lnTo>
                  <a:pt x="40" y="20"/>
                </a:lnTo>
                <a:lnTo>
                  <a:pt x="40" y="24"/>
                </a:lnTo>
                <a:lnTo>
                  <a:pt x="42" y="25"/>
                </a:lnTo>
                <a:lnTo>
                  <a:pt x="44" y="29"/>
                </a:lnTo>
                <a:lnTo>
                  <a:pt x="46" y="27"/>
                </a:lnTo>
                <a:lnTo>
                  <a:pt x="46" y="25"/>
                </a:lnTo>
                <a:lnTo>
                  <a:pt x="52" y="25"/>
                </a:lnTo>
                <a:lnTo>
                  <a:pt x="56" y="24"/>
                </a:lnTo>
                <a:lnTo>
                  <a:pt x="56" y="22"/>
                </a:lnTo>
                <a:lnTo>
                  <a:pt x="50" y="14"/>
                </a:lnTo>
                <a:lnTo>
                  <a:pt x="65" y="14"/>
                </a:lnTo>
                <a:lnTo>
                  <a:pt x="79" y="14"/>
                </a:lnTo>
                <a:lnTo>
                  <a:pt x="79" y="18"/>
                </a:lnTo>
                <a:lnTo>
                  <a:pt x="81" y="20"/>
                </a:lnTo>
                <a:lnTo>
                  <a:pt x="82" y="16"/>
                </a:lnTo>
                <a:lnTo>
                  <a:pt x="86" y="10"/>
                </a:lnTo>
                <a:lnTo>
                  <a:pt x="88" y="8"/>
                </a:lnTo>
                <a:lnTo>
                  <a:pt x="92" y="8"/>
                </a:lnTo>
                <a:lnTo>
                  <a:pt x="94" y="6"/>
                </a:lnTo>
                <a:lnTo>
                  <a:pt x="94" y="4"/>
                </a:lnTo>
                <a:lnTo>
                  <a:pt x="88" y="0"/>
                </a:lnTo>
                <a:lnTo>
                  <a:pt x="86" y="0"/>
                </a:lnTo>
                <a:lnTo>
                  <a:pt x="84" y="4"/>
                </a:lnTo>
                <a:lnTo>
                  <a:pt x="84" y="6"/>
                </a:lnTo>
                <a:lnTo>
                  <a:pt x="82" y="6"/>
                </a:lnTo>
                <a:lnTo>
                  <a:pt x="81" y="6"/>
                </a:lnTo>
                <a:lnTo>
                  <a:pt x="75" y="6"/>
                </a:lnTo>
                <a:lnTo>
                  <a:pt x="73" y="6"/>
                </a:lnTo>
                <a:lnTo>
                  <a:pt x="73" y="4"/>
                </a:lnTo>
                <a:lnTo>
                  <a:pt x="69" y="2"/>
                </a:lnTo>
                <a:lnTo>
                  <a:pt x="65" y="0"/>
                </a:lnTo>
                <a:lnTo>
                  <a:pt x="61" y="4"/>
                </a:lnTo>
                <a:lnTo>
                  <a:pt x="59" y="6"/>
                </a:lnTo>
                <a:lnTo>
                  <a:pt x="54" y="8"/>
                </a:lnTo>
                <a:lnTo>
                  <a:pt x="50" y="6"/>
                </a:lnTo>
                <a:lnTo>
                  <a:pt x="46" y="6"/>
                </a:lnTo>
                <a:lnTo>
                  <a:pt x="44" y="10"/>
                </a:lnTo>
                <a:lnTo>
                  <a:pt x="44" y="12"/>
                </a:lnTo>
                <a:lnTo>
                  <a:pt x="42" y="12"/>
                </a:lnTo>
                <a:lnTo>
                  <a:pt x="38" y="12"/>
                </a:lnTo>
                <a:lnTo>
                  <a:pt x="34" y="14"/>
                </a:lnTo>
                <a:lnTo>
                  <a:pt x="33" y="16"/>
                </a:lnTo>
                <a:lnTo>
                  <a:pt x="31" y="16"/>
                </a:lnTo>
                <a:lnTo>
                  <a:pt x="29" y="20"/>
                </a:lnTo>
                <a:lnTo>
                  <a:pt x="27" y="20"/>
                </a:lnTo>
                <a:lnTo>
                  <a:pt x="19" y="22"/>
                </a:lnTo>
                <a:lnTo>
                  <a:pt x="15" y="22"/>
                </a:lnTo>
                <a:lnTo>
                  <a:pt x="15" y="27"/>
                </a:lnTo>
                <a:lnTo>
                  <a:pt x="13" y="33"/>
                </a:lnTo>
                <a:lnTo>
                  <a:pt x="10" y="35"/>
                </a:lnTo>
                <a:lnTo>
                  <a:pt x="10" y="37"/>
                </a:lnTo>
                <a:lnTo>
                  <a:pt x="8" y="37"/>
                </a:lnTo>
                <a:lnTo>
                  <a:pt x="2" y="37"/>
                </a:lnTo>
                <a:close/>
                <a:moveTo>
                  <a:pt x="44" y="54"/>
                </a:moveTo>
                <a:lnTo>
                  <a:pt x="46" y="56"/>
                </a:lnTo>
                <a:lnTo>
                  <a:pt x="46" y="58"/>
                </a:lnTo>
                <a:lnTo>
                  <a:pt x="46" y="60"/>
                </a:lnTo>
                <a:lnTo>
                  <a:pt x="44" y="60"/>
                </a:lnTo>
                <a:lnTo>
                  <a:pt x="42" y="56"/>
                </a:lnTo>
                <a:lnTo>
                  <a:pt x="44" y="54"/>
                </a:lnTo>
                <a:close/>
                <a:moveTo>
                  <a:pt x="40" y="50"/>
                </a:moveTo>
                <a:lnTo>
                  <a:pt x="42" y="50"/>
                </a:lnTo>
                <a:lnTo>
                  <a:pt x="42" y="52"/>
                </a:lnTo>
                <a:lnTo>
                  <a:pt x="40" y="54"/>
                </a:lnTo>
                <a:lnTo>
                  <a:pt x="38" y="54"/>
                </a:lnTo>
                <a:lnTo>
                  <a:pt x="38" y="50"/>
                </a:lnTo>
                <a:lnTo>
                  <a:pt x="40" y="50"/>
                </a:lnTo>
                <a:close/>
                <a:moveTo>
                  <a:pt x="0" y="37"/>
                </a:moveTo>
                <a:lnTo>
                  <a:pt x="2" y="41"/>
                </a:lnTo>
                <a:lnTo>
                  <a:pt x="2" y="37"/>
                </a:lnTo>
                <a:lnTo>
                  <a:pt x="0" y="37"/>
                </a:lnTo>
                <a:close/>
                <a:moveTo>
                  <a:pt x="48" y="108"/>
                </a:moveTo>
                <a:lnTo>
                  <a:pt x="46" y="114"/>
                </a:lnTo>
                <a:lnTo>
                  <a:pt x="61" y="118"/>
                </a:lnTo>
                <a:lnTo>
                  <a:pt x="79" y="119"/>
                </a:lnTo>
                <a:lnTo>
                  <a:pt x="77" y="116"/>
                </a:lnTo>
                <a:lnTo>
                  <a:pt x="77" y="112"/>
                </a:lnTo>
                <a:lnTo>
                  <a:pt x="61" y="112"/>
                </a:lnTo>
                <a:lnTo>
                  <a:pt x="48" y="108"/>
                </a:lnTo>
                <a:close/>
                <a:moveTo>
                  <a:pt x="6" y="64"/>
                </a:moveTo>
                <a:lnTo>
                  <a:pt x="8" y="66"/>
                </a:lnTo>
                <a:lnTo>
                  <a:pt x="11" y="68"/>
                </a:lnTo>
                <a:lnTo>
                  <a:pt x="11" y="64"/>
                </a:lnTo>
                <a:lnTo>
                  <a:pt x="8" y="64"/>
                </a:lnTo>
                <a:lnTo>
                  <a:pt x="6" y="64"/>
                </a:lnTo>
                <a:close/>
                <a:moveTo>
                  <a:pt x="77" y="60"/>
                </a:moveTo>
                <a:lnTo>
                  <a:pt x="79" y="64"/>
                </a:lnTo>
                <a:lnTo>
                  <a:pt x="79" y="60"/>
                </a:lnTo>
                <a:lnTo>
                  <a:pt x="77" y="60"/>
                </a:lnTo>
                <a:close/>
                <a:moveTo>
                  <a:pt x="77" y="45"/>
                </a:moveTo>
                <a:lnTo>
                  <a:pt x="79" y="48"/>
                </a:lnTo>
                <a:lnTo>
                  <a:pt x="81" y="50"/>
                </a:lnTo>
                <a:lnTo>
                  <a:pt x="84" y="50"/>
                </a:lnTo>
                <a:lnTo>
                  <a:pt x="84" y="48"/>
                </a:lnTo>
                <a:lnTo>
                  <a:pt x="82" y="47"/>
                </a:lnTo>
                <a:lnTo>
                  <a:pt x="82" y="45"/>
                </a:lnTo>
                <a:lnTo>
                  <a:pt x="79" y="45"/>
                </a:lnTo>
                <a:lnTo>
                  <a:pt x="77" y="45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46" name="Freeform 881"/>
          <p:cNvSpPr>
            <a:spLocks/>
          </p:cNvSpPr>
          <p:nvPr/>
        </p:nvSpPr>
        <p:spPr bwMode="gray">
          <a:xfrm>
            <a:off x="2867877" y="3884204"/>
            <a:ext cx="128924" cy="205813"/>
          </a:xfrm>
          <a:custGeom>
            <a:avLst/>
            <a:gdLst>
              <a:gd name="T0" fmla="*/ 0 w 58"/>
              <a:gd name="T1" fmla="*/ 113 h 113"/>
              <a:gd name="T2" fmla="*/ 2 w 58"/>
              <a:gd name="T3" fmla="*/ 113 h 113"/>
              <a:gd name="T4" fmla="*/ 12 w 58"/>
              <a:gd name="T5" fmla="*/ 113 h 113"/>
              <a:gd name="T6" fmla="*/ 16 w 58"/>
              <a:gd name="T7" fmla="*/ 111 h 113"/>
              <a:gd name="T8" fmla="*/ 26 w 58"/>
              <a:gd name="T9" fmla="*/ 107 h 113"/>
              <a:gd name="T10" fmla="*/ 32 w 58"/>
              <a:gd name="T11" fmla="*/ 107 h 113"/>
              <a:gd name="T12" fmla="*/ 38 w 58"/>
              <a:gd name="T13" fmla="*/ 107 h 113"/>
              <a:gd name="T14" fmla="*/ 41 w 58"/>
              <a:gd name="T15" fmla="*/ 106 h 113"/>
              <a:gd name="T16" fmla="*/ 49 w 58"/>
              <a:gd name="T17" fmla="*/ 102 h 113"/>
              <a:gd name="T18" fmla="*/ 68 w 58"/>
              <a:gd name="T19" fmla="*/ 102 h 113"/>
              <a:gd name="T20" fmla="*/ 85 w 58"/>
              <a:gd name="T21" fmla="*/ 100 h 113"/>
              <a:gd name="T22" fmla="*/ 90 w 58"/>
              <a:gd name="T23" fmla="*/ 96 h 113"/>
              <a:gd name="T24" fmla="*/ 95 w 58"/>
              <a:gd name="T25" fmla="*/ 92 h 113"/>
              <a:gd name="T26" fmla="*/ 95 w 58"/>
              <a:gd name="T27" fmla="*/ 92 h 113"/>
              <a:gd name="T28" fmla="*/ 92 w 58"/>
              <a:gd name="T29" fmla="*/ 86 h 113"/>
              <a:gd name="T30" fmla="*/ 83 w 58"/>
              <a:gd name="T31" fmla="*/ 81 h 113"/>
              <a:gd name="T32" fmla="*/ 83 w 58"/>
              <a:gd name="T33" fmla="*/ 79 h 113"/>
              <a:gd name="T34" fmla="*/ 83 w 58"/>
              <a:gd name="T35" fmla="*/ 77 h 113"/>
              <a:gd name="T36" fmla="*/ 83 w 58"/>
              <a:gd name="T37" fmla="*/ 73 h 113"/>
              <a:gd name="T38" fmla="*/ 83 w 58"/>
              <a:gd name="T39" fmla="*/ 71 h 113"/>
              <a:gd name="T40" fmla="*/ 85 w 58"/>
              <a:gd name="T41" fmla="*/ 65 h 113"/>
              <a:gd name="T42" fmla="*/ 85 w 58"/>
              <a:gd name="T43" fmla="*/ 58 h 113"/>
              <a:gd name="T44" fmla="*/ 85 w 58"/>
              <a:gd name="T45" fmla="*/ 54 h 113"/>
              <a:gd name="T46" fmla="*/ 78 w 58"/>
              <a:gd name="T47" fmla="*/ 50 h 113"/>
              <a:gd name="T48" fmla="*/ 76 w 58"/>
              <a:gd name="T49" fmla="*/ 42 h 113"/>
              <a:gd name="T50" fmla="*/ 83 w 58"/>
              <a:gd name="T51" fmla="*/ 38 h 113"/>
              <a:gd name="T52" fmla="*/ 78 w 58"/>
              <a:gd name="T53" fmla="*/ 36 h 113"/>
              <a:gd name="T54" fmla="*/ 78 w 58"/>
              <a:gd name="T55" fmla="*/ 33 h 113"/>
              <a:gd name="T56" fmla="*/ 78 w 58"/>
              <a:gd name="T57" fmla="*/ 27 h 113"/>
              <a:gd name="T58" fmla="*/ 78 w 58"/>
              <a:gd name="T59" fmla="*/ 21 h 113"/>
              <a:gd name="T60" fmla="*/ 76 w 58"/>
              <a:gd name="T61" fmla="*/ 15 h 113"/>
              <a:gd name="T62" fmla="*/ 72 w 58"/>
              <a:gd name="T63" fmla="*/ 13 h 113"/>
              <a:gd name="T64" fmla="*/ 71 w 58"/>
              <a:gd name="T65" fmla="*/ 8 h 113"/>
              <a:gd name="T66" fmla="*/ 72 w 58"/>
              <a:gd name="T67" fmla="*/ 2 h 113"/>
              <a:gd name="T68" fmla="*/ 58 w 58"/>
              <a:gd name="T69" fmla="*/ 0 h 113"/>
              <a:gd name="T70" fmla="*/ 58 w 58"/>
              <a:gd name="T71" fmla="*/ 4 h 113"/>
              <a:gd name="T72" fmla="*/ 41 w 58"/>
              <a:gd name="T73" fmla="*/ 2 h 113"/>
              <a:gd name="T74" fmla="*/ 26 w 58"/>
              <a:gd name="T75" fmla="*/ 2 h 113"/>
              <a:gd name="T76" fmla="*/ 22 w 58"/>
              <a:gd name="T77" fmla="*/ 6 h 113"/>
              <a:gd name="T78" fmla="*/ 18 w 58"/>
              <a:gd name="T79" fmla="*/ 10 h 113"/>
              <a:gd name="T80" fmla="*/ 18 w 58"/>
              <a:gd name="T81" fmla="*/ 13 h 113"/>
              <a:gd name="T82" fmla="*/ 22 w 58"/>
              <a:gd name="T83" fmla="*/ 17 h 113"/>
              <a:gd name="T84" fmla="*/ 18 w 58"/>
              <a:gd name="T85" fmla="*/ 23 h 113"/>
              <a:gd name="T86" fmla="*/ 18 w 58"/>
              <a:gd name="T87" fmla="*/ 25 h 113"/>
              <a:gd name="T88" fmla="*/ 18 w 58"/>
              <a:gd name="T89" fmla="*/ 29 h 113"/>
              <a:gd name="T90" fmla="*/ 18 w 58"/>
              <a:gd name="T91" fmla="*/ 35 h 113"/>
              <a:gd name="T92" fmla="*/ 22 w 58"/>
              <a:gd name="T93" fmla="*/ 36 h 113"/>
              <a:gd name="T94" fmla="*/ 26 w 58"/>
              <a:gd name="T95" fmla="*/ 42 h 113"/>
              <a:gd name="T96" fmla="*/ 22 w 58"/>
              <a:gd name="T97" fmla="*/ 50 h 113"/>
              <a:gd name="T98" fmla="*/ 22 w 58"/>
              <a:gd name="T99" fmla="*/ 52 h 113"/>
              <a:gd name="T100" fmla="*/ 18 w 58"/>
              <a:gd name="T101" fmla="*/ 54 h 113"/>
              <a:gd name="T102" fmla="*/ 16 w 58"/>
              <a:gd name="T103" fmla="*/ 59 h 113"/>
              <a:gd name="T104" fmla="*/ 14 w 58"/>
              <a:gd name="T105" fmla="*/ 65 h 113"/>
              <a:gd name="T106" fmla="*/ 14 w 58"/>
              <a:gd name="T107" fmla="*/ 69 h 113"/>
              <a:gd name="T108" fmla="*/ 4 w 58"/>
              <a:gd name="T109" fmla="*/ 77 h 113"/>
              <a:gd name="T110" fmla="*/ 2 w 58"/>
              <a:gd name="T111" fmla="*/ 79 h 113"/>
              <a:gd name="T112" fmla="*/ 0 w 58"/>
              <a:gd name="T113" fmla="*/ 88 h 113"/>
              <a:gd name="T114" fmla="*/ 2 w 58"/>
              <a:gd name="T115" fmla="*/ 98 h 113"/>
              <a:gd name="T116" fmla="*/ 2 w 58"/>
              <a:gd name="T117" fmla="*/ 100 h 113"/>
              <a:gd name="T118" fmla="*/ 2 w 58"/>
              <a:gd name="T119" fmla="*/ 104 h 113"/>
              <a:gd name="T120" fmla="*/ 0 w 58"/>
              <a:gd name="T121" fmla="*/ 109 h 113"/>
              <a:gd name="T122" fmla="*/ 0 w 58"/>
              <a:gd name="T123" fmla="*/ 113 h 113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58" h="113">
                <a:moveTo>
                  <a:pt x="0" y="113"/>
                </a:moveTo>
                <a:lnTo>
                  <a:pt x="2" y="113"/>
                </a:lnTo>
                <a:lnTo>
                  <a:pt x="6" y="113"/>
                </a:lnTo>
                <a:lnTo>
                  <a:pt x="10" y="111"/>
                </a:lnTo>
                <a:lnTo>
                  <a:pt x="16" y="107"/>
                </a:lnTo>
                <a:lnTo>
                  <a:pt x="19" y="107"/>
                </a:lnTo>
                <a:lnTo>
                  <a:pt x="23" y="107"/>
                </a:lnTo>
                <a:lnTo>
                  <a:pt x="25" y="106"/>
                </a:lnTo>
                <a:lnTo>
                  <a:pt x="29" y="102"/>
                </a:lnTo>
                <a:lnTo>
                  <a:pt x="41" y="102"/>
                </a:lnTo>
                <a:lnTo>
                  <a:pt x="52" y="100"/>
                </a:lnTo>
                <a:lnTo>
                  <a:pt x="54" y="96"/>
                </a:lnTo>
                <a:lnTo>
                  <a:pt x="58" y="92"/>
                </a:lnTo>
                <a:lnTo>
                  <a:pt x="56" y="86"/>
                </a:lnTo>
                <a:lnTo>
                  <a:pt x="50" y="81"/>
                </a:lnTo>
                <a:lnTo>
                  <a:pt x="50" y="79"/>
                </a:lnTo>
                <a:lnTo>
                  <a:pt x="50" y="77"/>
                </a:lnTo>
                <a:lnTo>
                  <a:pt x="50" y="73"/>
                </a:lnTo>
                <a:lnTo>
                  <a:pt x="50" y="71"/>
                </a:lnTo>
                <a:lnTo>
                  <a:pt x="52" y="65"/>
                </a:lnTo>
                <a:lnTo>
                  <a:pt x="52" y="58"/>
                </a:lnTo>
                <a:lnTo>
                  <a:pt x="52" y="54"/>
                </a:lnTo>
                <a:lnTo>
                  <a:pt x="48" y="50"/>
                </a:lnTo>
                <a:lnTo>
                  <a:pt x="46" y="42"/>
                </a:lnTo>
                <a:lnTo>
                  <a:pt x="50" y="38"/>
                </a:lnTo>
                <a:lnTo>
                  <a:pt x="48" y="36"/>
                </a:lnTo>
                <a:lnTo>
                  <a:pt x="48" y="33"/>
                </a:lnTo>
                <a:lnTo>
                  <a:pt x="48" y="27"/>
                </a:lnTo>
                <a:lnTo>
                  <a:pt x="48" y="21"/>
                </a:lnTo>
                <a:lnTo>
                  <a:pt x="46" y="15"/>
                </a:lnTo>
                <a:lnTo>
                  <a:pt x="44" y="13"/>
                </a:lnTo>
                <a:lnTo>
                  <a:pt x="43" y="8"/>
                </a:lnTo>
                <a:lnTo>
                  <a:pt x="44" y="2"/>
                </a:lnTo>
                <a:lnTo>
                  <a:pt x="35" y="0"/>
                </a:lnTo>
                <a:lnTo>
                  <a:pt x="35" y="4"/>
                </a:lnTo>
                <a:lnTo>
                  <a:pt x="25" y="2"/>
                </a:lnTo>
                <a:lnTo>
                  <a:pt x="16" y="2"/>
                </a:lnTo>
                <a:lnTo>
                  <a:pt x="14" y="6"/>
                </a:lnTo>
                <a:lnTo>
                  <a:pt x="12" y="10"/>
                </a:lnTo>
                <a:lnTo>
                  <a:pt x="12" y="13"/>
                </a:lnTo>
                <a:lnTo>
                  <a:pt x="14" y="17"/>
                </a:lnTo>
                <a:lnTo>
                  <a:pt x="12" y="23"/>
                </a:lnTo>
                <a:lnTo>
                  <a:pt x="12" y="25"/>
                </a:lnTo>
                <a:lnTo>
                  <a:pt x="12" y="29"/>
                </a:lnTo>
                <a:lnTo>
                  <a:pt x="12" y="35"/>
                </a:lnTo>
                <a:lnTo>
                  <a:pt x="14" y="36"/>
                </a:lnTo>
                <a:lnTo>
                  <a:pt x="16" y="42"/>
                </a:lnTo>
                <a:lnTo>
                  <a:pt x="14" y="50"/>
                </a:lnTo>
                <a:lnTo>
                  <a:pt x="14" y="52"/>
                </a:lnTo>
                <a:lnTo>
                  <a:pt x="12" y="54"/>
                </a:lnTo>
                <a:lnTo>
                  <a:pt x="10" y="59"/>
                </a:lnTo>
                <a:lnTo>
                  <a:pt x="8" y="65"/>
                </a:lnTo>
                <a:lnTo>
                  <a:pt x="8" y="69"/>
                </a:lnTo>
                <a:lnTo>
                  <a:pt x="4" y="77"/>
                </a:lnTo>
                <a:lnTo>
                  <a:pt x="2" y="79"/>
                </a:lnTo>
                <a:lnTo>
                  <a:pt x="0" y="88"/>
                </a:lnTo>
                <a:lnTo>
                  <a:pt x="2" y="98"/>
                </a:lnTo>
                <a:lnTo>
                  <a:pt x="2" y="100"/>
                </a:lnTo>
                <a:lnTo>
                  <a:pt x="2" y="104"/>
                </a:lnTo>
                <a:lnTo>
                  <a:pt x="0" y="109"/>
                </a:lnTo>
                <a:lnTo>
                  <a:pt x="0" y="113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47" name="Freeform 882"/>
          <p:cNvSpPr>
            <a:spLocks/>
          </p:cNvSpPr>
          <p:nvPr/>
        </p:nvSpPr>
        <p:spPr bwMode="gray">
          <a:xfrm>
            <a:off x="3123667" y="2549151"/>
            <a:ext cx="251707" cy="265916"/>
          </a:xfrm>
          <a:custGeom>
            <a:avLst/>
            <a:gdLst>
              <a:gd name="T0" fmla="*/ 36 w 114"/>
              <a:gd name="T1" fmla="*/ 52 h 146"/>
              <a:gd name="T2" fmla="*/ 35 w 114"/>
              <a:gd name="T3" fmla="*/ 54 h 146"/>
              <a:gd name="T4" fmla="*/ 32 w 114"/>
              <a:gd name="T5" fmla="*/ 59 h 146"/>
              <a:gd name="T6" fmla="*/ 14 w 114"/>
              <a:gd name="T7" fmla="*/ 61 h 146"/>
              <a:gd name="T8" fmla="*/ 6 w 114"/>
              <a:gd name="T9" fmla="*/ 65 h 146"/>
              <a:gd name="T10" fmla="*/ 2 w 114"/>
              <a:gd name="T11" fmla="*/ 79 h 146"/>
              <a:gd name="T12" fmla="*/ 6 w 114"/>
              <a:gd name="T13" fmla="*/ 84 h 146"/>
              <a:gd name="T14" fmla="*/ 6 w 114"/>
              <a:gd name="T15" fmla="*/ 94 h 146"/>
              <a:gd name="T16" fmla="*/ 16 w 114"/>
              <a:gd name="T17" fmla="*/ 102 h 146"/>
              <a:gd name="T18" fmla="*/ 21 w 114"/>
              <a:gd name="T19" fmla="*/ 107 h 146"/>
              <a:gd name="T20" fmla="*/ 42 w 114"/>
              <a:gd name="T21" fmla="*/ 111 h 146"/>
              <a:gd name="T22" fmla="*/ 53 w 114"/>
              <a:gd name="T23" fmla="*/ 115 h 146"/>
              <a:gd name="T24" fmla="*/ 49 w 114"/>
              <a:gd name="T25" fmla="*/ 129 h 146"/>
              <a:gd name="T26" fmla="*/ 55 w 114"/>
              <a:gd name="T27" fmla="*/ 140 h 146"/>
              <a:gd name="T28" fmla="*/ 72 w 114"/>
              <a:gd name="T29" fmla="*/ 136 h 146"/>
              <a:gd name="T30" fmla="*/ 92 w 114"/>
              <a:gd name="T31" fmla="*/ 146 h 146"/>
              <a:gd name="T32" fmla="*/ 107 w 114"/>
              <a:gd name="T33" fmla="*/ 140 h 146"/>
              <a:gd name="T34" fmla="*/ 118 w 114"/>
              <a:gd name="T35" fmla="*/ 134 h 146"/>
              <a:gd name="T36" fmla="*/ 137 w 114"/>
              <a:gd name="T37" fmla="*/ 136 h 146"/>
              <a:gd name="T38" fmla="*/ 147 w 114"/>
              <a:gd name="T39" fmla="*/ 138 h 146"/>
              <a:gd name="T40" fmla="*/ 144 w 114"/>
              <a:gd name="T41" fmla="*/ 130 h 146"/>
              <a:gd name="T42" fmla="*/ 147 w 114"/>
              <a:gd name="T43" fmla="*/ 127 h 146"/>
              <a:gd name="T44" fmla="*/ 152 w 114"/>
              <a:gd name="T45" fmla="*/ 125 h 146"/>
              <a:gd name="T46" fmla="*/ 161 w 114"/>
              <a:gd name="T47" fmla="*/ 115 h 146"/>
              <a:gd name="T48" fmla="*/ 148 w 114"/>
              <a:gd name="T49" fmla="*/ 109 h 146"/>
              <a:gd name="T50" fmla="*/ 141 w 114"/>
              <a:gd name="T51" fmla="*/ 98 h 146"/>
              <a:gd name="T52" fmla="*/ 132 w 114"/>
              <a:gd name="T53" fmla="*/ 88 h 146"/>
              <a:gd name="T54" fmla="*/ 134 w 114"/>
              <a:gd name="T55" fmla="*/ 86 h 146"/>
              <a:gd name="T56" fmla="*/ 148 w 114"/>
              <a:gd name="T57" fmla="*/ 81 h 146"/>
              <a:gd name="T58" fmla="*/ 172 w 114"/>
              <a:gd name="T59" fmla="*/ 73 h 146"/>
              <a:gd name="T60" fmla="*/ 177 w 114"/>
              <a:gd name="T61" fmla="*/ 59 h 146"/>
              <a:gd name="T62" fmla="*/ 174 w 114"/>
              <a:gd name="T63" fmla="*/ 46 h 146"/>
              <a:gd name="T64" fmla="*/ 172 w 114"/>
              <a:gd name="T65" fmla="*/ 34 h 146"/>
              <a:gd name="T66" fmla="*/ 164 w 114"/>
              <a:gd name="T67" fmla="*/ 21 h 146"/>
              <a:gd name="T68" fmla="*/ 144 w 114"/>
              <a:gd name="T69" fmla="*/ 15 h 146"/>
              <a:gd name="T70" fmla="*/ 127 w 114"/>
              <a:gd name="T71" fmla="*/ 21 h 146"/>
              <a:gd name="T72" fmla="*/ 118 w 114"/>
              <a:gd name="T73" fmla="*/ 25 h 146"/>
              <a:gd name="T74" fmla="*/ 111 w 114"/>
              <a:gd name="T75" fmla="*/ 19 h 146"/>
              <a:gd name="T76" fmla="*/ 95 w 114"/>
              <a:gd name="T77" fmla="*/ 15 h 146"/>
              <a:gd name="T78" fmla="*/ 88 w 114"/>
              <a:gd name="T79" fmla="*/ 6 h 146"/>
              <a:gd name="T80" fmla="*/ 82 w 114"/>
              <a:gd name="T81" fmla="*/ 2 h 146"/>
              <a:gd name="T82" fmla="*/ 64 w 114"/>
              <a:gd name="T83" fmla="*/ 0 h 146"/>
              <a:gd name="T84" fmla="*/ 68 w 114"/>
              <a:gd name="T85" fmla="*/ 8 h 146"/>
              <a:gd name="T86" fmla="*/ 72 w 114"/>
              <a:gd name="T87" fmla="*/ 29 h 146"/>
              <a:gd name="T88" fmla="*/ 64 w 114"/>
              <a:gd name="T89" fmla="*/ 31 h 146"/>
              <a:gd name="T90" fmla="*/ 45 w 114"/>
              <a:gd name="T91" fmla="*/ 33 h 146"/>
              <a:gd name="T92" fmla="*/ 36 w 114"/>
              <a:gd name="T93" fmla="*/ 36 h 146"/>
              <a:gd name="T94" fmla="*/ 39 w 114"/>
              <a:gd name="T95" fmla="*/ 38 h 14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114" h="146">
                <a:moveTo>
                  <a:pt x="23" y="42"/>
                </a:moveTo>
                <a:lnTo>
                  <a:pt x="25" y="46"/>
                </a:lnTo>
                <a:lnTo>
                  <a:pt x="23" y="52"/>
                </a:lnTo>
                <a:lnTo>
                  <a:pt x="22" y="52"/>
                </a:lnTo>
                <a:lnTo>
                  <a:pt x="22" y="54"/>
                </a:lnTo>
                <a:lnTo>
                  <a:pt x="23" y="56"/>
                </a:lnTo>
                <a:lnTo>
                  <a:pt x="22" y="58"/>
                </a:lnTo>
                <a:lnTo>
                  <a:pt x="20" y="59"/>
                </a:lnTo>
                <a:lnTo>
                  <a:pt x="18" y="61"/>
                </a:lnTo>
                <a:lnTo>
                  <a:pt x="12" y="61"/>
                </a:lnTo>
                <a:lnTo>
                  <a:pt x="8" y="61"/>
                </a:lnTo>
                <a:lnTo>
                  <a:pt x="6" y="63"/>
                </a:lnTo>
                <a:lnTo>
                  <a:pt x="6" y="65"/>
                </a:lnTo>
                <a:lnTo>
                  <a:pt x="2" y="73"/>
                </a:lnTo>
                <a:lnTo>
                  <a:pt x="0" y="77"/>
                </a:lnTo>
                <a:lnTo>
                  <a:pt x="2" y="79"/>
                </a:lnTo>
                <a:lnTo>
                  <a:pt x="6" y="81"/>
                </a:lnTo>
                <a:lnTo>
                  <a:pt x="6" y="82"/>
                </a:lnTo>
                <a:lnTo>
                  <a:pt x="6" y="84"/>
                </a:lnTo>
                <a:lnTo>
                  <a:pt x="8" y="90"/>
                </a:lnTo>
                <a:lnTo>
                  <a:pt x="6" y="94"/>
                </a:lnTo>
                <a:lnTo>
                  <a:pt x="8" y="98"/>
                </a:lnTo>
                <a:lnTo>
                  <a:pt x="12" y="100"/>
                </a:lnTo>
                <a:lnTo>
                  <a:pt x="10" y="102"/>
                </a:lnTo>
                <a:lnTo>
                  <a:pt x="10" y="107"/>
                </a:lnTo>
                <a:lnTo>
                  <a:pt x="10" y="109"/>
                </a:lnTo>
                <a:lnTo>
                  <a:pt x="14" y="107"/>
                </a:lnTo>
                <a:lnTo>
                  <a:pt x="20" y="109"/>
                </a:lnTo>
                <a:lnTo>
                  <a:pt x="23" y="113"/>
                </a:lnTo>
                <a:lnTo>
                  <a:pt x="27" y="111"/>
                </a:lnTo>
                <a:lnTo>
                  <a:pt x="31" y="113"/>
                </a:lnTo>
                <a:lnTo>
                  <a:pt x="33" y="113"/>
                </a:lnTo>
                <a:lnTo>
                  <a:pt x="33" y="115"/>
                </a:lnTo>
                <a:lnTo>
                  <a:pt x="31" y="121"/>
                </a:lnTo>
                <a:lnTo>
                  <a:pt x="31" y="125"/>
                </a:lnTo>
                <a:lnTo>
                  <a:pt x="31" y="129"/>
                </a:lnTo>
                <a:lnTo>
                  <a:pt x="31" y="134"/>
                </a:lnTo>
                <a:lnTo>
                  <a:pt x="33" y="140"/>
                </a:lnTo>
                <a:lnTo>
                  <a:pt x="35" y="140"/>
                </a:lnTo>
                <a:lnTo>
                  <a:pt x="39" y="138"/>
                </a:lnTo>
                <a:lnTo>
                  <a:pt x="41" y="136"/>
                </a:lnTo>
                <a:lnTo>
                  <a:pt x="45" y="136"/>
                </a:lnTo>
                <a:lnTo>
                  <a:pt x="48" y="138"/>
                </a:lnTo>
                <a:lnTo>
                  <a:pt x="58" y="146"/>
                </a:lnTo>
                <a:lnTo>
                  <a:pt x="60" y="142"/>
                </a:lnTo>
                <a:lnTo>
                  <a:pt x="64" y="140"/>
                </a:lnTo>
                <a:lnTo>
                  <a:pt x="68" y="140"/>
                </a:lnTo>
                <a:lnTo>
                  <a:pt x="71" y="138"/>
                </a:lnTo>
                <a:lnTo>
                  <a:pt x="73" y="136"/>
                </a:lnTo>
                <a:lnTo>
                  <a:pt x="75" y="134"/>
                </a:lnTo>
                <a:lnTo>
                  <a:pt x="79" y="134"/>
                </a:lnTo>
                <a:lnTo>
                  <a:pt x="83" y="134"/>
                </a:lnTo>
                <a:lnTo>
                  <a:pt x="87" y="136"/>
                </a:lnTo>
                <a:lnTo>
                  <a:pt x="89" y="138"/>
                </a:lnTo>
                <a:lnTo>
                  <a:pt x="91" y="140"/>
                </a:lnTo>
                <a:lnTo>
                  <a:pt x="93" y="138"/>
                </a:lnTo>
                <a:lnTo>
                  <a:pt x="93" y="136"/>
                </a:lnTo>
                <a:lnTo>
                  <a:pt x="93" y="134"/>
                </a:lnTo>
                <a:lnTo>
                  <a:pt x="91" y="130"/>
                </a:lnTo>
                <a:lnTo>
                  <a:pt x="89" y="129"/>
                </a:lnTo>
                <a:lnTo>
                  <a:pt x="93" y="127"/>
                </a:lnTo>
                <a:lnTo>
                  <a:pt x="94" y="125"/>
                </a:lnTo>
                <a:lnTo>
                  <a:pt x="96" y="125"/>
                </a:lnTo>
                <a:lnTo>
                  <a:pt x="96" y="121"/>
                </a:lnTo>
                <a:lnTo>
                  <a:pt x="100" y="117"/>
                </a:lnTo>
                <a:lnTo>
                  <a:pt x="102" y="115"/>
                </a:lnTo>
                <a:lnTo>
                  <a:pt x="98" y="111"/>
                </a:lnTo>
                <a:lnTo>
                  <a:pt x="94" y="109"/>
                </a:lnTo>
                <a:lnTo>
                  <a:pt x="91" y="107"/>
                </a:lnTo>
                <a:lnTo>
                  <a:pt x="91" y="102"/>
                </a:lnTo>
                <a:lnTo>
                  <a:pt x="89" y="98"/>
                </a:lnTo>
                <a:lnTo>
                  <a:pt x="87" y="96"/>
                </a:lnTo>
                <a:lnTo>
                  <a:pt x="85" y="90"/>
                </a:lnTo>
                <a:lnTo>
                  <a:pt x="83" y="88"/>
                </a:lnTo>
                <a:lnTo>
                  <a:pt x="83" y="86"/>
                </a:lnTo>
                <a:lnTo>
                  <a:pt x="85" y="86"/>
                </a:lnTo>
                <a:lnTo>
                  <a:pt x="89" y="86"/>
                </a:lnTo>
                <a:lnTo>
                  <a:pt x="93" y="82"/>
                </a:lnTo>
                <a:lnTo>
                  <a:pt x="94" y="81"/>
                </a:lnTo>
                <a:lnTo>
                  <a:pt x="100" y="77"/>
                </a:lnTo>
                <a:lnTo>
                  <a:pt x="106" y="75"/>
                </a:lnTo>
                <a:lnTo>
                  <a:pt x="108" y="73"/>
                </a:lnTo>
                <a:lnTo>
                  <a:pt x="114" y="75"/>
                </a:lnTo>
                <a:lnTo>
                  <a:pt x="112" y="69"/>
                </a:lnTo>
                <a:lnTo>
                  <a:pt x="112" y="59"/>
                </a:lnTo>
                <a:lnTo>
                  <a:pt x="112" y="56"/>
                </a:lnTo>
                <a:lnTo>
                  <a:pt x="110" y="52"/>
                </a:lnTo>
                <a:lnTo>
                  <a:pt x="110" y="46"/>
                </a:lnTo>
                <a:lnTo>
                  <a:pt x="110" y="42"/>
                </a:lnTo>
                <a:lnTo>
                  <a:pt x="108" y="40"/>
                </a:lnTo>
                <a:lnTo>
                  <a:pt x="108" y="34"/>
                </a:lnTo>
                <a:lnTo>
                  <a:pt x="108" y="29"/>
                </a:lnTo>
                <a:lnTo>
                  <a:pt x="110" y="23"/>
                </a:lnTo>
                <a:lnTo>
                  <a:pt x="104" y="21"/>
                </a:lnTo>
                <a:lnTo>
                  <a:pt x="98" y="19"/>
                </a:lnTo>
                <a:lnTo>
                  <a:pt x="96" y="15"/>
                </a:lnTo>
                <a:lnTo>
                  <a:pt x="91" y="15"/>
                </a:lnTo>
                <a:lnTo>
                  <a:pt x="85" y="15"/>
                </a:lnTo>
                <a:lnTo>
                  <a:pt x="83" y="19"/>
                </a:lnTo>
                <a:lnTo>
                  <a:pt x="81" y="21"/>
                </a:lnTo>
                <a:lnTo>
                  <a:pt x="77" y="21"/>
                </a:lnTo>
                <a:lnTo>
                  <a:pt x="75" y="21"/>
                </a:lnTo>
                <a:lnTo>
                  <a:pt x="75" y="25"/>
                </a:lnTo>
                <a:lnTo>
                  <a:pt x="73" y="27"/>
                </a:lnTo>
                <a:lnTo>
                  <a:pt x="71" y="23"/>
                </a:lnTo>
                <a:lnTo>
                  <a:pt x="70" y="19"/>
                </a:lnTo>
                <a:lnTo>
                  <a:pt x="64" y="19"/>
                </a:lnTo>
                <a:lnTo>
                  <a:pt x="60" y="19"/>
                </a:lnTo>
                <a:lnTo>
                  <a:pt x="60" y="15"/>
                </a:lnTo>
                <a:lnTo>
                  <a:pt x="56" y="11"/>
                </a:lnTo>
                <a:lnTo>
                  <a:pt x="54" y="8"/>
                </a:lnTo>
                <a:lnTo>
                  <a:pt x="56" y="6"/>
                </a:lnTo>
                <a:lnTo>
                  <a:pt x="58" y="2"/>
                </a:lnTo>
                <a:lnTo>
                  <a:pt x="54" y="2"/>
                </a:lnTo>
                <a:lnTo>
                  <a:pt x="52" y="2"/>
                </a:lnTo>
                <a:lnTo>
                  <a:pt x="52" y="0"/>
                </a:lnTo>
                <a:lnTo>
                  <a:pt x="41" y="0"/>
                </a:lnTo>
                <a:lnTo>
                  <a:pt x="39" y="4"/>
                </a:lnTo>
                <a:lnTo>
                  <a:pt x="39" y="8"/>
                </a:lnTo>
                <a:lnTo>
                  <a:pt x="43" y="8"/>
                </a:lnTo>
                <a:lnTo>
                  <a:pt x="43" y="11"/>
                </a:lnTo>
                <a:lnTo>
                  <a:pt x="45" y="19"/>
                </a:lnTo>
                <a:lnTo>
                  <a:pt x="45" y="29"/>
                </a:lnTo>
                <a:lnTo>
                  <a:pt x="43" y="29"/>
                </a:lnTo>
                <a:lnTo>
                  <a:pt x="43" y="27"/>
                </a:lnTo>
                <a:lnTo>
                  <a:pt x="41" y="31"/>
                </a:lnTo>
                <a:lnTo>
                  <a:pt x="39" y="34"/>
                </a:lnTo>
                <a:lnTo>
                  <a:pt x="33" y="33"/>
                </a:lnTo>
                <a:lnTo>
                  <a:pt x="29" y="33"/>
                </a:lnTo>
                <a:lnTo>
                  <a:pt x="27" y="34"/>
                </a:lnTo>
                <a:lnTo>
                  <a:pt x="23" y="36"/>
                </a:lnTo>
                <a:lnTo>
                  <a:pt x="23" y="38"/>
                </a:lnTo>
                <a:lnTo>
                  <a:pt x="25" y="38"/>
                </a:lnTo>
                <a:lnTo>
                  <a:pt x="25" y="40"/>
                </a:lnTo>
                <a:lnTo>
                  <a:pt x="23" y="4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48" name="Freeform 883"/>
          <p:cNvSpPr>
            <a:spLocks/>
          </p:cNvSpPr>
          <p:nvPr/>
        </p:nvSpPr>
        <p:spPr bwMode="gray">
          <a:xfrm>
            <a:off x="4077284" y="2926173"/>
            <a:ext cx="196453" cy="83781"/>
          </a:xfrm>
          <a:custGeom>
            <a:avLst/>
            <a:gdLst>
              <a:gd name="T0" fmla="*/ 14 w 89"/>
              <a:gd name="T1" fmla="*/ 16 h 46"/>
              <a:gd name="T2" fmla="*/ 24 w 89"/>
              <a:gd name="T3" fmla="*/ 25 h 46"/>
              <a:gd name="T4" fmla="*/ 28 w 89"/>
              <a:gd name="T5" fmla="*/ 29 h 46"/>
              <a:gd name="T6" fmla="*/ 32 w 89"/>
              <a:gd name="T7" fmla="*/ 35 h 46"/>
              <a:gd name="T8" fmla="*/ 33 w 89"/>
              <a:gd name="T9" fmla="*/ 42 h 46"/>
              <a:gd name="T10" fmla="*/ 45 w 89"/>
              <a:gd name="T11" fmla="*/ 40 h 46"/>
              <a:gd name="T12" fmla="*/ 55 w 89"/>
              <a:gd name="T13" fmla="*/ 42 h 46"/>
              <a:gd name="T14" fmla="*/ 64 w 89"/>
              <a:gd name="T15" fmla="*/ 44 h 46"/>
              <a:gd name="T16" fmla="*/ 73 w 89"/>
              <a:gd name="T17" fmla="*/ 44 h 46"/>
              <a:gd name="T18" fmla="*/ 79 w 89"/>
              <a:gd name="T19" fmla="*/ 46 h 46"/>
              <a:gd name="T20" fmla="*/ 95 w 89"/>
              <a:gd name="T21" fmla="*/ 44 h 46"/>
              <a:gd name="T22" fmla="*/ 105 w 89"/>
              <a:gd name="T23" fmla="*/ 46 h 46"/>
              <a:gd name="T24" fmla="*/ 113 w 89"/>
              <a:gd name="T25" fmla="*/ 40 h 46"/>
              <a:gd name="T26" fmla="*/ 118 w 89"/>
              <a:gd name="T27" fmla="*/ 39 h 46"/>
              <a:gd name="T28" fmla="*/ 132 w 89"/>
              <a:gd name="T29" fmla="*/ 42 h 46"/>
              <a:gd name="T30" fmla="*/ 141 w 89"/>
              <a:gd name="T31" fmla="*/ 46 h 46"/>
              <a:gd name="T32" fmla="*/ 137 w 89"/>
              <a:gd name="T33" fmla="*/ 40 h 46"/>
              <a:gd name="T34" fmla="*/ 141 w 89"/>
              <a:gd name="T35" fmla="*/ 35 h 46"/>
              <a:gd name="T36" fmla="*/ 134 w 89"/>
              <a:gd name="T37" fmla="*/ 31 h 46"/>
              <a:gd name="T38" fmla="*/ 124 w 89"/>
              <a:gd name="T39" fmla="*/ 29 h 46"/>
              <a:gd name="T40" fmla="*/ 122 w 89"/>
              <a:gd name="T41" fmla="*/ 23 h 46"/>
              <a:gd name="T42" fmla="*/ 115 w 89"/>
              <a:gd name="T43" fmla="*/ 21 h 46"/>
              <a:gd name="T44" fmla="*/ 107 w 89"/>
              <a:gd name="T45" fmla="*/ 16 h 46"/>
              <a:gd name="T46" fmla="*/ 98 w 89"/>
              <a:gd name="T47" fmla="*/ 14 h 46"/>
              <a:gd name="T48" fmla="*/ 88 w 89"/>
              <a:gd name="T49" fmla="*/ 16 h 46"/>
              <a:gd name="T50" fmla="*/ 73 w 89"/>
              <a:gd name="T51" fmla="*/ 17 h 46"/>
              <a:gd name="T52" fmla="*/ 58 w 89"/>
              <a:gd name="T53" fmla="*/ 10 h 46"/>
              <a:gd name="T54" fmla="*/ 49 w 89"/>
              <a:gd name="T55" fmla="*/ 6 h 46"/>
              <a:gd name="T56" fmla="*/ 33 w 89"/>
              <a:gd name="T57" fmla="*/ 6 h 46"/>
              <a:gd name="T58" fmla="*/ 18 w 89"/>
              <a:gd name="T59" fmla="*/ 2 h 46"/>
              <a:gd name="T60" fmla="*/ 2 w 89"/>
              <a:gd name="T61" fmla="*/ 2 h 46"/>
              <a:gd name="T62" fmla="*/ 0 w 89"/>
              <a:gd name="T63" fmla="*/ 12 h 4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89" h="46">
                <a:moveTo>
                  <a:pt x="0" y="14"/>
                </a:moveTo>
                <a:lnTo>
                  <a:pt x="8" y="16"/>
                </a:lnTo>
                <a:lnTo>
                  <a:pt x="14" y="19"/>
                </a:lnTo>
                <a:lnTo>
                  <a:pt x="16" y="25"/>
                </a:lnTo>
                <a:lnTo>
                  <a:pt x="18" y="29"/>
                </a:lnTo>
                <a:lnTo>
                  <a:pt x="20" y="29"/>
                </a:lnTo>
                <a:lnTo>
                  <a:pt x="20" y="35"/>
                </a:lnTo>
                <a:lnTo>
                  <a:pt x="18" y="40"/>
                </a:lnTo>
                <a:lnTo>
                  <a:pt x="21" y="42"/>
                </a:lnTo>
                <a:lnTo>
                  <a:pt x="25" y="40"/>
                </a:lnTo>
                <a:lnTo>
                  <a:pt x="29" y="40"/>
                </a:lnTo>
                <a:lnTo>
                  <a:pt x="31" y="40"/>
                </a:lnTo>
                <a:lnTo>
                  <a:pt x="35" y="42"/>
                </a:lnTo>
                <a:lnTo>
                  <a:pt x="37" y="44"/>
                </a:lnTo>
                <a:lnTo>
                  <a:pt x="41" y="44"/>
                </a:lnTo>
                <a:lnTo>
                  <a:pt x="44" y="42"/>
                </a:lnTo>
                <a:lnTo>
                  <a:pt x="46" y="44"/>
                </a:lnTo>
                <a:lnTo>
                  <a:pt x="46" y="46"/>
                </a:lnTo>
                <a:lnTo>
                  <a:pt x="50" y="46"/>
                </a:lnTo>
                <a:lnTo>
                  <a:pt x="54" y="46"/>
                </a:lnTo>
                <a:lnTo>
                  <a:pt x="60" y="44"/>
                </a:lnTo>
                <a:lnTo>
                  <a:pt x="64" y="46"/>
                </a:lnTo>
                <a:lnTo>
                  <a:pt x="66" y="46"/>
                </a:lnTo>
                <a:lnTo>
                  <a:pt x="68" y="44"/>
                </a:lnTo>
                <a:lnTo>
                  <a:pt x="71" y="40"/>
                </a:lnTo>
                <a:lnTo>
                  <a:pt x="73" y="39"/>
                </a:lnTo>
                <a:lnTo>
                  <a:pt x="75" y="39"/>
                </a:lnTo>
                <a:lnTo>
                  <a:pt x="81" y="40"/>
                </a:lnTo>
                <a:lnTo>
                  <a:pt x="83" y="42"/>
                </a:lnTo>
                <a:lnTo>
                  <a:pt x="85" y="46"/>
                </a:lnTo>
                <a:lnTo>
                  <a:pt x="89" y="46"/>
                </a:lnTo>
                <a:lnTo>
                  <a:pt x="89" y="42"/>
                </a:lnTo>
                <a:lnTo>
                  <a:pt x="87" y="40"/>
                </a:lnTo>
                <a:lnTo>
                  <a:pt x="87" y="37"/>
                </a:lnTo>
                <a:lnTo>
                  <a:pt x="89" y="35"/>
                </a:lnTo>
                <a:lnTo>
                  <a:pt x="89" y="33"/>
                </a:lnTo>
                <a:lnTo>
                  <a:pt x="85" y="31"/>
                </a:lnTo>
                <a:lnTo>
                  <a:pt x="83" y="29"/>
                </a:lnTo>
                <a:lnTo>
                  <a:pt x="79" y="29"/>
                </a:lnTo>
                <a:lnTo>
                  <a:pt x="77" y="27"/>
                </a:lnTo>
                <a:lnTo>
                  <a:pt x="77" y="23"/>
                </a:lnTo>
                <a:lnTo>
                  <a:pt x="75" y="23"/>
                </a:lnTo>
                <a:lnTo>
                  <a:pt x="73" y="21"/>
                </a:lnTo>
                <a:lnTo>
                  <a:pt x="69" y="17"/>
                </a:lnTo>
                <a:lnTo>
                  <a:pt x="68" y="16"/>
                </a:lnTo>
                <a:lnTo>
                  <a:pt x="66" y="14"/>
                </a:lnTo>
                <a:lnTo>
                  <a:pt x="62" y="14"/>
                </a:lnTo>
                <a:lnTo>
                  <a:pt x="58" y="16"/>
                </a:lnTo>
                <a:lnTo>
                  <a:pt x="56" y="16"/>
                </a:lnTo>
                <a:lnTo>
                  <a:pt x="52" y="16"/>
                </a:lnTo>
                <a:lnTo>
                  <a:pt x="46" y="17"/>
                </a:lnTo>
                <a:lnTo>
                  <a:pt x="41" y="14"/>
                </a:lnTo>
                <a:lnTo>
                  <a:pt x="37" y="10"/>
                </a:lnTo>
                <a:lnTo>
                  <a:pt x="33" y="6"/>
                </a:lnTo>
                <a:lnTo>
                  <a:pt x="31" y="6"/>
                </a:lnTo>
                <a:lnTo>
                  <a:pt x="25" y="6"/>
                </a:lnTo>
                <a:lnTo>
                  <a:pt x="21" y="6"/>
                </a:lnTo>
                <a:lnTo>
                  <a:pt x="16" y="4"/>
                </a:lnTo>
                <a:lnTo>
                  <a:pt x="12" y="2"/>
                </a:lnTo>
                <a:lnTo>
                  <a:pt x="8" y="0"/>
                </a:lnTo>
                <a:lnTo>
                  <a:pt x="2" y="2"/>
                </a:lnTo>
                <a:lnTo>
                  <a:pt x="0" y="8"/>
                </a:lnTo>
                <a:lnTo>
                  <a:pt x="0" y="12"/>
                </a:lnTo>
                <a:lnTo>
                  <a:pt x="0" y="14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49" name="Freeform 884"/>
          <p:cNvSpPr>
            <a:spLocks/>
          </p:cNvSpPr>
          <p:nvPr/>
        </p:nvSpPr>
        <p:spPr bwMode="gray">
          <a:xfrm>
            <a:off x="2497473" y="3827727"/>
            <a:ext cx="98227" cy="21856"/>
          </a:xfrm>
          <a:custGeom>
            <a:avLst/>
            <a:gdLst>
              <a:gd name="T0" fmla="*/ 4 w 44"/>
              <a:gd name="T1" fmla="*/ 12 h 12"/>
              <a:gd name="T2" fmla="*/ 23 w 44"/>
              <a:gd name="T3" fmla="*/ 12 h 12"/>
              <a:gd name="T4" fmla="*/ 27 w 44"/>
              <a:gd name="T5" fmla="*/ 10 h 12"/>
              <a:gd name="T6" fmla="*/ 34 w 44"/>
              <a:gd name="T7" fmla="*/ 8 h 12"/>
              <a:gd name="T8" fmla="*/ 49 w 44"/>
              <a:gd name="T9" fmla="*/ 8 h 12"/>
              <a:gd name="T10" fmla="*/ 67 w 44"/>
              <a:gd name="T11" fmla="*/ 8 h 12"/>
              <a:gd name="T12" fmla="*/ 69 w 44"/>
              <a:gd name="T13" fmla="*/ 8 h 12"/>
              <a:gd name="T14" fmla="*/ 73 w 44"/>
              <a:gd name="T15" fmla="*/ 6 h 12"/>
              <a:gd name="T16" fmla="*/ 74 w 44"/>
              <a:gd name="T17" fmla="*/ 6 h 12"/>
              <a:gd name="T18" fmla="*/ 74 w 44"/>
              <a:gd name="T19" fmla="*/ 2 h 12"/>
              <a:gd name="T20" fmla="*/ 73 w 44"/>
              <a:gd name="T21" fmla="*/ 0 h 12"/>
              <a:gd name="T22" fmla="*/ 67 w 44"/>
              <a:gd name="T23" fmla="*/ 0 h 12"/>
              <a:gd name="T24" fmla="*/ 58 w 44"/>
              <a:gd name="T25" fmla="*/ 0 h 12"/>
              <a:gd name="T26" fmla="*/ 52 w 44"/>
              <a:gd name="T27" fmla="*/ 0 h 12"/>
              <a:gd name="T28" fmla="*/ 41 w 44"/>
              <a:gd name="T29" fmla="*/ 2 h 12"/>
              <a:gd name="T30" fmla="*/ 34 w 44"/>
              <a:gd name="T31" fmla="*/ 0 h 12"/>
              <a:gd name="T32" fmla="*/ 31 w 44"/>
              <a:gd name="T33" fmla="*/ 0 h 12"/>
              <a:gd name="T34" fmla="*/ 27 w 44"/>
              <a:gd name="T35" fmla="*/ 0 h 12"/>
              <a:gd name="T36" fmla="*/ 19 w 44"/>
              <a:gd name="T37" fmla="*/ 2 h 12"/>
              <a:gd name="T38" fmla="*/ 16 w 44"/>
              <a:gd name="T39" fmla="*/ 2 h 12"/>
              <a:gd name="T40" fmla="*/ 4 w 44"/>
              <a:gd name="T41" fmla="*/ 4 h 12"/>
              <a:gd name="T42" fmla="*/ 0 w 44"/>
              <a:gd name="T43" fmla="*/ 4 h 12"/>
              <a:gd name="T44" fmla="*/ 2 w 44"/>
              <a:gd name="T45" fmla="*/ 10 h 12"/>
              <a:gd name="T46" fmla="*/ 4 w 44"/>
              <a:gd name="T47" fmla="*/ 12 h 1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4" h="12">
                <a:moveTo>
                  <a:pt x="4" y="12"/>
                </a:moveTo>
                <a:lnTo>
                  <a:pt x="14" y="12"/>
                </a:lnTo>
                <a:lnTo>
                  <a:pt x="16" y="10"/>
                </a:lnTo>
                <a:lnTo>
                  <a:pt x="20" y="8"/>
                </a:lnTo>
                <a:lnTo>
                  <a:pt x="29" y="8"/>
                </a:lnTo>
                <a:lnTo>
                  <a:pt x="39" y="8"/>
                </a:lnTo>
                <a:lnTo>
                  <a:pt x="41" y="8"/>
                </a:lnTo>
                <a:lnTo>
                  <a:pt x="43" y="6"/>
                </a:lnTo>
                <a:lnTo>
                  <a:pt x="44" y="6"/>
                </a:lnTo>
                <a:lnTo>
                  <a:pt x="44" y="2"/>
                </a:lnTo>
                <a:lnTo>
                  <a:pt x="43" y="0"/>
                </a:lnTo>
                <a:lnTo>
                  <a:pt x="39" y="0"/>
                </a:lnTo>
                <a:lnTo>
                  <a:pt x="35" y="0"/>
                </a:lnTo>
                <a:lnTo>
                  <a:pt x="31" y="0"/>
                </a:lnTo>
                <a:lnTo>
                  <a:pt x="25" y="2"/>
                </a:lnTo>
                <a:lnTo>
                  <a:pt x="20" y="0"/>
                </a:lnTo>
                <a:lnTo>
                  <a:pt x="18" y="0"/>
                </a:lnTo>
                <a:lnTo>
                  <a:pt x="16" y="0"/>
                </a:lnTo>
                <a:lnTo>
                  <a:pt x="12" y="2"/>
                </a:lnTo>
                <a:lnTo>
                  <a:pt x="10" y="2"/>
                </a:lnTo>
                <a:lnTo>
                  <a:pt x="4" y="4"/>
                </a:lnTo>
                <a:lnTo>
                  <a:pt x="0" y="4"/>
                </a:lnTo>
                <a:lnTo>
                  <a:pt x="2" y="10"/>
                </a:lnTo>
                <a:lnTo>
                  <a:pt x="4" y="1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50" name="Freeform 885"/>
          <p:cNvSpPr>
            <a:spLocks/>
          </p:cNvSpPr>
          <p:nvPr/>
        </p:nvSpPr>
        <p:spPr bwMode="gray">
          <a:xfrm>
            <a:off x="3209617" y="4142846"/>
            <a:ext cx="165759" cy="185777"/>
          </a:xfrm>
          <a:custGeom>
            <a:avLst/>
            <a:gdLst>
              <a:gd name="T0" fmla="*/ 14 w 75"/>
              <a:gd name="T1" fmla="*/ 23 h 102"/>
              <a:gd name="T2" fmla="*/ 14 w 75"/>
              <a:gd name="T3" fmla="*/ 31 h 102"/>
              <a:gd name="T4" fmla="*/ 4 w 75"/>
              <a:gd name="T5" fmla="*/ 48 h 102"/>
              <a:gd name="T6" fmla="*/ 2 w 75"/>
              <a:gd name="T7" fmla="*/ 65 h 102"/>
              <a:gd name="T8" fmla="*/ 14 w 75"/>
              <a:gd name="T9" fmla="*/ 71 h 102"/>
              <a:gd name="T10" fmla="*/ 6 w 75"/>
              <a:gd name="T11" fmla="*/ 73 h 102"/>
              <a:gd name="T12" fmla="*/ 23 w 75"/>
              <a:gd name="T13" fmla="*/ 84 h 102"/>
              <a:gd name="T14" fmla="*/ 36 w 75"/>
              <a:gd name="T15" fmla="*/ 94 h 102"/>
              <a:gd name="T16" fmla="*/ 39 w 75"/>
              <a:gd name="T17" fmla="*/ 100 h 102"/>
              <a:gd name="T18" fmla="*/ 49 w 75"/>
              <a:gd name="T19" fmla="*/ 98 h 102"/>
              <a:gd name="T20" fmla="*/ 57 w 75"/>
              <a:gd name="T21" fmla="*/ 94 h 102"/>
              <a:gd name="T22" fmla="*/ 67 w 75"/>
              <a:gd name="T23" fmla="*/ 96 h 102"/>
              <a:gd name="T24" fmla="*/ 70 w 75"/>
              <a:gd name="T25" fmla="*/ 92 h 102"/>
              <a:gd name="T26" fmla="*/ 63 w 75"/>
              <a:gd name="T27" fmla="*/ 84 h 102"/>
              <a:gd name="T28" fmla="*/ 67 w 75"/>
              <a:gd name="T29" fmla="*/ 79 h 102"/>
              <a:gd name="T30" fmla="*/ 67 w 75"/>
              <a:gd name="T31" fmla="*/ 73 h 102"/>
              <a:gd name="T32" fmla="*/ 79 w 75"/>
              <a:gd name="T33" fmla="*/ 71 h 102"/>
              <a:gd name="T34" fmla="*/ 85 w 75"/>
              <a:gd name="T35" fmla="*/ 71 h 102"/>
              <a:gd name="T36" fmla="*/ 91 w 75"/>
              <a:gd name="T37" fmla="*/ 71 h 102"/>
              <a:gd name="T38" fmla="*/ 104 w 75"/>
              <a:gd name="T39" fmla="*/ 73 h 102"/>
              <a:gd name="T40" fmla="*/ 113 w 75"/>
              <a:gd name="T41" fmla="*/ 77 h 102"/>
              <a:gd name="T42" fmla="*/ 116 w 75"/>
              <a:gd name="T43" fmla="*/ 69 h 102"/>
              <a:gd name="T44" fmla="*/ 113 w 75"/>
              <a:gd name="T45" fmla="*/ 65 h 102"/>
              <a:gd name="T46" fmla="*/ 110 w 75"/>
              <a:gd name="T47" fmla="*/ 61 h 102"/>
              <a:gd name="T48" fmla="*/ 106 w 75"/>
              <a:gd name="T49" fmla="*/ 54 h 102"/>
              <a:gd name="T50" fmla="*/ 110 w 75"/>
              <a:gd name="T51" fmla="*/ 46 h 102"/>
              <a:gd name="T52" fmla="*/ 104 w 75"/>
              <a:gd name="T53" fmla="*/ 40 h 102"/>
              <a:gd name="T54" fmla="*/ 99 w 75"/>
              <a:gd name="T55" fmla="*/ 36 h 102"/>
              <a:gd name="T56" fmla="*/ 99 w 75"/>
              <a:gd name="T57" fmla="*/ 35 h 102"/>
              <a:gd name="T58" fmla="*/ 104 w 75"/>
              <a:gd name="T59" fmla="*/ 27 h 102"/>
              <a:gd name="T60" fmla="*/ 116 w 75"/>
              <a:gd name="T61" fmla="*/ 25 h 102"/>
              <a:gd name="T62" fmla="*/ 119 w 75"/>
              <a:gd name="T63" fmla="*/ 15 h 102"/>
              <a:gd name="T64" fmla="*/ 110 w 75"/>
              <a:gd name="T65" fmla="*/ 13 h 102"/>
              <a:gd name="T66" fmla="*/ 97 w 75"/>
              <a:gd name="T67" fmla="*/ 15 h 102"/>
              <a:gd name="T68" fmla="*/ 94 w 75"/>
              <a:gd name="T69" fmla="*/ 10 h 102"/>
              <a:gd name="T70" fmla="*/ 94 w 75"/>
              <a:gd name="T71" fmla="*/ 0 h 102"/>
              <a:gd name="T72" fmla="*/ 79 w 75"/>
              <a:gd name="T73" fmla="*/ 0 h 102"/>
              <a:gd name="T74" fmla="*/ 70 w 75"/>
              <a:gd name="T75" fmla="*/ 2 h 102"/>
              <a:gd name="T76" fmla="*/ 57 w 75"/>
              <a:gd name="T77" fmla="*/ 4 h 102"/>
              <a:gd name="T78" fmla="*/ 15 w 75"/>
              <a:gd name="T79" fmla="*/ 19 h 10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75" h="102">
                <a:moveTo>
                  <a:pt x="9" y="19"/>
                </a:moveTo>
                <a:lnTo>
                  <a:pt x="8" y="23"/>
                </a:lnTo>
                <a:lnTo>
                  <a:pt x="6" y="25"/>
                </a:lnTo>
                <a:lnTo>
                  <a:pt x="8" y="31"/>
                </a:lnTo>
                <a:lnTo>
                  <a:pt x="9" y="36"/>
                </a:lnTo>
                <a:lnTo>
                  <a:pt x="4" y="48"/>
                </a:lnTo>
                <a:lnTo>
                  <a:pt x="0" y="63"/>
                </a:lnTo>
                <a:lnTo>
                  <a:pt x="2" y="65"/>
                </a:lnTo>
                <a:lnTo>
                  <a:pt x="6" y="69"/>
                </a:lnTo>
                <a:lnTo>
                  <a:pt x="8" y="71"/>
                </a:lnTo>
                <a:lnTo>
                  <a:pt x="6" y="73"/>
                </a:lnTo>
                <a:lnTo>
                  <a:pt x="4" y="75"/>
                </a:lnTo>
                <a:lnTo>
                  <a:pt x="15" y="84"/>
                </a:lnTo>
                <a:lnTo>
                  <a:pt x="25" y="92"/>
                </a:lnTo>
                <a:lnTo>
                  <a:pt x="23" y="94"/>
                </a:lnTo>
                <a:lnTo>
                  <a:pt x="23" y="98"/>
                </a:lnTo>
                <a:lnTo>
                  <a:pt x="25" y="100"/>
                </a:lnTo>
                <a:lnTo>
                  <a:pt x="29" y="102"/>
                </a:lnTo>
                <a:lnTo>
                  <a:pt x="31" y="98"/>
                </a:lnTo>
                <a:lnTo>
                  <a:pt x="32" y="92"/>
                </a:lnTo>
                <a:lnTo>
                  <a:pt x="36" y="94"/>
                </a:lnTo>
                <a:lnTo>
                  <a:pt x="40" y="96"/>
                </a:lnTo>
                <a:lnTo>
                  <a:pt x="42" y="96"/>
                </a:lnTo>
                <a:lnTo>
                  <a:pt x="44" y="94"/>
                </a:lnTo>
                <a:lnTo>
                  <a:pt x="44" y="92"/>
                </a:lnTo>
                <a:lnTo>
                  <a:pt x="44" y="90"/>
                </a:lnTo>
                <a:lnTo>
                  <a:pt x="40" y="84"/>
                </a:lnTo>
                <a:lnTo>
                  <a:pt x="40" y="81"/>
                </a:lnTo>
                <a:lnTo>
                  <a:pt x="42" y="79"/>
                </a:lnTo>
                <a:lnTo>
                  <a:pt x="40" y="77"/>
                </a:lnTo>
                <a:lnTo>
                  <a:pt x="42" y="73"/>
                </a:lnTo>
                <a:lnTo>
                  <a:pt x="48" y="73"/>
                </a:lnTo>
                <a:lnTo>
                  <a:pt x="50" y="71"/>
                </a:lnTo>
                <a:lnTo>
                  <a:pt x="50" y="69"/>
                </a:lnTo>
                <a:lnTo>
                  <a:pt x="54" y="71"/>
                </a:lnTo>
                <a:lnTo>
                  <a:pt x="54" y="73"/>
                </a:lnTo>
                <a:lnTo>
                  <a:pt x="57" y="71"/>
                </a:lnTo>
                <a:lnTo>
                  <a:pt x="61" y="71"/>
                </a:lnTo>
                <a:lnTo>
                  <a:pt x="65" y="73"/>
                </a:lnTo>
                <a:lnTo>
                  <a:pt x="69" y="77"/>
                </a:lnTo>
                <a:lnTo>
                  <a:pt x="71" y="77"/>
                </a:lnTo>
                <a:lnTo>
                  <a:pt x="71" y="71"/>
                </a:lnTo>
                <a:lnTo>
                  <a:pt x="73" y="69"/>
                </a:lnTo>
                <a:lnTo>
                  <a:pt x="73" y="67"/>
                </a:lnTo>
                <a:lnTo>
                  <a:pt x="71" y="65"/>
                </a:lnTo>
                <a:lnTo>
                  <a:pt x="69" y="63"/>
                </a:lnTo>
                <a:lnTo>
                  <a:pt x="69" y="61"/>
                </a:lnTo>
                <a:lnTo>
                  <a:pt x="69" y="58"/>
                </a:lnTo>
                <a:lnTo>
                  <a:pt x="67" y="54"/>
                </a:lnTo>
                <a:lnTo>
                  <a:pt x="69" y="50"/>
                </a:lnTo>
                <a:lnTo>
                  <a:pt x="69" y="46"/>
                </a:lnTo>
                <a:lnTo>
                  <a:pt x="69" y="44"/>
                </a:lnTo>
                <a:lnTo>
                  <a:pt x="65" y="40"/>
                </a:lnTo>
                <a:lnTo>
                  <a:pt x="63" y="38"/>
                </a:lnTo>
                <a:lnTo>
                  <a:pt x="63" y="36"/>
                </a:lnTo>
                <a:lnTo>
                  <a:pt x="65" y="36"/>
                </a:lnTo>
                <a:lnTo>
                  <a:pt x="63" y="35"/>
                </a:lnTo>
                <a:lnTo>
                  <a:pt x="63" y="29"/>
                </a:lnTo>
                <a:lnTo>
                  <a:pt x="65" y="27"/>
                </a:lnTo>
                <a:lnTo>
                  <a:pt x="69" y="25"/>
                </a:lnTo>
                <a:lnTo>
                  <a:pt x="73" y="25"/>
                </a:lnTo>
                <a:lnTo>
                  <a:pt x="75" y="25"/>
                </a:lnTo>
                <a:lnTo>
                  <a:pt x="75" y="15"/>
                </a:lnTo>
                <a:lnTo>
                  <a:pt x="73" y="15"/>
                </a:lnTo>
                <a:lnTo>
                  <a:pt x="69" y="13"/>
                </a:lnTo>
                <a:lnTo>
                  <a:pt x="65" y="13"/>
                </a:lnTo>
                <a:lnTo>
                  <a:pt x="61" y="15"/>
                </a:lnTo>
                <a:lnTo>
                  <a:pt x="59" y="13"/>
                </a:lnTo>
                <a:lnTo>
                  <a:pt x="59" y="10"/>
                </a:lnTo>
                <a:lnTo>
                  <a:pt x="59" y="4"/>
                </a:lnTo>
                <a:lnTo>
                  <a:pt x="59" y="0"/>
                </a:lnTo>
                <a:lnTo>
                  <a:pt x="55" y="0"/>
                </a:lnTo>
                <a:lnTo>
                  <a:pt x="50" y="0"/>
                </a:lnTo>
                <a:lnTo>
                  <a:pt x="46" y="2"/>
                </a:lnTo>
                <a:lnTo>
                  <a:pt x="44" y="2"/>
                </a:lnTo>
                <a:lnTo>
                  <a:pt x="38" y="2"/>
                </a:lnTo>
                <a:lnTo>
                  <a:pt x="36" y="4"/>
                </a:lnTo>
                <a:lnTo>
                  <a:pt x="34" y="21"/>
                </a:lnTo>
                <a:lnTo>
                  <a:pt x="9" y="19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51" name="Freeform 886"/>
          <p:cNvSpPr>
            <a:spLocks/>
          </p:cNvSpPr>
          <p:nvPr/>
        </p:nvSpPr>
        <p:spPr bwMode="gray">
          <a:xfrm>
            <a:off x="3205541" y="2955301"/>
            <a:ext cx="32743" cy="50997"/>
          </a:xfrm>
          <a:custGeom>
            <a:avLst/>
            <a:gdLst>
              <a:gd name="T0" fmla="*/ 16 w 15"/>
              <a:gd name="T1" fmla="*/ 0 h 28"/>
              <a:gd name="T2" fmla="*/ 14 w 15"/>
              <a:gd name="T3" fmla="*/ 1 h 28"/>
              <a:gd name="T4" fmla="*/ 14 w 15"/>
              <a:gd name="T5" fmla="*/ 5 h 28"/>
              <a:gd name="T6" fmla="*/ 0 w 15"/>
              <a:gd name="T7" fmla="*/ 11 h 28"/>
              <a:gd name="T8" fmla="*/ 0 w 15"/>
              <a:gd name="T9" fmla="*/ 17 h 28"/>
              <a:gd name="T10" fmla="*/ 0 w 15"/>
              <a:gd name="T11" fmla="*/ 21 h 28"/>
              <a:gd name="T12" fmla="*/ 4 w 15"/>
              <a:gd name="T13" fmla="*/ 28 h 28"/>
              <a:gd name="T14" fmla="*/ 14 w 15"/>
              <a:gd name="T15" fmla="*/ 28 h 28"/>
              <a:gd name="T16" fmla="*/ 17 w 15"/>
              <a:gd name="T17" fmla="*/ 28 h 28"/>
              <a:gd name="T18" fmla="*/ 17 w 15"/>
              <a:gd name="T19" fmla="*/ 23 h 28"/>
              <a:gd name="T20" fmla="*/ 17 w 15"/>
              <a:gd name="T21" fmla="*/ 17 h 28"/>
              <a:gd name="T22" fmla="*/ 19 w 15"/>
              <a:gd name="T23" fmla="*/ 17 h 28"/>
              <a:gd name="T24" fmla="*/ 21 w 15"/>
              <a:gd name="T25" fmla="*/ 15 h 28"/>
              <a:gd name="T26" fmla="*/ 19 w 15"/>
              <a:gd name="T27" fmla="*/ 11 h 28"/>
              <a:gd name="T28" fmla="*/ 19 w 15"/>
              <a:gd name="T29" fmla="*/ 9 h 28"/>
              <a:gd name="T30" fmla="*/ 17 w 15"/>
              <a:gd name="T31" fmla="*/ 3 h 28"/>
              <a:gd name="T32" fmla="*/ 16 w 15"/>
              <a:gd name="T33" fmla="*/ 0 h 2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5" h="28">
                <a:moveTo>
                  <a:pt x="10" y="0"/>
                </a:moveTo>
                <a:lnTo>
                  <a:pt x="8" y="1"/>
                </a:lnTo>
                <a:lnTo>
                  <a:pt x="8" y="5"/>
                </a:lnTo>
                <a:lnTo>
                  <a:pt x="0" y="11"/>
                </a:lnTo>
                <a:lnTo>
                  <a:pt x="0" y="17"/>
                </a:lnTo>
                <a:lnTo>
                  <a:pt x="0" y="21"/>
                </a:lnTo>
                <a:lnTo>
                  <a:pt x="4" y="28"/>
                </a:lnTo>
                <a:lnTo>
                  <a:pt x="8" y="28"/>
                </a:lnTo>
                <a:lnTo>
                  <a:pt x="11" y="28"/>
                </a:lnTo>
                <a:lnTo>
                  <a:pt x="11" y="23"/>
                </a:lnTo>
                <a:lnTo>
                  <a:pt x="11" y="17"/>
                </a:lnTo>
                <a:lnTo>
                  <a:pt x="13" y="17"/>
                </a:lnTo>
                <a:lnTo>
                  <a:pt x="15" y="15"/>
                </a:lnTo>
                <a:lnTo>
                  <a:pt x="13" y="11"/>
                </a:lnTo>
                <a:lnTo>
                  <a:pt x="13" y="9"/>
                </a:lnTo>
                <a:lnTo>
                  <a:pt x="11" y="3"/>
                </a:lnTo>
                <a:lnTo>
                  <a:pt x="1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52" name="Freeform 887"/>
          <p:cNvSpPr>
            <a:spLocks/>
          </p:cNvSpPr>
          <p:nvPr/>
        </p:nvSpPr>
        <p:spPr bwMode="gray">
          <a:xfrm>
            <a:off x="4482470" y="4824024"/>
            <a:ext cx="14325" cy="18213"/>
          </a:xfrm>
          <a:custGeom>
            <a:avLst/>
            <a:gdLst>
              <a:gd name="T0" fmla="*/ 2 w 7"/>
              <a:gd name="T1" fmla="*/ 0 h 10"/>
              <a:gd name="T2" fmla="*/ 0 w 7"/>
              <a:gd name="T3" fmla="*/ 8 h 10"/>
              <a:gd name="T4" fmla="*/ 3 w 7"/>
              <a:gd name="T5" fmla="*/ 8 h 10"/>
              <a:gd name="T6" fmla="*/ 7 w 7"/>
              <a:gd name="T7" fmla="*/ 10 h 10"/>
              <a:gd name="T8" fmla="*/ 7 w 7"/>
              <a:gd name="T9" fmla="*/ 8 h 10"/>
              <a:gd name="T10" fmla="*/ 7 w 7"/>
              <a:gd name="T11" fmla="*/ 4 h 10"/>
              <a:gd name="T12" fmla="*/ 3 w 7"/>
              <a:gd name="T13" fmla="*/ 2 h 10"/>
              <a:gd name="T14" fmla="*/ 2 w 7"/>
              <a:gd name="T15" fmla="*/ 0 h 1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" h="10">
                <a:moveTo>
                  <a:pt x="2" y="0"/>
                </a:moveTo>
                <a:lnTo>
                  <a:pt x="0" y="8"/>
                </a:lnTo>
                <a:lnTo>
                  <a:pt x="3" y="8"/>
                </a:lnTo>
                <a:lnTo>
                  <a:pt x="7" y="10"/>
                </a:lnTo>
                <a:lnTo>
                  <a:pt x="7" y="8"/>
                </a:lnTo>
                <a:lnTo>
                  <a:pt x="7" y="4"/>
                </a:lnTo>
                <a:lnTo>
                  <a:pt x="3" y="2"/>
                </a:lnTo>
                <a:lnTo>
                  <a:pt x="2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53" name="Freeform 888"/>
          <p:cNvSpPr>
            <a:spLocks/>
          </p:cNvSpPr>
          <p:nvPr/>
        </p:nvSpPr>
        <p:spPr bwMode="gray">
          <a:xfrm>
            <a:off x="7486568" y="4807636"/>
            <a:ext cx="79810" cy="69210"/>
          </a:xfrm>
          <a:custGeom>
            <a:avLst/>
            <a:gdLst>
              <a:gd name="T0" fmla="*/ 0 w 36"/>
              <a:gd name="T1" fmla="*/ 0 h 38"/>
              <a:gd name="T2" fmla="*/ 3 w 36"/>
              <a:gd name="T3" fmla="*/ 9 h 38"/>
              <a:gd name="T4" fmla="*/ 13 w 36"/>
              <a:gd name="T5" fmla="*/ 19 h 38"/>
              <a:gd name="T6" fmla="*/ 20 w 36"/>
              <a:gd name="T7" fmla="*/ 25 h 38"/>
              <a:gd name="T8" fmla="*/ 31 w 36"/>
              <a:gd name="T9" fmla="*/ 28 h 38"/>
              <a:gd name="T10" fmla="*/ 31 w 36"/>
              <a:gd name="T11" fmla="*/ 32 h 38"/>
              <a:gd name="T12" fmla="*/ 42 w 36"/>
              <a:gd name="T13" fmla="*/ 36 h 38"/>
              <a:gd name="T14" fmla="*/ 58 w 36"/>
              <a:gd name="T15" fmla="*/ 38 h 38"/>
              <a:gd name="T16" fmla="*/ 58 w 36"/>
              <a:gd name="T17" fmla="*/ 36 h 38"/>
              <a:gd name="T18" fmla="*/ 58 w 36"/>
              <a:gd name="T19" fmla="*/ 32 h 38"/>
              <a:gd name="T20" fmla="*/ 52 w 36"/>
              <a:gd name="T21" fmla="*/ 30 h 38"/>
              <a:gd name="T22" fmla="*/ 50 w 36"/>
              <a:gd name="T23" fmla="*/ 28 h 38"/>
              <a:gd name="T24" fmla="*/ 34 w 36"/>
              <a:gd name="T25" fmla="*/ 23 h 38"/>
              <a:gd name="T26" fmla="*/ 20 w 36"/>
              <a:gd name="T27" fmla="*/ 15 h 38"/>
              <a:gd name="T28" fmla="*/ 15 w 36"/>
              <a:gd name="T29" fmla="*/ 7 h 38"/>
              <a:gd name="T30" fmla="*/ 13 w 36"/>
              <a:gd name="T31" fmla="*/ 2 h 38"/>
              <a:gd name="T32" fmla="*/ 3 w 36"/>
              <a:gd name="T33" fmla="*/ 2 h 38"/>
              <a:gd name="T34" fmla="*/ 0 w 36"/>
              <a:gd name="T35" fmla="*/ 0 h 38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6" h="38">
                <a:moveTo>
                  <a:pt x="0" y="0"/>
                </a:moveTo>
                <a:lnTo>
                  <a:pt x="3" y="9"/>
                </a:lnTo>
                <a:lnTo>
                  <a:pt x="7" y="19"/>
                </a:lnTo>
                <a:lnTo>
                  <a:pt x="13" y="25"/>
                </a:lnTo>
                <a:lnTo>
                  <a:pt x="19" y="28"/>
                </a:lnTo>
                <a:lnTo>
                  <a:pt x="19" y="32"/>
                </a:lnTo>
                <a:lnTo>
                  <a:pt x="26" y="36"/>
                </a:lnTo>
                <a:lnTo>
                  <a:pt x="36" y="38"/>
                </a:lnTo>
                <a:lnTo>
                  <a:pt x="36" y="36"/>
                </a:lnTo>
                <a:lnTo>
                  <a:pt x="36" y="32"/>
                </a:lnTo>
                <a:lnTo>
                  <a:pt x="32" y="30"/>
                </a:lnTo>
                <a:lnTo>
                  <a:pt x="30" y="28"/>
                </a:lnTo>
                <a:lnTo>
                  <a:pt x="21" y="23"/>
                </a:lnTo>
                <a:lnTo>
                  <a:pt x="13" y="15"/>
                </a:lnTo>
                <a:lnTo>
                  <a:pt x="9" y="7"/>
                </a:lnTo>
                <a:lnTo>
                  <a:pt x="7" y="2"/>
                </a:lnTo>
                <a:lnTo>
                  <a:pt x="3" y="2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54" name="Freeform 889"/>
          <p:cNvSpPr>
            <a:spLocks/>
          </p:cNvSpPr>
          <p:nvPr/>
        </p:nvSpPr>
        <p:spPr bwMode="gray">
          <a:xfrm>
            <a:off x="7562300" y="4394164"/>
            <a:ext cx="8186" cy="10929"/>
          </a:xfrm>
          <a:custGeom>
            <a:avLst/>
            <a:gdLst>
              <a:gd name="T0" fmla="*/ 0 w 4"/>
              <a:gd name="T1" fmla="*/ 0 h 6"/>
              <a:gd name="T2" fmla="*/ 0 w 4"/>
              <a:gd name="T3" fmla="*/ 4 h 6"/>
              <a:gd name="T4" fmla="*/ 0 w 4"/>
              <a:gd name="T5" fmla="*/ 6 h 6"/>
              <a:gd name="T6" fmla="*/ 4 w 4"/>
              <a:gd name="T7" fmla="*/ 6 h 6"/>
              <a:gd name="T8" fmla="*/ 4 w 4"/>
              <a:gd name="T9" fmla="*/ 4 h 6"/>
              <a:gd name="T10" fmla="*/ 2 w 4"/>
              <a:gd name="T11" fmla="*/ 2 h 6"/>
              <a:gd name="T12" fmla="*/ 0 w 4"/>
              <a:gd name="T13" fmla="*/ 0 h 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" h="6">
                <a:moveTo>
                  <a:pt x="0" y="0"/>
                </a:moveTo>
                <a:lnTo>
                  <a:pt x="0" y="4"/>
                </a:lnTo>
                <a:lnTo>
                  <a:pt x="0" y="6"/>
                </a:lnTo>
                <a:lnTo>
                  <a:pt x="4" y="6"/>
                </a:lnTo>
                <a:lnTo>
                  <a:pt x="4" y="4"/>
                </a:lnTo>
                <a:lnTo>
                  <a:pt x="2" y="2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55" name="Freeform 890"/>
          <p:cNvSpPr>
            <a:spLocks/>
          </p:cNvSpPr>
          <p:nvPr/>
        </p:nvSpPr>
        <p:spPr bwMode="gray">
          <a:xfrm>
            <a:off x="2839225" y="2682113"/>
            <a:ext cx="358118" cy="293237"/>
          </a:xfrm>
          <a:custGeom>
            <a:avLst/>
            <a:gdLst>
              <a:gd name="T0" fmla="*/ 216 w 161"/>
              <a:gd name="T1" fmla="*/ 34 h 161"/>
              <a:gd name="T2" fmla="*/ 234 w 161"/>
              <a:gd name="T3" fmla="*/ 34 h 161"/>
              <a:gd name="T4" fmla="*/ 255 w 161"/>
              <a:gd name="T5" fmla="*/ 38 h 161"/>
              <a:gd name="T6" fmla="*/ 266 w 161"/>
              <a:gd name="T7" fmla="*/ 42 h 161"/>
              <a:gd name="T8" fmla="*/ 262 w 161"/>
              <a:gd name="T9" fmla="*/ 56 h 161"/>
              <a:gd name="T10" fmla="*/ 262 w 161"/>
              <a:gd name="T11" fmla="*/ 69 h 161"/>
              <a:gd name="T12" fmla="*/ 252 w 161"/>
              <a:gd name="T13" fmla="*/ 71 h 161"/>
              <a:gd name="T14" fmla="*/ 241 w 161"/>
              <a:gd name="T15" fmla="*/ 77 h 161"/>
              <a:gd name="T16" fmla="*/ 222 w 161"/>
              <a:gd name="T17" fmla="*/ 92 h 161"/>
              <a:gd name="T18" fmla="*/ 222 w 161"/>
              <a:gd name="T19" fmla="*/ 98 h 161"/>
              <a:gd name="T20" fmla="*/ 234 w 161"/>
              <a:gd name="T21" fmla="*/ 98 h 161"/>
              <a:gd name="T22" fmla="*/ 248 w 161"/>
              <a:gd name="T23" fmla="*/ 103 h 161"/>
              <a:gd name="T24" fmla="*/ 245 w 161"/>
              <a:gd name="T25" fmla="*/ 111 h 161"/>
              <a:gd name="T26" fmla="*/ 234 w 161"/>
              <a:gd name="T27" fmla="*/ 117 h 161"/>
              <a:gd name="T28" fmla="*/ 241 w 161"/>
              <a:gd name="T29" fmla="*/ 125 h 161"/>
              <a:gd name="T30" fmla="*/ 248 w 161"/>
              <a:gd name="T31" fmla="*/ 132 h 161"/>
              <a:gd name="T32" fmla="*/ 245 w 161"/>
              <a:gd name="T33" fmla="*/ 136 h 161"/>
              <a:gd name="T34" fmla="*/ 247 w 161"/>
              <a:gd name="T35" fmla="*/ 138 h 161"/>
              <a:gd name="T36" fmla="*/ 234 w 161"/>
              <a:gd name="T37" fmla="*/ 136 h 161"/>
              <a:gd name="T38" fmla="*/ 234 w 161"/>
              <a:gd name="T39" fmla="*/ 148 h 161"/>
              <a:gd name="T40" fmla="*/ 190 w 161"/>
              <a:gd name="T41" fmla="*/ 142 h 161"/>
              <a:gd name="T42" fmla="*/ 168 w 161"/>
              <a:gd name="T43" fmla="*/ 148 h 161"/>
              <a:gd name="T44" fmla="*/ 164 w 161"/>
              <a:gd name="T45" fmla="*/ 157 h 161"/>
              <a:gd name="T46" fmla="*/ 141 w 161"/>
              <a:gd name="T47" fmla="*/ 161 h 161"/>
              <a:gd name="T48" fmla="*/ 130 w 161"/>
              <a:gd name="T49" fmla="*/ 159 h 161"/>
              <a:gd name="T50" fmla="*/ 108 w 161"/>
              <a:gd name="T51" fmla="*/ 157 h 161"/>
              <a:gd name="T52" fmla="*/ 93 w 161"/>
              <a:gd name="T53" fmla="*/ 153 h 161"/>
              <a:gd name="T54" fmla="*/ 76 w 161"/>
              <a:gd name="T55" fmla="*/ 151 h 161"/>
              <a:gd name="T56" fmla="*/ 73 w 161"/>
              <a:gd name="T57" fmla="*/ 144 h 161"/>
              <a:gd name="T58" fmla="*/ 79 w 161"/>
              <a:gd name="T59" fmla="*/ 111 h 161"/>
              <a:gd name="T60" fmla="*/ 51 w 161"/>
              <a:gd name="T61" fmla="*/ 88 h 161"/>
              <a:gd name="T62" fmla="*/ 49 w 161"/>
              <a:gd name="T63" fmla="*/ 77 h 161"/>
              <a:gd name="T64" fmla="*/ 38 w 161"/>
              <a:gd name="T65" fmla="*/ 73 h 161"/>
              <a:gd name="T66" fmla="*/ 28 w 161"/>
              <a:gd name="T67" fmla="*/ 67 h 161"/>
              <a:gd name="T68" fmla="*/ 0 w 161"/>
              <a:gd name="T69" fmla="*/ 59 h 161"/>
              <a:gd name="T70" fmla="*/ 12 w 161"/>
              <a:gd name="T71" fmla="*/ 54 h 161"/>
              <a:gd name="T72" fmla="*/ 2 w 161"/>
              <a:gd name="T73" fmla="*/ 50 h 161"/>
              <a:gd name="T74" fmla="*/ 35 w 161"/>
              <a:gd name="T75" fmla="*/ 48 h 161"/>
              <a:gd name="T76" fmla="*/ 59 w 161"/>
              <a:gd name="T77" fmla="*/ 46 h 161"/>
              <a:gd name="T78" fmla="*/ 63 w 161"/>
              <a:gd name="T79" fmla="*/ 36 h 161"/>
              <a:gd name="T80" fmla="*/ 73 w 161"/>
              <a:gd name="T81" fmla="*/ 25 h 161"/>
              <a:gd name="T82" fmla="*/ 86 w 161"/>
              <a:gd name="T83" fmla="*/ 32 h 161"/>
              <a:gd name="T84" fmla="*/ 108 w 161"/>
              <a:gd name="T85" fmla="*/ 23 h 161"/>
              <a:gd name="T86" fmla="*/ 127 w 161"/>
              <a:gd name="T87" fmla="*/ 9 h 161"/>
              <a:gd name="T88" fmla="*/ 141 w 161"/>
              <a:gd name="T89" fmla="*/ 0 h 161"/>
              <a:gd name="T90" fmla="*/ 151 w 161"/>
              <a:gd name="T91" fmla="*/ 6 h 161"/>
              <a:gd name="T92" fmla="*/ 159 w 161"/>
              <a:gd name="T93" fmla="*/ 11 h 161"/>
              <a:gd name="T94" fmla="*/ 174 w 161"/>
              <a:gd name="T95" fmla="*/ 15 h 161"/>
              <a:gd name="T96" fmla="*/ 183 w 161"/>
              <a:gd name="T97" fmla="*/ 23 h 161"/>
              <a:gd name="T98" fmla="*/ 195 w 161"/>
              <a:gd name="T99" fmla="*/ 23 h 161"/>
              <a:gd name="T100" fmla="*/ 207 w 161"/>
              <a:gd name="T101" fmla="*/ 29 h 161"/>
              <a:gd name="T102" fmla="*/ 216 w 161"/>
              <a:gd name="T103" fmla="*/ 29 h 161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61" h="161">
                <a:moveTo>
                  <a:pt x="132" y="29"/>
                </a:moveTo>
                <a:lnTo>
                  <a:pt x="132" y="32"/>
                </a:lnTo>
                <a:lnTo>
                  <a:pt x="132" y="34"/>
                </a:lnTo>
                <a:lnTo>
                  <a:pt x="136" y="34"/>
                </a:lnTo>
                <a:lnTo>
                  <a:pt x="138" y="36"/>
                </a:lnTo>
                <a:lnTo>
                  <a:pt x="142" y="34"/>
                </a:lnTo>
                <a:lnTo>
                  <a:pt x="148" y="36"/>
                </a:lnTo>
                <a:lnTo>
                  <a:pt x="151" y="40"/>
                </a:lnTo>
                <a:lnTo>
                  <a:pt x="155" y="38"/>
                </a:lnTo>
                <a:lnTo>
                  <a:pt x="159" y="40"/>
                </a:lnTo>
                <a:lnTo>
                  <a:pt x="161" y="40"/>
                </a:lnTo>
                <a:lnTo>
                  <a:pt x="161" y="42"/>
                </a:lnTo>
                <a:lnTo>
                  <a:pt x="159" y="48"/>
                </a:lnTo>
                <a:lnTo>
                  <a:pt x="159" y="52"/>
                </a:lnTo>
                <a:lnTo>
                  <a:pt x="159" y="56"/>
                </a:lnTo>
                <a:lnTo>
                  <a:pt x="159" y="61"/>
                </a:lnTo>
                <a:lnTo>
                  <a:pt x="161" y="67"/>
                </a:lnTo>
                <a:lnTo>
                  <a:pt x="159" y="69"/>
                </a:lnTo>
                <a:lnTo>
                  <a:pt x="155" y="69"/>
                </a:lnTo>
                <a:lnTo>
                  <a:pt x="153" y="69"/>
                </a:lnTo>
                <a:lnTo>
                  <a:pt x="153" y="71"/>
                </a:lnTo>
                <a:lnTo>
                  <a:pt x="153" y="73"/>
                </a:lnTo>
                <a:lnTo>
                  <a:pt x="151" y="73"/>
                </a:lnTo>
                <a:lnTo>
                  <a:pt x="146" y="77"/>
                </a:lnTo>
                <a:lnTo>
                  <a:pt x="142" y="82"/>
                </a:lnTo>
                <a:lnTo>
                  <a:pt x="138" y="88"/>
                </a:lnTo>
                <a:lnTo>
                  <a:pt x="134" y="92"/>
                </a:lnTo>
                <a:lnTo>
                  <a:pt x="134" y="94"/>
                </a:lnTo>
                <a:lnTo>
                  <a:pt x="132" y="98"/>
                </a:lnTo>
                <a:lnTo>
                  <a:pt x="134" y="98"/>
                </a:lnTo>
                <a:lnTo>
                  <a:pt x="136" y="98"/>
                </a:lnTo>
                <a:lnTo>
                  <a:pt x="140" y="96"/>
                </a:lnTo>
                <a:lnTo>
                  <a:pt x="142" y="98"/>
                </a:lnTo>
                <a:lnTo>
                  <a:pt x="144" y="100"/>
                </a:lnTo>
                <a:lnTo>
                  <a:pt x="150" y="102"/>
                </a:lnTo>
                <a:lnTo>
                  <a:pt x="151" y="103"/>
                </a:lnTo>
                <a:lnTo>
                  <a:pt x="153" y="103"/>
                </a:lnTo>
                <a:lnTo>
                  <a:pt x="150" y="109"/>
                </a:lnTo>
                <a:lnTo>
                  <a:pt x="148" y="111"/>
                </a:lnTo>
                <a:lnTo>
                  <a:pt x="144" y="113"/>
                </a:lnTo>
                <a:lnTo>
                  <a:pt x="142" y="115"/>
                </a:lnTo>
                <a:lnTo>
                  <a:pt x="142" y="117"/>
                </a:lnTo>
                <a:lnTo>
                  <a:pt x="144" y="119"/>
                </a:lnTo>
                <a:lnTo>
                  <a:pt x="144" y="121"/>
                </a:lnTo>
                <a:lnTo>
                  <a:pt x="146" y="125"/>
                </a:lnTo>
                <a:lnTo>
                  <a:pt x="146" y="130"/>
                </a:lnTo>
                <a:lnTo>
                  <a:pt x="150" y="130"/>
                </a:lnTo>
                <a:lnTo>
                  <a:pt x="151" y="132"/>
                </a:lnTo>
                <a:lnTo>
                  <a:pt x="150" y="134"/>
                </a:lnTo>
                <a:lnTo>
                  <a:pt x="148" y="136"/>
                </a:lnTo>
                <a:lnTo>
                  <a:pt x="148" y="138"/>
                </a:lnTo>
                <a:lnTo>
                  <a:pt x="150" y="138"/>
                </a:lnTo>
                <a:lnTo>
                  <a:pt x="148" y="140"/>
                </a:lnTo>
                <a:lnTo>
                  <a:pt x="146" y="138"/>
                </a:lnTo>
                <a:lnTo>
                  <a:pt x="142" y="136"/>
                </a:lnTo>
                <a:lnTo>
                  <a:pt x="140" y="140"/>
                </a:lnTo>
                <a:lnTo>
                  <a:pt x="144" y="146"/>
                </a:lnTo>
                <a:lnTo>
                  <a:pt x="142" y="148"/>
                </a:lnTo>
                <a:lnTo>
                  <a:pt x="140" y="150"/>
                </a:lnTo>
                <a:lnTo>
                  <a:pt x="127" y="148"/>
                </a:lnTo>
                <a:lnTo>
                  <a:pt x="115" y="142"/>
                </a:lnTo>
                <a:lnTo>
                  <a:pt x="109" y="142"/>
                </a:lnTo>
                <a:lnTo>
                  <a:pt x="105" y="144"/>
                </a:lnTo>
                <a:lnTo>
                  <a:pt x="102" y="148"/>
                </a:lnTo>
                <a:lnTo>
                  <a:pt x="100" y="150"/>
                </a:lnTo>
                <a:lnTo>
                  <a:pt x="100" y="153"/>
                </a:lnTo>
                <a:lnTo>
                  <a:pt x="100" y="157"/>
                </a:lnTo>
                <a:lnTo>
                  <a:pt x="94" y="159"/>
                </a:lnTo>
                <a:lnTo>
                  <a:pt x="92" y="161"/>
                </a:lnTo>
                <a:lnTo>
                  <a:pt x="86" y="161"/>
                </a:lnTo>
                <a:lnTo>
                  <a:pt x="82" y="159"/>
                </a:lnTo>
                <a:lnTo>
                  <a:pt x="80" y="159"/>
                </a:lnTo>
                <a:lnTo>
                  <a:pt x="79" y="159"/>
                </a:lnTo>
                <a:lnTo>
                  <a:pt x="77" y="159"/>
                </a:lnTo>
                <a:lnTo>
                  <a:pt x="71" y="157"/>
                </a:lnTo>
                <a:lnTo>
                  <a:pt x="65" y="157"/>
                </a:lnTo>
                <a:lnTo>
                  <a:pt x="61" y="157"/>
                </a:lnTo>
                <a:lnTo>
                  <a:pt x="59" y="155"/>
                </a:lnTo>
                <a:lnTo>
                  <a:pt x="57" y="153"/>
                </a:lnTo>
                <a:lnTo>
                  <a:pt x="54" y="153"/>
                </a:lnTo>
                <a:lnTo>
                  <a:pt x="50" y="151"/>
                </a:lnTo>
                <a:lnTo>
                  <a:pt x="46" y="151"/>
                </a:lnTo>
                <a:lnTo>
                  <a:pt x="46" y="150"/>
                </a:lnTo>
                <a:lnTo>
                  <a:pt x="44" y="146"/>
                </a:lnTo>
                <a:lnTo>
                  <a:pt x="44" y="144"/>
                </a:lnTo>
                <a:lnTo>
                  <a:pt x="46" y="132"/>
                </a:lnTo>
                <a:lnTo>
                  <a:pt x="48" y="123"/>
                </a:lnTo>
                <a:lnTo>
                  <a:pt x="48" y="111"/>
                </a:lnTo>
                <a:lnTo>
                  <a:pt x="48" y="98"/>
                </a:lnTo>
                <a:lnTo>
                  <a:pt x="38" y="94"/>
                </a:lnTo>
                <a:lnTo>
                  <a:pt x="31" y="88"/>
                </a:lnTo>
                <a:lnTo>
                  <a:pt x="31" y="80"/>
                </a:lnTo>
                <a:lnTo>
                  <a:pt x="32" y="77"/>
                </a:lnTo>
                <a:lnTo>
                  <a:pt x="29" y="77"/>
                </a:lnTo>
                <a:lnTo>
                  <a:pt x="27" y="77"/>
                </a:lnTo>
                <a:lnTo>
                  <a:pt x="25" y="73"/>
                </a:lnTo>
                <a:lnTo>
                  <a:pt x="23" y="73"/>
                </a:lnTo>
                <a:lnTo>
                  <a:pt x="25" y="67"/>
                </a:lnTo>
                <a:lnTo>
                  <a:pt x="17" y="71"/>
                </a:lnTo>
                <a:lnTo>
                  <a:pt x="17" y="67"/>
                </a:lnTo>
                <a:lnTo>
                  <a:pt x="9" y="63"/>
                </a:lnTo>
                <a:lnTo>
                  <a:pt x="0" y="63"/>
                </a:lnTo>
                <a:lnTo>
                  <a:pt x="0" y="59"/>
                </a:lnTo>
                <a:lnTo>
                  <a:pt x="0" y="56"/>
                </a:lnTo>
                <a:lnTo>
                  <a:pt x="2" y="54"/>
                </a:lnTo>
                <a:lnTo>
                  <a:pt x="6" y="54"/>
                </a:lnTo>
                <a:lnTo>
                  <a:pt x="2" y="52"/>
                </a:lnTo>
                <a:lnTo>
                  <a:pt x="0" y="50"/>
                </a:lnTo>
                <a:lnTo>
                  <a:pt x="2" y="50"/>
                </a:lnTo>
                <a:lnTo>
                  <a:pt x="13" y="46"/>
                </a:lnTo>
                <a:lnTo>
                  <a:pt x="19" y="46"/>
                </a:lnTo>
                <a:lnTo>
                  <a:pt x="21" y="48"/>
                </a:lnTo>
                <a:lnTo>
                  <a:pt x="25" y="50"/>
                </a:lnTo>
                <a:lnTo>
                  <a:pt x="31" y="46"/>
                </a:lnTo>
                <a:lnTo>
                  <a:pt x="36" y="46"/>
                </a:lnTo>
                <a:lnTo>
                  <a:pt x="42" y="48"/>
                </a:lnTo>
                <a:lnTo>
                  <a:pt x="42" y="44"/>
                </a:lnTo>
                <a:lnTo>
                  <a:pt x="38" y="36"/>
                </a:lnTo>
                <a:lnTo>
                  <a:pt x="36" y="29"/>
                </a:lnTo>
                <a:lnTo>
                  <a:pt x="38" y="25"/>
                </a:lnTo>
                <a:lnTo>
                  <a:pt x="44" y="25"/>
                </a:lnTo>
                <a:lnTo>
                  <a:pt x="44" y="27"/>
                </a:lnTo>
                <a:lnTo>
                  <a:pt x="44" y="31"/>
                </a:lnTo>
                <a:lnTo>
                  <a:pt x="52" y="32"/>
                </a:lnTo>
                <a:lnTo>
                  <a:pt x="63" y="31"/>
                </a:lnTo>
                <a:lnTo>
                  <a:pt x="63" y="27"/>
                </a:lnTo>
                <a:lnTo>
                  <a:pt x="65" y="23"/>
                </a:lnTo>
                <a:lnTo>
                  <a:pt x="71" y="21"/>
                </a:lnTo>
                <a:lnTo>
                  <a:pt x="79" y="19"/>
                </a:lnTo>
                <a:lnTo>
                  <a:pt x="77" y="9"/>
                </a:lnTo>
                <a:lnTo>
                  <a:pt x="77" y="4"/>
                </a:lnTo>
                <a:lnTo>
                  <a:pt x="82" y="2"/>
                </a:lnTo>
                <a:lnTo>
                  <a:pt x="86" y="0"/>
                </a:lnTo>
                <a:lnTo>
                  <a:pt x="90" y="4"/>
                </a:lnTo>
                <a:lnTo>
                  <a:pt x="92" y="6"/>
                </a:lnTo>
                <a:lnTo>
                  <a:pt x="94" y="9"/>
                </a:lnTo>
                <a:lnTo>
                  <a:pt x="96" y="11"/>
                </a:lnTo>
                <a:lnTo>
                  <a:pt x="100" y="13"/>
                </a:lnTo>
                <a:lnTo>
                  <a:pt x="103" y="15"/>
                </a:lnTo>
                <a:lnTo>
                  <a:pt x="105" y="15"/>
                </a:lnTo>
                <a:lnTo>
                  <a:pt x="105" y="17"/>
                </a:lnTo>
                <a:lnTo>
                  <a:pt x="107" y="21"/>
                </a:lnTo>
                <a:lnTo>
                  <a:pt x="111" y="23"/>
                </a:lnTo>
                <a:lnTo>
                  <a:pt x="115" y="23"/>
                </a:lnTo>
                <a:lnTo>
                  <a:pt x="117" y="23"/>
                </a:lnTo>
                <a:lnTo>
                  <a:pt x="119" y="23"/>
                </a:lnTo>
                <a:lnTo>
                  <a:pt x="119" y="27"/>
                </a:lnTo>
                <a:lnTo>
                  <a:pt x="123" y="29"/>
                </a:lnTo>
                <a:lnTo>
                  <a:pt x="125" y="29"/>
                </a:lnTo>
                <a:lnTo>
                  <a:pt x="130" y="29"/>
                </a:lnTo>
                <a:lnTo>
                  <a:pt x="132" y="29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56" name="Freeform 891"/>
          <p:cNvSpPr>
            <a:spLocks noEditPoints="1"/>
          </p:cNvSpPr>
          <p:nvPr/>
        </p:nvSpPr>
        <p:spPr bwMode="gray">
          <a:xfrm>
            <a:off x="3506341" y="1955385"/>
            <a:ext cx="345840" cy="407980"/>
          </a:xfrm>
          <a:custGeom>
            <a:avLst/>
            <a:gdLst>
              <a:gd name="T0" fmla="*/ 212 w 156"/>
              <a:gd name="T1" fmla="*/ 19 h 224"/>
              <a:gd name="T2" fmla="*/ 194 w 156"/>
              <a:gd name="T3" fmla="*/ 11 h 224"/>
              <a:gd name="T4" fmla="*/ 177 w 156"/>
              <a:gd name="T5" fmla="*/ 4 h 224"/>
              <a:gd name="T6" fmla="*/ 152 w 156"/>
              <a:gd name="T7" fmla="*/ 4 h 224"/>
              <a:gd name="T8" fmla="*/ 140 w 156"/>
              <a:gd name="T9" fmla="*/ 11 h 224"/>
              <a:gd name="T10" fmla="*/ 135 w 156"/>
              <a:gd name="T11" fmla="*/ 19 h 224"/>
              <a:gd name="T12" fmla="*/ 131 w 156"/>
              <a:gd name="T13" fmla="*/ 32 h 224"/>
              <a:gd name="T14" fmla="*/ 121 w 156"/>
              <a:gd name="T15" fmla="*/ 40 h 224"/>
              <a:gd name="T16" fmla="*/ 103 w 156"/>
              <a:gd name="T17" fmla="*/ 32 h 224"/>
              <a:gd name="T18" fmla="*/ 80 w 156"/>
              <a:gd name="T19" fmla="*/ 34 h 224"/>
              <a:gd name="T20" fmla="*/ 43 w 156"/>
              <a:gd name="T21" fmla="*/ 19 h 224"/>
              <a:gd name="T22" fmla="*/ 31 w 156"/>
              <a:gd name="T23" fmla="*/ 27 h 224"/>
              <a:gd name="T24" fmla="*/ 47 w 156"/>
              <a:gd name="T25" fmla="*/ 36 h 224"/>
              <a:gd name="T26" fmla="*/ 72 w 156"/>
              <a:gd name="T27" fmla="*/ 42 h 224"/>
              <a:gd name="T28" fmla="*/ 85 w 156"/>
              <a:gd name="T29" fmla="*/ 52 h 224"/>
              <a:gd name="T30" fmla="*/ 85 w 156"/>
              <a:gd name="T31" fmla="*/ 63 h 224"/>
              <a:gd name="T32" fmla="*/ 87 w 156"/>
              <a:gd name="T33" fmla="*/ 75 h 224"/>
              <a:gd name="T34" fmla="*/ 87 w 156"/>
              <a:gd name="T35" fmla="*/ 84 h 224"/>
              <a:gd name="T36" fmla="*/ 118 w 156"/>
              <a:gd name="T37" fmla="*/ 94 h 224"/>
              <a:gd name="T38" fmla="*/ 112 w 156"/>
              <a:gd name="T39" fmla="*/ 115 h 224"/>
              <a:gd name="T40" fmla="*/ 94 w 156"/>
              <a:gd name="T41" fmla="*/ 134 h 224"/>
              <a:gd name="T42" fmla="*/ 68 w 156"/>
              <a:gd name="T43" fmla="*/ 147 h 224"/>
              <a:gd name="T44" fmla="*/ 63 w 156"/>
              <a:gd name="T45" fmla="*/ 147 h 224"/>
              <a:gd name="T46" fmla="*/ 51 w 156"/>
              <a:gd name="T47" fmla="*/ 159 h 224"/>
              <a:gd name="T48" fmla="*/ 60 w 156"/>
              <a:gd name="T49" fmla="*/ 182 h 224"/>
              <a:gd name="T50" fmla="*/ 56 w 156"/>
              <a:gd name="T51" fmla="*/ 199 h 224"/>
              <a:gd name="T52" fmla="*/ 63 w 156"/>
              <a:gd name="T53" fmla="*/ 201 h 224"/>
              <a:gd name="T54" fmla="*/ 68 w 156"/>
              <a:gd name="T55" fmla="*/ 203 h 224"/>
              <a:gd name="T56" fmla="*/ 78 w 156"/>
              <a:gd name="T57" fmla="*/ 205 h 224"/>
              <a:gd name="T58" fmla="*/ 85 w 156"/>
              <a:gd name="T59" fmla="*/ 211 h 224"/>
              <a:gd name="T60" fmla="*/ 72 w 156"/>
              <a:gd name="T61" fmla="*/ 218 h 224"/>
              <a:gd name="T62" fmla="*/ 85 w 156"/>
              <a:gd name="T63" fmla="*/ 215 h 224"/>
              <a:gd name="T64" fmla="*/ 92 w 156"/>
              <a:gd name="T65" fmla="*/ 217 h 224"/>
              <a:gd name="T66" fmla="*/ 101 w 156"/>
              <a:gd name="T67" fmla="*/ 222 h 224"/>
              <a:gd name="T68" fmla="*/ 118 w 156"/>
              <a:gd name="T69" fmla="*/ 215 h 224"/>
              <a:gd name="T70" fmla="*/ 138 w 156"/>
              <a:gd name="T71" fmla="*/ 211 h 224"/>
              <a:gd name="T72" fmla="*/ 152 w 156"/>
              <a:gd name="T73" fmla="*/ 205 h 224"/>
              <a:gd name="T74" fmla="*/ 214 w 156"/>
              <a:gd name="T75" fmla="*/ 184 h 224"/>
              <a:gd name="T76" fmla="*/ 249 w 156"/>
              <a:gd name="T77" fmla="*/ 159 h 224"/>
              <a:gd name="T78" fmla="*/ 230 w 156"/>
              <a:gd name="T79" fmla="*/ 151 h 224"/>
              <a:gd name="T80" fmla="*/ 235 w 156"/>
              <a:gd name="T81" fmla="*/ 140 h 224"/>
              <a:gd name="T82" fmla="*/ 232 w 156"/>
              <a:gd name="T83" fmla="*/ 126 h 224"/>
              <a:gd name="T84" fmla="*/ 219 w 156"/>
              <a:gd name="T85" fmla="*/ 117 h 224"/>
              <a:gd name="T86" fmla="*/ 217 w 156"/>
              <a:gd name="T87" fmla="*/ 105 h 224"/>
              <a:gd name="T88" fmla="*/ 219 w 156"/>
              <a:gd name="T89" fmla="*/ 96 h 224"/>
              <a:gd name="T90" fmla="*/ 212 w 156"/>
              <a:gd name="T91" fmla="*/ 76 h 224"/>
              <a:gd name="T92" fmla="*/ 217 w 156"/>
              <a:gd name="T93" fmla="*/ 52 h 224"/>
              <a:gd name="T94" fmla="*/ 212 w 156"/>
              <a:gd name="T95" fmla="*/ 42 h 224"/>
              <a:gd name="T96" fmla="*/ 210 w 156"/>
              <a:gd name="T97" fmla="*/ 25 h 224"/>
              <a:gd name="T98" fmla="*/ 4 w 156"/>
              <a:gd name="T99" fmla="*/ 218 h 224"/>
              <a:gd name="T100" fmla="*/ 16 w 156"/>
              <a:gd name="T101" fmla="*/ 224 h 224"/>
              <a:gd name="T102" fmla="*/ 12 w 156"/>
              <a:gd name="T103" fmla="*/ 215 h 22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156" h="224">
                <a:moveTo>
                  <a:pt x="133" y="19"/>
                </a:moveTo>
                <a:lnTo>
                  <a:pt x="131" y="19"/>
                </a:lnTo>
                <a:lnTo>
                  <a:pt x="127" y="17"/>
                </a:lnTo>
                <a:lnTo>
                  <a:pt x="123" y="15"/>
                </a:lnTo>
                <a:lnTo>
                  <a:pt x="119" y="11"/>
                </a:lnTo>
                <a:lnTo>
                  <a:pt x="115" y="5"/>
                </a:lnTo>
                <a:lnTo>
                  <a:pt x="111" y="0"/>
                </a:lnTo>
                <a:lnTo>
                  <a:pt x="108" y="4"/>
                </a:lnTo>
                <a:lnTo>
                  <a:pt x="102" y="5"/>
                </a:lnTo>
                <a:lnTo>
                  <a:pt x="98" y="5"/>
                </a:lnTo>
                <a:lnTo>
                  <a:pt x="94" y="4"/>
                </a:lnTo>
                <a:lnTo>
                  <a:pt x="92" y="7"/>
                </a:lnTo>
                <a:lnTo>
                  <a:pt x="90" y="9"/>
                </a:lnTo>
                <a:lnTo>
                  <a:pt x="87" y="11"/>
                </a:lnTo>
                <a:lnTo>
                  <a:pt x="85" y="15"/>
                </a:lnTo>
                <a:lnTo>
                  <a:pt x="83" y="17"/>
                </a:lnTo>
                <a:lnTo>
                  <a:pt x="83" y="19"/>
                </a:lnTo>
                <a:lnTo>
                  <a:pt x="83" y="23"/>
                </a:lnTo>
                <a:lnTo>
                  <a:pt x="83" y="27"/>
                </a:lnTo>
                <a:lnTo>
                  <a:pt x="81" y="32"/>
                </a:lnTo>
                <a:lnTo>
                  <a:pt x="77" y="34"/>
                </a:lnTo>
                <a:lnTo>
                  <a:pt x="75" y="38"/>
                </a:lnTo>
                <a:lnTo>
                  <a:pt x="75" y="40"/>
                </a:lnTo>
                <a:lnTo>
                  <a:pt x="67" y="34"/>
                </a:lnTo>
                <a:lnTo>
                  <a:pt x="64" y="32"/>
                </a:lnTo>
                <a:lnTo>
                  <a:pt x="62" y="34"/>
                </a:lnTo>
                <a:lnTo>
                  <a:pt x="58" y="34"/>
                </a:lnTo>
                <a:lnTo>
                  <a:pt x="50" y="34"/>
                </a:lnTo>
                <a:lnTo>
                  <a:pt x="44" y="34"/>
                </a:lnTo>
                <a:lnTo>
                  <a:pt x="31" y="19"/>
                </a:lnTo>
                <a:lnTo>
                  <a:pt x="27" y="19"/>
                </a:lnTo>
                <a:lnTo>
                  <a:pt x="25" y="21"/>
                </a:lnTo>
                <a:lnTo>
                  <a:pt x="25" y="23"/>
                </a:lnTo>
                <a:lnTo>
                  <a:pt x="19" y="27"/>
                </a:lnTo>
                <a:lnTo>
                  <a:pt x="23" y="28"/>
                </a:lnTo>
                <a:lnTo>
                  <a:pt x="27" y="30"/>
                </a:lnTo>
                <a:lnTo>
                  <a:pt x="29" y="36"/>
                </a:lnTo>
                <a:lnTo>
                  <a:pt x="35" y="38"/>
                </a:lnTo>
                <a:lnTo>
                  <a:pt x="40" y="40"/>
                </a:lnTo>
                <a:lnTo>
                  <a:pt x="44" y="42"/>
                </a:lnTo>
                <a:lnTo>
                  <a:pt x="46" y="46"/>
                </a:lnTo>
                <a:lnTo>
                  <a:pt x="50" y="50"/>
                </a:lnTo>
                <a:lnTo>
                  <a:pt x="52" y="52"/>
                </a:lnTo>
                <a:lnTo>
                  <a:pt x="52" y="55"/>
                </a:lnTo>
                <a:lnTo>
                  <a:pt x="52" y="59"/>
                </a:lnTo>
                <a:lnTo>
                  <a:pt x="52" y="63"/>
                </a:lnTo>
                <a:lnTo>
                  <a:pt x="54" y="65"/>
                </a:lnTo>
                <a:lnTo>
                  <a:pt x="54" y="69"/>
                </a:lnTo>
                <a:lnTo>
                  <a:pt x="54" y="75"/>
                </a:lnTo>
                <a:lnTo>
                  <a:pt x="52" y="78"/>
                </a:lnTo>
                <a:lnTo>
                  <a:pt x="52" y="82"/>
                </a:lnTo>
                <a:lnTo>
                  <a:pt x="54" y="84"/>
                </a:lnTo>
                <a:lnTo>
                  <a:pt x="56" y="92"/>
                </a:lnTo>
                <a:lnTo>
                  <a:pt x="64" y="92"/>
                </a:lnTo>
                <a:lnTo>
                  <a:pt x="73" y="94"/>
                </a:lnTo>
                <a:lnTo>
                  <a:pt x="75" y="101"/>
                </a:lnTo>
                <a:lnTo>
                  <a:pt x="75" y="109"/>
                </a:lnTo>
                <a:lnTo>
                  <a:pt x="69" y="115"/>
                </a:lnTo>
                <a:lnTo>
                  <a:pt x="64" y="121"/>
                </a:lnTo>
                <a:lnTo>
                  <a:pt x="60" y="126"/>
                </a:lnTo>
                <a:lnTo>
                  <a:pt x="58" y="134"/>
                </a:lnTo>
                <a:lnTo>
                  <a:pt x="50" y="140"/>
                </a:lnTo>
                <a:lnTo>
                  <a:pt x="42" y="144"/>
                </a:lnTo>
                <a:lnTo>
                  <a:pt x="42" y="147"/>
                </a:lnTo>
                <a:lnTo>
                  <a:pt x="42" y="151"/>
                </a:lnTo>
                <a:lnTo>
                  <a:pt x="40" y="149"/>
                </a:lnTo>
                <a:lnTo>
                  <a:pt x="39" y="147"/>
                </a:lnTo>
                <a:lnTo>
                  <a:pt x="35" y="153"/>
                </a:lnTo>
                <a:lnTo>
                  <a:pt x="33" y="159"/>
                </a:lnTo>
                <a:lnTo>
                  <a:pt x="31" y="159"/>
                </a:lnTo>
                <a:lnTo>
                  <a:pt x="33" y="169"/>
                </a:lnTo>
                <a:lnTo>
                  <a:pt x="37" y="176"/>
                </a:lnTo>
                <a:lnTo>
                  <a:pt x="37" y="182"/>
                </a:lnTo>
                <a:lnTo>
                  <a:pt x="35" y="190"/>
                </a:lnTo>
                <a:lnTo>
                  <a:pt x="35" y="194"/>
                </a:lnTo>
                <a:lnTo>
                  <a:pt x="35" y="199"/>
                </a:lnTo>
                <a:lnTo>
                  <a:pt x="37" y="197"/>
                </a:lnTo>
                <a:lnTo>
                  <a:pt x="39" y="197"/>
                </a:lnTo>
                <a:lnTo>
                  <a:pt x="39" y="201"/>
                </a:lnTo>
                <a:lnTo>
                  <a:pt x="39" y="205"/>
                </a:lnTo>
                <a:lnTo>
                  <a:pt x="40" y="203"/>
                </a:lnTo>
                <a:lnTo>
                  <a:pt x="42" y="203"/>
                </a:lnTo>
                <a:lnTo>
                  <a:pt x="44" y="203"/>
                </a:lnTo>
                <a:lnTo>
                  <a:pt x="48" y="205"/>
                </a:lnTo>
                <a:lnTo>
                  <a:pt x="52" y="207"/>
                </a:lnTo>
                <a:lnTo>
                  <a:pt x="52" y="209"/>
                </a:lnTo>
                <a:lnTo>
                  <a:pt x="52" y="211"/>
                </a:lnTo>
                <a:lnTo>
                  <a:pt x="50" y="211"/>
                </a:lnTo>
                <a:lnTo>
                  <a:pt x="46" y="211"/>
                </a:lnTo>
                <a:lnTo>
                  <a:pt x="44" y="218"/>
                </a:lnTo>
                <a:lnTo>
                  <a:pt x="46" y="218"/>
                </a:lnTo>
                <a:lnTo>
                  <a:pt x="50" y="218"/>
                </a:lnTo>
                <a:lnTo>
                  <a:pt x="52" y="215"/>
                </a:lnTo>
                <a:lnTo>
                  <a:pt x="54" y="215"/>
                </a:lnTo>
                <a:lnTo>
                  <a:pt x="56" y="215"/>
                </a:lnTo>
                <a:lnTo>
                  <a:pt x="56" y="217"/>
                </a:lnTo>
                <a:lnTo>
                  <a:pt x="56" y="220"/>
                </a:lnTo>
                <a:lnTo>
                  <a:pt x="58" y="220"/>
                </a:lnTo>
                <a:lnTo>
                  <a:pt x="62" y="222"/>
                </a:lnTo>
                <a:lnTo>
                  <a:pt x="65" y="220"/>
                </a:lnTo>
                <a:lnTo>
                  <a:pt x="69" y="220"/>
                </a:lnTo>
                <a:lnTo>
                  <a:pt x="73" y="215"/>
                </a:lnTo>
                <a:lnTo>
                  <a:pt x="79" y="211"/>
                </a:lnTo>
                <a:lnTo>
                  <a:pt x="81" y="211"/>
                </a:lnTo>
                <a:lnTo>
                  <a:pt x="85" y="211"/>
                </a:lnTo>
                <a:lnTo>
                  <a:pt x="83" y="209"/>
                </a:lnTo>
                <a:lnTo>
                  <a:pt x="83" y="207"/>
                </a:lnTo>
                <a:lnTo>
                  <a:pt x="94" y="205"/>
                </a:lnTo>
                <a:lnTo>
                  <a:pt x="100" y="207"/>
                </a:lnTo>
                <a:lnTo>
                  <a:pt x="111" y="197"/>
                </a:lnTo>
                <a:lnTo>
                  <a:pt x="133" y="184"/>
                </a:lnTo>
                <a:lnTo>
                  <a:pt x="156" y="169"/>
                </a:lnTo>
                <a:lnTo>
                  <a:pt x="154" y="165"/>
                </a:lnTo>
                <a:lnTo>
                  <a:pt x="154" y="159"/>
                </a:lnTo>
                <a:lnTo>
                  <a:pt x="150" y="157"/>
                </a:lnTo>
                <a:lnTo>
                  <a:pt x="144" y="155"/>
                </a:lnTo>
                <a:lnTo>
                  <a:pt x="142" y="151"/>
                </a:lnTo>
                <a:lnTo>
                  <a:pt x="142" y="147"/>
                </a:lnTo>
                <a:lnTo>
                  <a:pt x="144" y="144"/>
                </a:lnTo>
                <a:lnTo>
                  <a:pt x="146" y="140"/>
                </a:lnTo>
                <a:lnTo>
                  <a:pt x="146" y="136"/>
                </a:lnTo>
                <a:lnTo>
                  <a:pt x="144" y="130"/>
                </a:lnTo>
                <a:lnTo>
                  <a:pt x="144" y="126"/>
                </a:lnTo>
                <a:lnTo>
                  <a:pt x="140" y="124"/>
                </a:lnTo>
                <a:lnTo>
                  <a:pt x="138" y="119"/>
                </a:lnTo>
                <a:lnTo>
                  <a:pt x="136" y="117"/>
                </a:lnTo>
                <a:lnTo>
                  <a:pt x="136" y="115"/>
                </a:lnTo>
                <a:lnTo>
                  <a:pt x="135" y="109"/>
                </a:lnTo>
                <a:lnTo>
                  <a:pt x="135" y="105"/>
                </a:lnTo>
                <a:lnTo>
                  <a:pt x="136" y="101"/>
                </a:lnTo>
                <a:lnTo>
                  <a:pt x="136" y="98"/>
                </a:lnTo>
                <a:lnTo>
                  <a:pt x="136" y="96"/>
                </a:lnTo>
                <a:lnTo>
                  <a:pt x="136" y="90"/>
                </a:lnTo>
                <a:lnTo>
                  <a:pt x="135" y="88"/>
                </a:lnTo>
                <a:lnTo>
                  <a:pt x="131" y="76"/>
                </a:lnTo>
                <a:lnTo>
                  <a:pt x="127" y="63"/>
                </a:lnTo>
                <a:lnTo>
                  <a:pt x="131" y="57"/>
                </a:lnTo>
                <a:lnTo>
                  <a:pt x="135" y="52"/>
                </a:lnTo>
                <a:lnTo>
                  <a:pt x="135" y="44"/>
                </a:lnTo>
                <a:lnTo>
                  <a:pt x="133" y="40"/>
                </a:lnTo>
                <a:lnTo>
                  <a:pt x="131" y="42"/>
                </a:lnTo>
                <a:lnTo>
                  <a:pt x="129" y="40"/>
                </a:lnTo>
                <a:lnTo>
                  <a:pt x="127" y="30"/>
                </a:lnTo>
                <a:lnTo>
                  <a:pt x="129" y="25"/>
                </a:lnTo>
                <a:lnTo>
                  <a:pt x="133" y="19"/>
                </a:lnTo>
                <a:close/>
                <a:moveTo>
                  <a:pt x="2" y="213"/>
                </a:moveTo>
                <a:lnTo>
                  <a:pt x="4" y="218"/>
                </a:lnTo>
                <a:lnTo>
                  <a:pt x="0" y="218"/>
                </a:lnTo>
                <a:lnTo>
                  <a:pt x="4" y="220"/>
                </a:lnTo>
                <a:lnTo>
                  <a:pt x="10" y="224"/>
                </a:lnTo>
                <a:lnTo>
                  <a:pt x="10" y="220"/>
                </a:lnTo>
                <a:lnTo>
                  <a:pt x="10" y="217"/>
                </a:lnTo>
                <a:lnTo>
                  <a:pt x="6" y="215"/>
                </a:lnTo>
                <a:lnTo>
                  <a:pt x="2" y="213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57" name="Freeform 894"/>
          <p:cNvSpPr>
            <a:spLocks noEditPoints="1"/>
          </p:cNvSpPr>
          <p:nvPr/>
        </p:nvSpPr>
        <p:spPr bwMode="gray">
          <a:xfrm>
            <a:off x="3872651" y="3800444"/>
            <a:ext cx="429741" cy="304165"/>
          </a:xfrm>
          <a:custGeom>
            <a:avLst/>
            <a:gdLst>
              <a:gd name="T0" fmla="*/ 184 w 194"/>
              <a:gd name="T1" fmla="*/ 42 h 167"/>
              <a:gd name="T2" fmla="*/ 181 w 194"/>
              <a:gd name="T3" fmla="*/ 56 h 167"/>
              <a:gd name="T4" fmla="*/ 182 w 194"/>
              <a:gd name="T5" fmla="*/ 63 h 167"/>
              <a:gd name="T6" fmla="*/ 196 w 194"/>
              <a:gd name="T7" fmla="*/ 63 h 167"/>
              <a:gd name="T8" fmla="*/ 202 w 194"/>
              <a:gd name="T9" fmla="*/ 63 h 167"/>
              <a:gd name="T10" fmla="*/ 210 w 194"/>
              <a:gd name="T11" fmla="*/ 75 h 167"/>
              <a:gd name="T12" fmla="*/ 214 w 194"/>
              <a:gd name="T13" fmla="*/ 82 h 167"/>
              <a:gd name="T14" fmla="*/ 229 w 194"/>
              <a:gd name="T15" fmla="*/ 88 h 167"/>
              <a:gd name="T16" fmla="*/ 281 w 194"/>
              <a:gd name="T17" fmla="*/ 105 h 167"/>
              <a:gd name="T18" fmla="*/ 257 w 194"/>
              <a:gd name="T19" fmla="*/ 153 h 167"/>
              <a:gd name="T20" fmla="*/ 221 w 194"/>
              <a:gd name="T21" fmla="*/ 159 h 167"/>
              <a:gd name="T22" fmla="*/ 200 w 194"/>
              <a:gd name="T23" fmla="*/ 161 h 167"/>
              <a:gd name="T24" fmla="*/ 179 w 194"/>
              <a:gd name="T25" fmla="*/ 163 h 167"/>
              <a:gd name="T26" fmla="*/ 170 w 194"/>
              <a:gd name="T27" fmla="*/ 157 h 167"/>
              <a:gd name="T28" fmla="*/ 157 w 194"/>
              <a:gd name="T29" fmla="*/ 161 h 167"/>
              <a:gd name="T30" fmla="*/ 152 w 194"/>
              <a:gd name="T31" fmla="*/ 167 h 167"/>
              <a:gd name="T32" fmla="*/ 140 w 194"/>
              <a:gd name="T33" fmla="*/ 167 h 167"/>
              <a:gd name="T34" fmla="*/ 128 w 194"/>
              <a:gd name="T35" fmla="*/ 165 h 167"/>
              <a:gd name="T36" fmla="*/ 111 w 194"/>
              <a:gd name="T37" fmla="*/ 163 h 167"/>
              <a:gd name="T38" fmla="*/ 96 w 194"/>
              <a:gd name="T39" fmla="*/ 165 h 167"/>
              <a:gd name="T40" fmla="*/ 83 w 194"/>
              <a:gd name="T41" fmla="*/ 165 h 167"/>
              <a:gd name="T42" fmla="*/ 67 w 194"/>
              <a:gd name="T43" fmla="*/ 165 h 167"/>
              <a:gd name="T44" fmla="*/ 67 w 194"/>
              <a:gd name="T45" fmla="*/ 157 h 167"/>
              <a:gd name="T46" fmla="*/ 60 w 194"/>
              <a:gd name="T47" fmla="*/ 153 h 167"/>
              <a:gd name="T48" fmla="*/ 51 w 194"/>
              <a:gd name="T49" fmla="*/ 152 h 167"/>
              <a:gd name="T50" fmla="*/ 40 w 194"/>
              <a:gd name="T51" fmla="*/ 142 h 167"/>
              <a:gd name="T52" fmla="*/ 37 w 194"/>
              <a:gd name="T53" fmla="*/ 130 h 167"/>
              <a:gd name="T54" fmla="*/ 27 w 194"/>
              <a:gd name="T55" fmla="*/ 125 h 167"/>
              <a:gd name="T56" fmla="*/ 18 w 194"/>
              <a:gd name="T57" fmla="*/ 119 h 167"/>
              <a:gd name="T58" fmla="*/ 2 w 194"/>
              <a:gd name="T59" fmla="*/ 117 h 167"/>
              <a:gd name="T60" fmla="*/ 0 w 194"/>
              <a:gd name="T61" fmla="*/ 109 h 167"/>
              <a:gd name="T62" fmla="*/ 2 w 194"/>
              <a:gd name="T63" fmla="*/ 107 h 167"/>
              <a:gd name="T64" fmla="*/ 16 w 194"/>
              <a:gd name="T65" fmla="*/ 105 h 167"/>
              <a:gd name="T66" fmla="*/ 18 w 194"/>
              <a:gd name="T67" fmla="*/ 102 h 167"/>
              <a:gd name="T68" fmla="*/ 21 w 194"/>
              <a:gd name="T69" fmla="*/ 90 h 167"/>
              <a:gd name="T70" fmla="*/ 25 w 194"/>
              <a:gd name="T71" fmla="*/ 77 h 167"/>
              <a:gd name="T72" fmla="*/ 31 w 194"/>
              <a:gd name="T73" fmla="*/ 61 h 167"/>
              <a:gd name="T74" fmla="*/ 34 w 194"/>
              <a:gd name="T75" fmla="*/ 58 h 167"/>
              <a:gd name="T76" fmla="*/ 47 w 194"/>
              <a:gd name="T77" fmla="*/ 54 h 167"/>
              <a:gd name="T78" fmla="*/ 53 w 194"/>
              <a:gd name="T79" fmla="*/ 48 h 167"/>
              <a:gd name="T80" fmla="*/ 60 w 194"/>
              <a:gd name="T81" fmla="*/ 38 h 167"/>
              <a:gd name="T82" fmla="*/ 66 w 194"/>
              <a:gd name="T83" fmla="*/ 25 h 167"/>
              <a:gd name="T84" fmla="*/ 77 w 194"/>
              <a:gd name="T85" fmla="*/ 13 h 167"/>
              <a:gd name="T86" fmla="*/ 94 w 194"/>
              <a:gd name="T87" fmla="*/ 8 h 167"/>
              <a:gd name="T88" fmla="*/ 103 w 194"/>
              <a:gd name="T89" fmla="*/ 8 h 167"/>
              <a:gd name="T90" fmla="*/ 104 w 194"/>
              <a:gd name="T91" fmla="*/ 11 h 167"/>
              <a:gd name="T92" fmla="*/ 111 w 194"/>
              <a:gd name="T93" fmla="*/ 0 h 167"/>
              <a:gd name="T94" fmla="*/ 123 w 194"/>
              <a:gd name="T95" fmla="*/ 4 h 167"/>
              <a:gd name="T96" fmla="*/ 137 w 194"/>
              <a:gd name="T97" fmla="*/ 6 h 167"/>
              <a:gd name="T98" fmla="*/ 148 w 194"/>
              <a:gd name="T99" fmla="*/ 11 h 167"/>
              <a:gd name="T100" fmla="*/ 168 w 194"/>
              <a:gd name="T101" fmla="*/ 15 h 167"/>
              <a:gd name="T102" fmla="*/ 182 w 194"/>
              <a:gd name="T103" fmla="*/ 27 h 167"/>
              <a:gd name="T104" fmla="*/ 187 w 194"/>
              <a:gd name="T105" fmla="*/ 34 h 167"/>
              <a:gd name="T106" fmla="*/ 104 w 194"/>
              <a:gd name="T107" fmla="*/ 34 h 167"/>
              <a:gd name="T108" fmla="*/ 114 w 194"/>
              <a:gd name="T109" fmla="*/ 38 h 167"/>
              <a:gd name="T110" fmla="*/ 104 w 194"/>
              <a:gd name="T111" fmla="*/ 44 h 167"/>
              <a:gd name="T112" fmla="*/ 96 w 194"/>
              <a:gd name="T113" fmla="*/ 38 h 167"/>
              <a:gd name="T114" fmla="*/ 101 w 194"/>
              <a:gd name="T115" fmla="*/ 36 h 167"/>
              <a:gd name="T116" fmla="*/ 104 w 194"/>
              <a:gd name="T117" fmla="*/ 34 h 167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94" h="167">
                <a:moveTo>
                  <a:pt x="119" y="36"/>
                </a:moveTo>
                <a:lnTo>
                  <a:pt x="115" y="42"/>
                </a:lnTo>
                <a:lnTo>
                  <a:pt x="113" y="50"/>
                </a:lnTo>
                <a:lnTo>
                  <a:pt x="112" y="56"/>
                </a:lnTo>
                <a:lnTo>
                  <a:pt x="112" y="59"/>
                </a:lnTo>
                <a:lnTo>
                  <a:pt x="113" y="63"/>
                </a:lnTo>
                <a:lnTo>
                  <a:pt x="117" y="63"/>
                </a:lnTo>
                <a:lnTo>
                  <a:pt x="121" y="63"/>
                </a:lnTo>
                <a:lnTo>
                  <a:pt x="123" y="63"/>
                </a:lnTo>
                <a:lnTo>
                  <a:pt x="127" y="63"/>
                </a:lnTo>
                <a:lnTo>
                  <a:pt x="123" y="69"/>
                </a:lnTo>
                <a:lnTo>
                  <a:pt x="129" y="75"/>
                </a:lnTo>
                <a:lnTo>
                  <a:pt x="131" y="79"/>
                </a:lnTo>
                <a:lnTo>
                  <a:pt x="133" y="82"/>
                </a:lnTo>
                <a:lnTo>
                  <a:pt x="136" y="86"/>
                </a:lnTo>
                <a:lnTo>
                  <a:pt x="142" y="88"/>
                </a:lnTo>
                <a:lnTo>
                  <a:pt x="160" y="98"/>
                </a:lnTo>
                <a:lnTo>
                  <a:pt x="175" y="105"/>
                </a:lnTo>
                <a:lnTo>
                  <a:pt x="194" y="104"/>
                </a:lnTo>
                <a:lnTo>
                  <a:pt x="160" y="153"/>
                </a:lnTo>
                <a:lnTo>
                  <a:pt x="144" y="155"/>
                </a:lnTo>
                <a:lnTo>
                  <a:pt x="138" y="159"/>
                </a:lnTo>
                <a:lnTo>
                  <a:pt x="127" y="159"/>
                </a:lnTo>
                <a:lnTo>
                  <a:pt x="125" y="161"/>
                </a:lnTo>
                <a:lnTo>
                  <a:pt x="117" y="163"/>
                </a:lnTo>
                <a:lnTo>
                  <a:pt x="110" y="163"/>
                </a:lnTo>
                <a:lnTo>
                  <a:pt x="106" y="159"/>
                </a:lnTo>
                <a:lnTo>
                  <a:pt x="106" y="157"/>
                </a:lnTo>
                <a:lnTo>
                  <a:pt x="104" y="161"/>
                </a:lnTo>
                <a:lnTo>
                  <a:pt x="98" y="161"/>
                </a:lnTo>
                <a:lnTo>
                  <a:pt x="94" y="163"/>
                </a:lnTo>
                <a:lnTo>
                  <a:pt x="94" y="167"/>
                </a:lnTo>
                <a:lnTo>
                  <a:pt x="90" y="167"/>
                </a:lnTo>
                <a:lnTo>
                  <a:pt x="87" y="167"/>
                </a:lnTo>
                <a:lnTo>
                  <a:pt x="83" y="167"/>
                </a:lnTo>
                <a:lnTo>
                  <a:pt x="79" y="165"/>
                </a:lnTo>
                <a:lnTo>
                  <a:pt x="73" y="163"/>
                </a:lnTo>
                <a:lnTo>
                  <a:pt x="69" y="163"/>
                </a:lnTo>
                <a:lnTo>
                  <a:pt x="65" y="165"/>
                </a:lnTo>
                <a:lnTo>
                  <a:pt x="60" y="165"/>
                </a:lnTo>
                <a:lnTo>
                  <a:pt x="56" y="165"/>
                </a:lnTo>
                <a:lnTo>
                  <a:pt x="52" y="165"/>
                </a:lnTo>
                <a:lnTo>
                  <a:pt x="46" y="165"/>
                </a:lnTo>
                <a:lnTo>
                  <a:pt x="42" y="165"/>
                </a:lnTo>
                <a:lnTo>
                  <a:pt x="42" y="161"/>
                </a:lnTo>
                <a:lnTo>
                  <a:pt x="42" y="157"/>
                </a:lnTo>
                <a:lnTo>
                  <a:pt x="39" y="153"/>
                </a:lnTo>
                <a:lnTo>
                  <a:pt x="37" y="153"/>
                </a:lnTo>
                <a:lnTo>
                  <a:pt x="31" y="152"/>
                </a:lnTo>
                <a:lnTo>
                  <a:pt x="29" y="148"/>
                </a:lnTo>
                <a:lnTo>
                  <a:pt x="25" y="142"/>
                </a:lnTo>
                <a:lnTo>
                  <a:pt x="23" y="134"/>
                </a:lnTo>
                <a:lnTo>
                  <a:pt x="23" y="130"/>
                </a:lnTo>
                <a:lnTo>
                  <a:pt x="19" y="129"/>
                </a:lnTo>
                <a:lnTo>
                  <a:pt x="17" y="125"/>
                </a:lnTo>
                <a:lnTo>
                  <a:pt x="14" y="121"/>
                </a:lnTo>
                <a:lnTo>
                  <a:pt x="12" y="119"/>
                </a:lnTo>
                <a:lnTo>
                  <a:pt x="8" y="117"/>
                </a:lnTo>
                <a:lnTo>
                  <a:pt x="2" y="117"/>
                </a:lnTo>
                <a:lnTo>
                  <a:pt x="0" y="115"/>
                </a:lnTo>
                <a:lnTo>
                  <a:pt x="0" y="109"/>
                </a:lnTo>
                <a:lnTo>
                  <a:pt x="2" y="107"/>
                </a:lnTo>
                <a:lnTo>
                  <a:pt x="6" y="105"/>
                </a:lnTo>
                <a:lnTo>
                  <a:pt x="10" y="105"/>
                </a:lnTo>
                <a:lnTo>
                  <a:pt x="12" y="104"/>
                </a:lnTo>
                <a:lnTo>
                  <a:pt x="12" y="102"/>
                </a:lnTo>
                <a:lnTo>
                  <a:pt x="14" y="96"/>
                </a:lnTo>
                <a:lnTo>
                  <a:pt x="14" y="90"/>
                </a:lnTo>
                <a:lnTo>
                  <a:pt x="14" y="82"/>
                </a:lnTo>
                <a:lnTo>
                  <a:pt x="16" y="77"/>
                </a:lnTo>
                <a:lnTo>
                  <a:pt x="19" y="67"/>
                </a:lnTo>
                <a:lnTo>
                  <a:pt x="19" y="61"/>
                </a:lnTo>
                <a:lnTo>
                  <a:pt x="19" y="59"/>
                </a:lnTo>
                <a:lnTo>
                  <a:pt x="21" y="58"/>
                </a:lnTo>
                <a:lnTo>
                  <a:pt x="25" y="56"/>
                </a:lnTo>
                <a:lnTo>
                  <a:pt x="29" y="54"/>
                </a:lnTo>
                <a:lnTo>
                  <a:pt x="31" y="52"/>
                </a:lnTo>
                <a:lnTo>
                  <a:pt x="33" y="48"/>
                </a:lnTo>
                <a:lnTo>
                  <a:pt x="35" y="44"/>
                </a:lnTo>
                <a:lnTo>
                  <a:pt x="37" y="38"/>
                </a:lnTo>
                <a:lnTo>
                  <a:pt x="39" y="33"/>
                </a:lnTo>
                <a:lnTo>
                  <a:pt x="41" y="25"/>
                </a:lnTo>
                <a:lnTo>
                  <a:pt x="44" y="21"/>
                </a:lnTo>
                <a:lnTo>
                  <a:pt x="48" y="13"/>
                </a:lnTo>
                <a:lnTo>
                  <a:pt x="52" y="10"/>
                </a:lnTo>
                <a:lnTo>
                  <a:pt x="58" y="8"/>
                </a:lnTo>
                <a:lnTo>
                  <a:pt x="62" y="8"/>
                </a:lnTo>
                <a:lnTo>
                  <a:pt x="64" y="8"/>
                </a:lnTo>
                <a:lnTo>
                  <a:pt x="65" y="11"/>
                </a:lnTo>
                <a:lnTo>
                  <a:pt x="69" y="0"/>
                </a:lnTo>
                <a:lnTo>
                  <a:pt x="73" y="0"/>
                </a:lnTo>
                <a:lnTo>
                  <a:pt x="77" y="4"/>
                </a:lnTo>
                <a:lnTo>
                  <a:pt x="81" y="8"/>
                </a:lnTo>
                <a:lnTo>
                  <a:pt x="85" y="6"/>
                </a:lnTo>
                <a:lnTo>
                  <a:pt x="87" y="8"/>
                </a:lnTo>
                <a:lnTo>
                  <a:pt x="92" y="11"/>
                </a:lnTo>
                <a:lnTo>
                  <a:pt x="100" y="13"/>
                </a:lnTo>
                <a:lnTo>
                  <a:pt x="104" y="15"/>
                </a:lnTo>
                <a:lnTo>
                  <a:pt x="110" y="21"/>
                </a:lnTo>
                <a:lnTo>
                  <a:pt x="113" y="27"/>
                </a:lnTo>
                <a:lnTo>
                  <a:pt x="115" y="33"/>
                </a:lnTo>
                <a:lnTo>
                  <a:pt x="117" y="34"/>
                </a:lnTo>
                <a:lnTo>
                  <a:pt x="119" y="36"/>
                </a:lnTo>
                <a:close/>
                <a:moveTo>
                  <a:pt x="65" y="34"/>
                </a:moveTo>
                <a:lnTo>
                  <a:pt x="69" y="36"/>
                </a:lnTo>
                <a:lnTo>
                  <a:pt x="71" y="38"/>
                </a:lnTo>
                <a:lnTo>
                  <a:pt x="67" y="42"/>
                </a:lnTo>
                <a:lnTo>
                  <a:pt x="65" y="44"/>
                </a:lnTo>
                <a:lnTo>
                  <a:pt x="62" y="42"/>
                </a:lnTo>
                <a:lnTo>
                  <a:pt x="60" y="38"/>
                </a:lnTo>
                <a:lnTo>
                  <a:pt x="60" y="36"/>
                </a:lnTo>
                <a:lnTo>
                  <a:pt x="62" y="36"/>
                </a:lnTo>
                <a:lnTo>
                  <a:pt x="62" y="34"/>
                </a:lnTo>
                <a:lnTo>
                  <a:pt x="65" y="34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58" name="Freeform 895"/>
          <p:cNvSpPr>
            <a:spLocks/>
          </p:cNvSpPr>
          <p:nvPr/>
        </p:nvSpPr>
        <p:spPr bwMode="gray">
          <a:xfrm>
            <a:off x="3588213" y="2388864"/>
            <a:ext cx="16371" cy="16392"/>
          </a:xfrm>
          <a:custGeom>
            <a:avLst/>
            <a:gdLst>
              <a:gd name="T0" fmla="*/ 3 w 7"/>
              <a:gd name="T1" fmla="*/ 0 h 9"/>
              <a:gd name="T2" fmla="*/ 2 w 7"/>
              <a:gd name="T3" fmla="*/ 2 h 9"/>
              <a:gd name="T4" fmla="*/ 0 w 7"/>
              <a:gd name="T5" fmla="*/ 2 h 9"/>
              <a:gd name="T6" fmla="*/ 2 w 7"/>
              <a:gd name="T7" fmla="*/ 5 h 9"/>
              <a:gd name="T8" fmla="*/ 3 w 7"/>
              <a:gd name="T9" fmla="*/ 9 h 9"/>
              <a:gd name="T10" fmla="*/ 11 w 7"/>
              <a:gd name="T11" fmla="*/ 7 h 9"/>
              <a:gd name="T12" fmla="*/ 15 w 7"/>
              <a:gd name="T13" fmla="*/ 7 h 9"/>
              <a:gd name="T14" fmla="*/ 15 w 7"/>
              <a:gd name="T15" fmla="*/ 3 h 9"/>
              <a:gd name="T16" fmla="*/ 15 w 7"/>
              <a:gd name="T17" fmla="*/ 0 h 9"/>
              <a:gd name="T18" fmla="*/ 3 w 7"/>
              <a:gd name="T19" fmla="*/ 0 h 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7" h="9">
                <a:moveTo>
                  <a:pt x="3" y="0"/>
                </a:moveTo>
                <a:lnTo>
                  <a:pt x="2" y="2"/>
                </a:lnTo>
                <a:lnTo>
                  <a:pt x="0" y="2"/>
                </a:lnTo>
                <a:lnTo>
                  <a:pt x="2" y="5"/>
                </a:lnTo>
                <a:lnTo>
                  <a:pt x="3" y="9"/>
                </a:lnTo>
                <a:lnTo>
                  <a:pt x="5" y="7"/>
                </a:lnTo>
                <a:lnTo>
                  <a:pt x="7" y="7"/>
                </a:lnTo>
                <a:lnTo>
                  <a:pt x="7" y="3"/>
                </a:lnTo>
                <a:lnTo>
                  <a:pt x="7" y="0"/>
                </a:lnTo>
                <a:lnTo>
                  <a:pt x="3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59" name="Freeform 896"/>
          <p:cNvSpPr>
            <a:spLocks/>
          </p:cNvSpPr>
          <p:nvPr/>
        </p:nvSpPr>
        <p:spPr bwMode="gray">
          <a:xfrm>
            <a:off x="3580027" y="2412541"/>
            <a:ext cx="32743" cy="21856"/>
          </a:xfrm>
          <a:custGeom>
            <a:avLst/>
            <a:gdLst>
              <a:gd name="T0" fmla="*/ 6 w 15"/>
              <a:gd name="T1" fmla="*/ 0 h 12"/>
              <a:gd name="T2" fmla="*/ 2 w 15"/>
              <a:gd name="T3" fmla="*/ 2 h 12"/>
              <a:gd name="T4" fmla="*/ 0 w 15"/>
              <a:gd name="T5" fmla="*/ 4 h 12"/>
              <a:gd name="T6" fmla="*/ 0 w 15"/>
              <a:gd name="T7" fmla="*/ 6 h 12"/>
              <a:gd name="T8" fmla="*/ 0 w 15"/>
              <a:gd name="T9" fmla="*/ 8 h 12"/>
              <a:gd name="T10" fmla="*/ 2 w 15"/>
              <a:gd name="T11" fmla="*/ 10 h 12"/>
              <a:gd name="T12" fmla="*/ 6 w 15"/>
              <a:gd name="T13" fmla="*/ 12 h 12"/>
              <a:gd name="T14" fmla="*/ 15 w 15"/>
              <a:gd name="T15" fmla="*/ 12 h 12"/>
              <a:gd name="T16" fmla="*/ 19 w 15"/>
              <a:gd name="T17" fmla="*/ 10 h 12"/>
              <a:gd name="T18" fmla="*/ 19 w 15"/>
              <a:gd name="T19" fmla="*/ 6 h 12"/>
              <a:gd name="T20" fmla="*/ 21 w 15"/>
              <a:gd name="T21" fmla="*/ 4 h 12"/>
              <a:gd name="T22" fmla="*/ 21 w 15"/>
              <a:gd name="T23" fmla="*/ 2 h 12"/>
              <a:gd name="T24" fmla="*/ 19 w 15"/>
              <a:gd name="T25" fmla="*/ 0 h 12"/>
              <a:gd name="T26" fmla="*/ 6 w 15"/>
              <a:gd name="T27" fmla="*/ 0 h 1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15" h="12">
                <a:moveTo>
                  <a:pt x="6" y="0"/>
                </a:moveTo>
                <a:lnTo>
                  <a:pt x="2" y="2"/>
                </a:lnTo>
                <a:lnTo>
                  <a:pt x="0" y="4"/>
                </a:lnTo>
                <a:lnTo>
                  <a:pt x="0" y="6"/>
                </a:lnTo>
                <a:lnTo>
                  <a:pt x="0" y="8"/>
                </a:lnTo>
                <a:lnTo>
                  <a:pt x="2" y="10"/>
                </a:lnTo>
                <a:lnTo>
                  <a:pt x="6" y="12"/>
                </a:lnTo>
                <a:lnTo>
                  <a:pt x="9" y="12"/>
                </a:lnTo>
                <a:lnTo>
                  <a:pt x="13" y="10"/>
                </a:lnTo>
                <a:lnTo>
                  <a:pt x="13" y="6"/>
                </a:lnTo>
                <a:lnTo>
                  <a:pt x="15" y="4"/>
                </a:lnTo>
                <a:lnTo>
                  <a:pt x="15" y="2"/>
                </a:lnTo>
                <a:lnTo>
                  <a:pt x="13" y="0"/>
                </a:lnTo>
                <a:lnTo>
                  <a:pt x="6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60" name="Freeform 897"/>
          <p:cNvSpPr>
            <a:spLocks/>
          </p:cNvSpPr>
          <p:nvPr/>
        </p:nvSpPr>
        <p:spPr bwMode="gray">
          <a:xfrm>
            <a:off x="3631203" y="2374296"/>
            <a:ext cx="126876" cy="80139"/>
          </a:xfrm>
          <a:custGeom>
            <a:avLst/>
            <a:gdLst>
              <a:gd name="T0" fmla="*/ 86 w 57"/>
              <a:gd name="T1" fmla="*/ 15 h 44"/>
              <a:gd name="T2" fmla="*/ 91 w 57"/>
              <a:gd name="T3" fmla="*/ 11 h 44"/>
              <a:gd name="T4" fmla="*/ 91 w 57"/>
              <a:gd name="T5" fmla="*/ 10 h 44"/>
              <a:gd name="T6" fmla="*/ 94 w 57"/>
              <a:gd name="T7" fmla="*/ 8 h 44"/>
              <a:gd name="T8" fmla="*/ 91 w 57"/>
              <a:gd name="T9" fmla="*/ 4 h 44"/>
              <a:gd name="T10" fmla="*/ 90 w 57"/>
              <a:gd name="T11" fmla="*/ 2 h 44"/>
              <a:gd name="T12" fmla="*/ 90 w 57"/>
              <a:gd name="T13" fmla="*/ 4 h 44"/>
              <a:gd name="T14" fmla="*/ 90 w 57"/>
              <a:gd name="T15" fmla="*/ 6 h 44"/>
              <a:gd name="T16" fmla="*/ 67 w 57"/>
              <a:gd name="T17" fmla="*/ 2 h 44"/>
              <a:gd name="T18" fmla="*/ 45 w 57"/>
              <a:gd name="T19" fmla="*/ 0 h 44"/>
              <a:gd name="T20" fmla="*/ 41 w 57"/>
              <a:gd name="T21" fmla="*/ 2 h 44"/>
              <a:gd name="T22" fmla="*/ 38 w 57"/>
              <a:gd name="T23" fmla="*/ 4 h 44"/>
              <a:gd name="T24" fmla="*/ 28 w 57"/>
              <a:gd name="T25" fmla="*/ 4 h 44"/>
              <a:gd name="T26" fmla="*/ 20 w 57"/>
              <a:gd name="T27" fmla="*/ 4 h 44"/>
              <a:gd name="T28" fmla="*/ 12 w 57"/>
              <a:gd name="T29" fmla="*/ 6 h 44"/>
              <a:gd name="T30" fmla="*/ 0 w 57"/>
              <a:gd name="T31" fmla="*/ 10 h 44"/>
              <a:gd name="T32" fmla="*/ 0 w 57"/>
              <a:gd name="T33" fmla="*/ 15 h 44"/>
              <a:gd name="T34" fmla="*/ 0 w 57"/>
              <a:gd name="T35" fmla="*/ 25 h 44"/>
              <a:gd name="T36" fmla="*/ 12 w 57"/>
              <a:gd name="T37" fmla="*/ 27 h 44"/>
              <a:gd name="T38" fmla="*/ 12 w 57"/>
              <a:gd name="T39" fmla="*/ 31 h 44"/>
              <a:gd name="T40" fmla="*/ 12 w 57"/>
              <a:gd name="T41" fmla="*/ 35 h 44"/>
              <a:gd name="T42" fmla="*/ 14 w 57"/>
              <a:gd name="T43" fmla="*/ 35 h 44"/>
              <a:gd name="T44" fmla="*/ 17 w 57"/>
              <a:gd name="T45" fmla="*/ 35 h 44"/>
              <a:gd name="T46" fmla="*/ 24 w 57"/>
              <a:gd name="T47" fmla="*/ 33 h 44"/>
              <a:gd name="T48" fmla="*/ 24 w 57"/>
              <a:gd name="T49" fmla="*/ 33 h 44"/>
              <a:gd name="T50" fmla="*/ 28 w 57"/>
              <a:gd name="T51" fmla="*/ 33 h 44"/>
              <a:gd name="T52" fmla="*/ 38 w 57"/>
              <a:gd name="T53" fmla="*/ 33 h 44"/>
              <a:gd name="T54" fmla="*/ 45 w 57"/>
              <a:gd name="T55" fmla="*/ 36 h 44"/>
              <a:gd name="T56" fmla="*/ 49 w 57"/>
              <a:gd name="T57" fmla="*/ 38 h 44"/>
              <a:gd name="T58" fmla="*/ 53 w 57"/>
              <a:gd name="T59" fmla="*/ 38 h 44"/>
              <a:gd name="T60" fmla="*/ 57 w 57"/>
              <a:gd name="T61" fmla="*/ 44 h 44"/>
              <a:gd name="T62" fmla="*/ 70 w 57"/>
              <a:gd name="T63" fmla="*/ 42 h 44"/>
              <a:gd name="T64" fmla="*/ 70 w 57"/>
              <a:gd name="T65" fmla="*/ 38 h 44"/>
              <a:gd name="T66" fmla="*/ 73 w 57"/>
              <a:gd name="T67" fmla="*/ 35 h 44"/>
              <a:gd name="T68" fmla="*/ 76 w 57"/>
              <a:gd name="T69" fmla="*/ 33 h 44"/>
              <a:gd name="T70" fmla="*/ 79 w 57"/>
              <a:gd name="T71" fmla="*/ 31 h 44"/>
              <a:gd name="T72" fmla="*/ 76 w 57"/>
              <a:gd name="T73" fmla="*/ 25 h 44"/>
              <a:gd name="T74" fmla="*/ 73 w 57"/>
              <a:gd name="T75" fmla="*/ 21 h 44"/>
              <a:gd name="T76" fmla="*/ 73 w 57"/>
              <a:gd name="T77" fmla="*/ 17 h 44"/>
              <a:gd name="T78" fmla="*/ 79 w 57"/>
              <a:gd name="T79" fmla="*/ 15 h 44"/>
              <a:gd name="T80" fmla="*/ 86 w 57"/>
              <a:gd name="T81" fmla="*/ 15 h 4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7" h="44">
                <a:moveTo>
                  <a:pt x="52" y="15"/>
                </a:moveTo>
                <a:lnTo>
                  <a:pt x="55" y="11"/>
                </a:lnTo>
                <a:lnTo>
                  <a:pt x="55" y="10"/>
                </a:lnTo>
                <a:lnTo>
                  <a:pt x="57" y="8"/>
                </a:lnTo>
                <a:lnTo>
                  <a:pt x="55" y="4"/>
                </a:lnTo>
                <a:lnTo>
                  <a:pt x="54" y="2"/>
                </a:lnTo>
                <a:lnTo>
                  <a:pt x="54" y="4"/>
                </a:lnTo>
                <a:lnTo>
                  <a:pt x="54" y="6"/>
                </a:lnTo>
                <a:lnTo>
                  <a:pt x="40" y="2"/>
                </a:lnTo>
                <a:lnTo>
                  <a:pt x="27" y="0"/>
                </a:lnTo>
                <a:lnTo>
                  <a:pt x="25" y="2"/>
                </a:lnTo>
                <a:lnTo>
                  <a:pt x="23" y="4"/>
                </a:lnTo>
                <a:lnTo>
                  <a:pt x="17" y="4"/>
                </a:lnTo>
                <a:lnTo>
                  <a:pt x="13" y="4"/>
                </a:lnTo>
                <a:lnTo>
                  <a:pt x="6" y="6"/>
                </a:lnTo>
                <a:lnTo>
                  <a:pt x="0" y="10"/>
                </a:lnTo>
                <a:lnTo>
                  <a:pt x="0" y="15"/>
                </a:lnTo>
                <a:lnTo>
                  <a:pt x="0" y="25"/>
                </a:lnTo>
                <a:lnTo>
                  <a:pt x="6" y="27"/>
                </a:lnTo>
                <a:lnTo>
                  <a:pt x="6" y="31"/>
                </a:lnTo>
                <a:lnTo>
                  <a:pt x="6" y="35"/>
                </a:lnTo>
                <a:lnTo>
                  <a:pt x="8" y="35"/>
                </a:lnTo>
                <a:lnTo>
                  <a:pt x="11" y="35"/>
                </a:lnTo>
                <a:lnTo>
                  <a:pt x="15" y="33"/>
                </a:lnTo>
                <a:lnTo>
                  <a:pt x="17" y="33"/>
                </a:lnTo>
                <a:lnTo>
                  <a:pt x="23" y="33"/>
                </a:lnTo>
                <a:lnTo>
                  <a:pt x="27" y="36"/>
                </a:lnTo>
                <a:lnTo>
                  <a:pt x="29" y="38"/>
                </a:lnTo>
                <a:lnTo>
                  <a:pt x="32" y="38"/>
                </a:lnTo>
                <a:lnTo>
                  <a:pt x="34" y="44"/>
                </a:lnTo>
                <a:lnTo>
                  <a:pt x="42" y="42"/>
                </a:lnTo>
                <a:lnTo>
                  <a:pt x="42" y="38"/>
                </a:lnTo>
                <a:lnTo>
                  <a:pt x="44" y="35"/>
                </a:lnTo>
                <a:lnTo>
                  <a:pt x="46" y="33"/>
                </a:lnTo>
                <a:lnTo>
                  <a:pt x="48" y="31"/>
                </a:lnTo>
                <a:lnTo>
                  <a:pt x="46" y="25"/>
                </a:lnTo>
                <a:lnTo>
                  <a:pt x="44" y="21"/>
                </a:lnTo>
                <a:lnTo>
                  <a:pt x="44" y="17"/>
                </a:lnTo>
                <a:lnTo>
                  <a:pt x="48" y="15"/>
                </a:lnTo>
                <a:lnTo>
                  <a:pt x="52" y="15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61" name="Freeform 898"/>
          <p:cNvSpPr>
            <a:spLocks/>
          </p:cNvSpPr>
          <p:nvPr/>
        </p:nvSpPr>
        <p:spPr bwMode="gray">
          <a:xfrm>
            <a:off x="3983151" y="3694775"/>
            <a:ext cx="188267" cy="171206"/>
          </a:xfrm>
          <a:custGeom>
            <a:avLst/>
            <a:gdLst>
              <a:gd name="T0" fmla="*/ 47 w 85"/>
              <a:gd name="T1" fmla="*/ 0 h 94"/>
              <a:gd name="T2" fmla="*/ 40 w 85"/>
              <a:gd name="T3" fmla="*/ 6 h 94"/>
              <a:gd name="T4" fmla="*/ 27 w 85"/>
              <a:gd name="T5" fmla="*/ 6 h 94"/>
              <a:gd name="T6" fmla="*/ 21 w 85"/>
              <a:gd name="T7" fmla="*/ 6 h 94"/>
              <a:gd name="T8" fmla="*/ 16 w 85"/>
              <a:gd name="T9" fmla="*/ 10 h 94"/>
              <a:gd name="T10" fmla="*/ 16 w 85"/>
              <a:gd name="T11" fmla="*/ 14 h 94"/>
              <a:gd name="T12" fmla="*/ 14 w 85"/>
              <a:gd name="T13" fmla="*/ 16 h 94"/>
              <a:gd name="T14" fmla="*/ 6 w 85"/>
              <a:gd name="T15" fmla="*/ 18 h 94"/>
              <a:gd name="T16" fmla="*/ 6 w 85"/>
              <a:gd name="T17" fmla="*/ 21 h 94"/>
              <a:gd name="T18" fmla="*/ 6 w 85"/>
              <a:gd name="T19" fmla="*/ 27 h 94"/>
              <a:gd name="T20" fmla="*/ 6 w 85"/>
              <a:gd name="T21" fmla="*/ 33 h 94"/>
              <a:gd name="T22" fmla="*/ 4 w 85"/>
              <a:gd name="T23" fmla="*/ 39 h 94"/>
              <a:gd name="T24" fmla="*/ 2 w 85"/>
              <a:gd name="T25" fmla="*/ 43 h 94"/>
              <a:gd name="T26" fmla="*/ 0 w 85"/>
              <a:gd name="T27" fmla="*/ 50 h 94"/>
              <a:gd name="T28" fmla="*/ 0 w 85"/>
              <a:gd name="T29" fmla="*/ 54 h 94"/>
              <a:gd name="T30" fmla="*/ 2 w 85"/>
              <a:gd name="T31" fmla="*/ 62 h 94"/>
              <a:gd name="T32" fmla="*/ 2 w 85"/>
              <a:gd name="T33" fmla="*/ 68 h 94"/>
              <a:gd name="T34" fmla="*/ 14 w 85"/>
              <a:gd name="T35" fmla="*/ 66 h 94"/>
              <a:gd name="T36" fmla="*/ 18 w 85"/>
              <a:gd name="T37" fmla="*/ 66 h 94"/>
              <a:gd name="T38" fmla="*/ 21 w 85"/>
              <a:gd name="T39" fmla="*/ 66 h 94"/>
              <a:gd name="T40" fmla="*/ 23 w 85"/>
              <a:gd name="T41" fmla="*/ 69 h 94"/>
              <a:gd name="T42" fmla="*/ 23 w 85"/>
              <a:gd name="T43" fmla="*/ 69 h 94"/>
              <a:gd name="T44" fmla="*/ 31 w 85"/>
              <a:gd name="T45" fmla="*/ 58 h 94"/>
              <a:gd name="T46" fmla="*/ 31 w 85"/>
              <a:gd name="T47" fmla="*/ 58 h 94"/>
              <a:gd name="T48" fmla="*/ 37 w 85"/>
              <a:gd name="T49" fmla="*/ 58 h 94"/>
              <a:gd name="T50" fmla="*/ 43 w 85"/>
              <a:gd name="T51" fmla="*/ 62 h 94"/>
              <a:gd name="T52" fmla="*/ 51 w 85"/>
              <a:gd name="T53" fmla="*/ 66 h 94"/>
              <a:gd name="T54" fmla="*/ 56 w 85"/>
              <a:gd name="T55" fmla="*/ 64 h 94"/>
              <a:gd name="T56" fmla="*/ 60 w 85"/>
              <a:gd name="T57" fmla="*/ 66 h 94"/>
              <a:gd name="T58" fmla="*/ 67 w 85"/>
              <a:gd name="T59" fmla="*/ 69 h 94"/>
              <a:gd name="T60" fmla="*/ 80 w 85"/>
              <a:gd name="T61" fmla="*/ 71 h 94"/>
              <a:gd name="T62" fmla="*/ 87 w 85"/>
              <a:gd name="T63" fmla="*/ 73 h 94"/>
              <a:gd name="T64" fmla="*/ 96 w 85"/>
              <a:gd name="T65" fmla="*/ 79 h 94"/>
              <a:gd name="T66" fmla="*/ 102 w 85"/>
              <a:gd name="T67" fmla="*/ 85 h 94"/>
              <a:gd name="T68" fmla="*/ 104 w 85"/>
              <a:gd name="T69" fmla="*/ 91 h 94"/>
              <a:gd name="T70" fmla="*/ 109 w 85"/>
              <a:gd name="T71" fmla="*/ 92 h 94"/>
              <a:gd name="T72" fmla="*/ 114 w 85"/>
              <a:gd name="T73" fmla="*/ 94 h 94"/>
              <a:gd name="T74" fmla="*/ 118 w 85"/>
              <a:gd name="T75" fmla="*/ 92 h 94"/>
              <a:gd name="T76" fmla="*/ 120 w 85"/>
              <a:gd name="T77" fmla="*/ 94 h 94"/>
              <a:gd name="T78" fmla="*/ 137 w 85"/>
              <a:gd name="T79" fmla="*/ 91 h 94"/>
              <a:gd name="T80" fmla="*/ 137 w 85"/>
              <a:gd name="T81" fmla="*/ 87 h 94"/>
              <a:gd name="T82" fmla="*/ 137 w 85"/>
              <a:gd name="T83" fmla="*/ 85 h 94"/>
              <a:gd name="T84" fmla="*/ 123 w 85"/>
              <a:gd name="T85" fmla="*/ 81 h 94"/>
              <a:gd name="T86" fmla="*/ 114 w 85"/>
              <a:gd name="T87" fmla="*/ 75 h 94"/>
              <a:gd name="T88" fmla="*/ 114 w 85"/>
              <a:gd name="T89" fmla="*/ 69 h 94"/>
              <a:gd name="T90" fmla="*/ 111 w 85"/>
              <a:gd name="T91" fmla="*/ 66 h 94"/>
              <a:gd name="T92" fmla="*/ 102 w 85"/>
              <a:gd name="T93" fmla="*/ 64 h 94"/>
              <a:gd name="T94" fmla="*/ 96 w 85"/>
              <a:gd name="T95" fmla="*/ 62 h 94"/>
              <a:gd name="T96" fmla="*/ 94 w 85"/>
              <a:gd name="T97" fmla="*/ 56 h 94"/>
              <a:gd name="T98" fmla="*/ 90 w 85"/>
              <a:gd name="T99" fmla="*/ 50 h 94"/>
              <a:gd name="T100" fmla="*/ 83 w 85"/>
              <a:gd name="T101" fmla="*/ 50 h 94"/>
              <a:gd name="T102" fmla="*/ 80 w 85"/>
              <a:gd name="T103" fmla="*/ 50 h 94"/>
              <a:gd name="T104" fmla="*/ 74 w 85"/>
              <a:gd name="T105" fmla="*/ 45 h 94"/>
              <a:gd name="T106" fmla="*/ 67 w 85"/>
              <a:gd name="T107" fmla="*/ 39 h 94"/>
              <a:gd name="T108" fmla="*/ 65 w 85"/>
              <a:gd name="T109" fmla="*/ 41 h 94"/>
              <a:gd name="T110" fmla="*/ 61 w 85"/>
              <a:gd name="T111" fmla="*/ 41 h 94"/>
              <a:gd name="T112" fmla="*/ 61 w 85"/>
              <a:gd name="T113" fmla="*/ 41 h 94"/>
              <a:gd name="T114" fmla="*/ 61 w 85"/>
              <a:gd name="T115" fmla="*/ 39 h 94"/>
              <a:gd name="T116" fmla="*/ 60 w 85"/>
              <a:gd name="T117" fmla="*/ 39 h 94"/>
              <a:gd name="T118" fmla="*/ 56 w 85"/>
              <a:gd name="T119" fmla="*/ 37 h 94"/>
              <a:gd name="T120" fmla="*/ 53 w 85"/>
              <a:gd name="T121" fmla="*/ 18 h 94"/>
              <a:gd name="T122" fmla="*/ 47 w 85"/>
              <a:gd name="T123" fmla="*/ 0 h 94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85" h="94">
                <a:moveTo>
                  <a:pt x="29" y="0"/>
                </a:moveTo>
                <a:lnTo>
                  <a:pt x="25" y="6"/>
                </a:lnTo>
                <a:lnTo>
                  <a:pt x="17" y="6"/>
                </a:lnTo>
                <a:lnTo>
                  <a:pt x="14" y="6"/>
                </a:lnTo>
                <a:lnTo>
                  <a:pt x="10" y="10"/>
                </a:lnTo>
                <a:lnTo>
                  <a:pt x="10" y="14"/>
                </a:lnTo>
                <a:lnTo>
                  <a:pt x="8" y="16"/>
                </a:lnTo>
                <a:lnTo>
                  <a:pt x="6" y="18"/>
                </a:lnTo>
                <a:lnTo>
                  <a:pt x="6" y="21"/>
                </a:lnTo>
                <a:lnTo>
                  <a:pt x="6" y="27"/>
                </a:lnTo>
                <a:lnTo>
                  <a:pt x="6" y="33"/>
                </a:lnTo>
                <a:lnTo>
                  <a:pt x="4" y="39"/>
                </a:lnTo>
                <a:lnTo>
                  <a:pt x="2" y="43"/>
                </a:lnTo>
                <a:lnTo>
                  <a:pt x="0" y="50"/>
                </a:lnTo>
                <a:lnTo>
                  <a:pt x="0" y="54"/>
                </a:lnTo>
                <a:lnTo>
                  <a:pt x="2" y="62"/>
                </a:lnTo>
                <a:lnTo>
                  <a:pt x="2" y="68"/>
                </a:lnTo>
                <a:lnTo>
                  <a:pt x="8" y="66"/>
                </a:lnTo>
                <a:lnTo>
                  <a:pt x="12" y="66"/>
                </a:lnTo>
                <a:lnTo>
                  <a:pt x="14" y="66"/>
                </a:lnTo>
                <a:lnTo>
                  <a:pt x="15" y="69"/>
                </a:lnTo>
                <a:lnTo>
                  <a:pt x="19" y="58"/>
                </a:lnTo>
                <a:lnTo>
                  <a:pt x="23" y="58"/>
                </a:lnTo>
                <a:lnTo>
                  <a:pt x="27" y="62"/>
                </a:lnTo>
                <a:lnTo>
                  <a:pt x="31" y="66"/>
                </a:lnTo>
                <a:lnTo>
                  <a:pt x="35" y="64"/>
                </a:lnTo>
                <a:lnTo>
                  <a:pt x="37" y="66"/>
                </a:lnTo>
                <a:lnTo>
                  <a:pt x="42" y="69"/>
                </a:lnTo>
                <a:lnTo>
                  <a:pt x="50" y="71"/>
                </a:lnTo>
                <a:lnTo>
                  <a:pt x="54" y="73"/>
                </a:lnTo>
                <a:lnTo>
                  <a:pt x="60" y="79"/>
                </a:lnTo>
                <a:lnTo>
                  <a:pt x="63" y="85"/>
                </a:lnTo>
                <a:lnTo>
                  <a:pt x="65" y="91"/>
                </a:lnTo>
                <a:lnTo>
                  <a:pt x="67" y="92"/>
                </a:lnTo>
                <a:lnTo>
                  <a:pt x="71" y="94"/>
                </a:lnTo>
                <a:lnTo>
                  <a:pt x="73" y="92"/>
                </a:lnTo>
                <a:lnTo>
                  <a:pt x="75" y="94"/>
                </a:lnTo>
                <a:lnTo>
                  <a:pt x="85" y="91"/>
                </a:lnTo>
                <a:lnTo>
                  <a:pt x="85" y="87"/>
                </a:lnTo>
                <a:lnTo>
                  <a:pt x="85" y="85"/>
                </a:lnTo>
                <a:lnTo>
                  <a:pt x="77" y="81"/>
                </a:lnTo>
                <a:lnTo>
                  <a:pt x="71" y="75"/>
                </a:lnTo>
                <a:lnTo>
                  <a:pt x="71" y="69"/>
                </a:lnTo>
                <a:lnTo>
                  <a:pt x="69" y="66"/>
                </a:lnTo>
                <a:lnTo>
                  <a:pt x="63" y="64"/>
                </a:lnTo>
                <a:lnTo>
                  <a:pt x="60" y="62"/>
                </a:lnTo>
                <a:lnTo>
                  <a:pt x="58" y="56"/>
                </a:lnTo>
                <a:lnTo>
                  <a:pt x="56" y="50"/>
                </a:lnTo>
                <a:lnTo>
                  <a:pt x="52" y="50"/>
                </a:lnTo>
                <a:lnTo>
                  <a:pt x="50" y="50"/>
                </a:lnTo>
                <a:lnTo>
                  <a:pt x="46" y="45"/>
                </a:lnTo>
                <a:lnTo>
                  <a:pt x="42" y="39"/>
                </a:lnTo>
                <a:lnTo>
                  <a:pt x="40" y="41"/>
                </a:lnTo>
                <a:lnTo>
                  <a:pt x="38" y="41"/>
                </a:lnTo>
                <a:lnTo>
                  <a:pt x="38" y="39"/>
                </a:lnTo>
                <a:lnTo>
                  <a:pt x="37" y="39"/>
                </a:lnTo>
                <a:lnTo>
                  <a:pt x="35" y="37"/>
                </a:lnTo>
                <a:lnTo>
                  <a:pt x="33" y="18"/>
                </a:lnTo>
                <a:lnTo>
                  <a:pt x="29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62" name="Freeform 899"/>
          <p:cNvSpPr>
            <a:spLocks noEditPoints="1"/>
          </p:cNvSpPr>
          <p:nvPr/>
        </p:nvSpPr>
        <p:spPr bwMode="gray">
          <a:xfrm>
            <a:off x="3191199" y="4111882"/>
            <a:ext cx="98227" cy="69210"/>
          </a:xfrm>
          <a:custGeom>
            <a:avLst/>
            <a:gdLst>
              <a:gd name="T0" fmla="*/ 32 w 44"/>
              <a:gd name="T1" fmla="*/ 21 h 38"/>
              <a:gd name="T2" fmla="*/ 32 w 44"/>
              <a:gd name="T3" fmla="*/ 27 h 38"/>
              <a:gd name="T4" fmla="*/ 32 w 44"/>
              <a:gd name="T5" fmla="*/ 30 h 38"/>
              <a:gd name="T6" fmla="*/ 32 w 44"/>
              <a:gd name="T7" fmla="*/ 32 h 38"/>
              <a:gd name="T8" fmla="*/ 29 w 44"/>
              <a:gd name="T9" fmla="*/ 36 h 38"/>
              <a:gd name="T10" fmla="*/ 71 w 44"/>
              <a:gd name="T11" fmla="*/ 38 h 38"/>
              <a:gd name="T12" fmla="*/ 74 w 44"/>
              <a:gd name="T13" fmla="*/ 21 h 38"/>
              <a:gd name="T14" fmla="*/ 32 w 44"/>
              <a:gd name="T15" fmla="*/ 21 h 38"/>
              <a:gd name="T16" fmla="*/ 4 w 44"/>
              <a:gd name="T17" fmla="*/ 0 h 38"/>
              <a:gd name="T18" fmla="*/ 2 w 44"/>
              <a:gd name="T19" fmla="*/ 2 h 38"/>
              <a:gd name="T20" fmla="*/ 0 w 44"/>
              <a:gd name="T21" fmla="*/ 4 h 38"/>
              <a:gd name="T22" fmla="*/ 2 w 44"/>
              <a:gd name="T23" fmla="*/ 6 h 38"/>
              <a:gd name="T24" fmla="*/ 12 w 44"/>
              <a:gd name="T25" fmla="*/ 6 h 38"/>
              <a:gd name="T26" fmla="*/ 12 w 44"/>
              <a:gd name="T27" fmla="*/ 2 h 38"/>
              <a:gd name="T28" fmla="*/ 4 w 44"/>
              <a:gd name="T29" fmla="*/ 0 h 3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44" h="38">
                <a:moveTo>
                  <a:pt x="19" y="21"/>
                </a:moveTo>
                <a:lnTo>
                  <a:pt x="19" y="27"/>
                </a:lnTo>
                <a:lnTo>
                  <a:pt x="19" y="30"/>
                </a:lnTo>
                <a:lnTo>
                  <a:pt x="19" y="32"/>
                </a:lnTo>
                <a:lnTo>
                  <a:pt x="17" y="36"/>
                </a:lnTo>
                <a:lnTo>
                  <a:pt x="42" y="38"/>
                </a:lnTo>
                <a:lnTo>
                  <a:pt x="44" y="21"/>
                </a:lnTo>
                <a:lnTo>
                  <a:pt x="19" y="21"/>
                </a:lnTo>
                <a:close/>
                <a:moveTo>
                  <a:pt x="4" y="0"/>
                </a:moveTo>
                <a:lnTo>
                  <a:pt x="2" y="2"/>
                </a:lnTo>
                <a:lnTo>
                  <a:pt x="0" y="4"/>
                </a:lnTo>
                <a:lnTo>
                  <a:pt x="2" y="6"/>
                </a:lnTo>
                <a:lnTo>
                  <a:pt x="6" y="6"/>
                </a:lnTo>
                <a:lnTo>
                  <a:pt x="6" y="2"/>
                </a:lnTo>
                <a:lnTo>
                  <a:pt x="4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63" name="Freeform 900"/>
          <p:cNvSpPr>
            <a:spLocks noEditPoints="1"/>
          </p:cNvSpPr>
          <p:nvPr/>
        </p:nvSpPr>
        <p:spPr bwMode="gray">
          <a:xfrm>
            <a:off x="3651641" y="3303177"/>
            <a:ext cx="306958" cy="291416"/>
          </a:xfrm>
          <a:custGeom>
            <a:avLst/>
            <a:gdLst>
              <a:gd name="T0" fmla="*/ 0 w 139"/>
              <a:gd name="T1" fmla="*/ 4 h 160"/>
              <a:gd name="T2" fmla="*/ 4 w 139"/>
              <a:gd name="T3" fmla="*/ 16 h 160"/>
              <a:gd name="T4" fmla="*/ 2 w 139"/>
              <a:gd name="T5" fmla="*/ 25 h 160"/>
              <a:gd name="T6" fmla="*/ 2 w 139"/>
              <a:gd name="T7" fmla="*/ 37 h 160"/>
              <a:gd name="T8" fmla="*/ 6 w 139"/>
              <a:gd name="T9" fmla="*/ 43 h 160"/>
              <a:gd name="T10" fmla="*/ 14 w 139"/>
              <a:gd name="T11" fmla="*/ 156 h 160"/>
              <a:gd name="T12" fmla="*/ 159 w 139"/>
              <a:gd name="T13" fmla="*/ 154 h 160"/>
              <a:gd name="T14" fmla="*/ 177 w 139"/>
              <a:gd name="T15" fmla="*/ 156 h 160"/>
              <a:gd name="T16" fmla="*/ 188 w 139"/>
              <a:gd name="T17" fmla="*/ 158 h 160"/>
              <a:gd name="T18" fmla="*/ 200 w 139"/>
              <a:gd name="T19" fmla="*/ 148 h 160"/>
              <a:gd name="T20" fmla="*/ 209 w 139"/>
              <a:gd name="T21" fmla="*/ 141 h 160"/>
              <a:gd name="T22" fmla="*/ 218 w 139"/>
              <a:gd name="T23" fmla="*/ 129 h 160"/>
              <a:gd name="T24" fmla="*/ 218 w 139"/>
              <a:gd name="T25" fmla="*/ 119 h 160"/>
              <a:gd name="T26" fmla="*/ 220 w 139"/>
              <a:gd name="T27" fmla="*/ 118 h 160"/>
              <a:gd name="T28" fmla="*/ 216 w 139"/>
              <a:gd name="T29" fmla="*/ 108 h 160"/>
              <a:gd name="T30" fmla="*/ 194 w 139"/>
              <a:gd name="T31" fmla="*/ 87 h 160"/>
              <a:gd name="T32" fmla="*/ 185 w 139"/>
              <a:gd name="T33" fmla="*/ 68 h 160"/>
              <a:gd name="T34" fmla="*/ 177 w 139"/>
              <a:gd name="T35" fmla="*/ 58 h 160"/>
              <a:gd name="T36" fmla="*/ 172 w 139"/>
              <a:gd name="T37" fmla="*/ 48 h 160"/>
              <a:gd name="T38" fmla="*/ 161 w 139"/>
              <a:gd name="T39" fmla="*/ 37 h 160"/>
              <a:gd name="T40" fmla="*/ 172 w 139"/>
              <a:gd name="T41" fmla="*/ 41 h 160"/>
              <a:gd name="T42" fmla="*/ 180 w 139"/>
              <a:gd name="T43" fmla="*/ 54 h 160"/>
              <a:gd name="T44" fmla="*/ 191 w 139"/>
              <a:gd name="T45" fmla="*/ 56 h 160"/>
              <a:gd name="T46" fmla="*/ 200 w 139"/>
              <a:gd name="T47" fmla="*/ 52 h 160"/>
              <a:gd name="T48" fmla="*/ 202 w 139"/>
              <a:gd name="T49" fmla="*/ 41 h 160"/>
              <a:gd name="T50" fmla="*/ 202 w 139"/>
              <a:gd name="T51" fmla="*/ 14 h 160"/>
              <a:gd name="T52" fmla="*/ 200 w 139"/>
              <a:gd name="T53" fmla="*/ 8 h 160"/>
              <a:gd name="T54" fmla="*/ 180 w 139"/>
              <a:gd name="T55" fmla="*/ 2 h 160"/>
              <a:gd name="T56" fmla="*/ 159 w 139"/>
              <a:gd name="T57" fmla="*/ 4 h 160"/>
              <a:gd name="T58" fmla="*/ 148 w 139"/>
              <a:gd name="T59" fmla="*/ 2 h 160"/>
              <a:gd name="T60" fmla="*/ 141 w 139"/>
              <a:gd name="T61" fmla="*/ 0 h 160"/>
              <a:gd name="T62" fmla="*/ 141 w 139"/>
              <a:gd name="T63" fmla="*/ 2 h 160"/>
              <a:gd name="T64" fmla="*/ 134 w 139"/>
              <a:gd name="T65" fmla="*/ 4 h 160"/>
              <a:gd name="T66" fmla="*/ 122 w 139"/>
              <a:gd name="T67" fmla="*/ 4 h 160"/>
              <a:gd name="T68" fmla="*/ 95 w 139"/>
              <a:gd name="T69" fmla="*/ 6 h 160"/>
              <a:gd name="T70" fmla="*/ 85 w 139"/>
              <a:gd name="T71" fmla="*/ 6 h 160"/>
              <a:gd name="T72" fmla="*/ 82 w 139"/>
              <a:gd name="T73" fmla="*/ 8 h 160"/>
              <a:gd name="T74" fmla="*/ 72 w 139"/>
              <a:gd name="T75" fmla="*/ 4 h 160"/>
              <a:gd name="T76" fmla="*/ 72 w 139"/>
              <a:gd name="T77" fmla="*/ 10 h 160"/>
              <a:gd name="T78" fmla="*/ 42 w 139"/>
              <a:gd name="T79" fmla="*/ 10 h 160"/>
              <a:gd name="T80" fmla="*/ 21 w 139"/>
              <a:gd name="T81" fmla="*/ 6 h 160"/>
              <a:gd name="T82" fmla="*/ 14 w 139"/>
              <a:gd name="T83" fmla="*/ 6 h 160"/>
              <a:gd name="T84" fmla="*/ 0 w 139"/>
              <a:gd name="T85" fmla="*/ 2 h 160"/>
              <a:gd name="T86" fmla="*/ 161 w 139"/>
              <a:gd name="T87" fmla="*/ 29 h 160"/>
              <a:gd name="T88" fmla="*/ 159 w 139"/>
              <a:gd name="T89" fmla="*/ 27 h 160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139" h="160">
                <a:moveTo>
                  <a:pt x="0" y="2"/>
                </a:moveTo>
                <a:lnTo>
                  <a:pt x="0" y="4"/>
                </a:lnTo>
                <a:lnTo>
                  <a:pt x="2" y="10"/>
                </a:lnTo>
                <a:lnTo>
                  <a:pt x="4" y="16"/>
                </a:lnTo>
                <a:lnTo>
                  <a:pt x="4" y="22"/>
                </a:lnTo>
                <a:lnTo>
                  <a:pt x="2" y="25"/>
                </a:lnTo>
                <a:lnTo>
                  <a:pt x="2" y="31"/>
                </a:lnTo>
                <a:lnTo>
                  <a:pt x="2" y="37"/>
                </a:lnTo>
                <a:lnTo>
                  <a:pt x="4" y="39"/>
                </a:lnTo>
                <a:lnTo>
                  <a:pt x="6" y="43"/>
                </a:lnTo>
                <a:lnTo>
                  <a:pt x="8" y="156"/>
                </a:lnTo>
                <a:lnTo>
                  <a:pt x="96" y="156"/>
                </a:lnTo>
                <a:lnTo>
                  <a:pt x="100" y="154"/>
                </a:lnTo>
                <a:lnTo>
                  <a:pt x="100" y="156"/>
                </a:lnTo>
                <a:lnTo>
                  <a:pt x="112" y="156"/>
                </a:lnTo>
                <a:lnTo>
                  <a:pt x="114" y="160"/>
                </a:lnTo>
                <a:lnTo>
                  <a:pt x="119" y="158"/>
                </a:lnTo>
                <a:lnTo>
                  <a:pt x="119" y="150"/>
                </a:lnTo>
                <a:lnTo>
                  <a:pt x="125" y="148"/>
                </a:lnTo>
                <a:lnTo>
                  <a:pt x="127" y="141"/>
                </a:lnTo>
                <a:lnTo>
                  <a:pt x="133" y="141"/>
                </a:lnTo>
                <a:lnTo>
                  <a:pt x="139" y="137"/>
                </a:lnTo>
                <a:lnTo>
                  <a:pt x="137" y="129"/>
                </a:lnTo>
                <a:lnTo>
                  <a:pt x="135" y="119"/>
                </a:lnTo>
                <a:lnTo>
                  <a:pt x="137" y="119"/>
                </a:lnTo>
                <a:lnTo>
                  <a:pt x="139" y="119"/>
                </a:lnTo>
                <a:lnTo>
                  <a:pt x="139" y="118"/>
                </a:lnTo>
                <a:lnTo>
                  <a:pt x="139" y="116"/>
                </a:lnTo>
                <a:lnTo>
                  <a:pt x="135" y="108"/>
                </a:lnTo>
                <a:lnTo>
                  <a:pt x="129" y="100"/>
                </a:lnTo>
                <a:lnTo>
                  <a:pt x="123" y="87"/>
                </a:lnTo>
                <a:lnTo>
                  <a:pt x="119" y="73"/>
                </a:lnTo>
                <a:lnTo>
                  <a:pt x="116" y="68"/>
                </a:lnTo>
                <a:lnTo>
                  <a:pt x="112" y="62"/>
                </a:lnTo>
                <a:lnTo>
                  <a:pt x="112" y="58"/>
                </a:lnTo>
                <a:lnTo>
                  <a:pt x="112" y="54"/>
                </a:lnTo>
                <a:lnTo>
                  <a:pt x="108" y="48"/>
                </a:lnTo>
                <a:lnTo>
                  <a:pt x="104" y="43"/>
                </a:lnTo>
                <a:lnTo>
                  <a:pt x="102" y="37"/>
                </a:lnTo>
                <a:lnTo>
                  <a:pt x="104" y="35"/>
                </a:lnTo>
                <a:lnTo>
                  <a:pt x="108" y="41"/>
                </a:lnTo>
                <a:lnTo>
                  <a:pt x="110" y="48"/>
                </a:lnTo>
                <a:lnTo>
                  <a:pt x="114" y="54"/>
                </a:lnTo>
                <a:lnTo>
                  <a:pt x="119" y="58"/>
                </a:lnTo>
                <a:lnTo>
                  <a:pt x="121" y="56"/>
                </a:lnTo>
                <a:lnTo>
                  <a:pt x="125" y="56"/>
                </a:lnTo>
                <a:lnTo>
                  <a:pt x="125" y="52"/>
                </a:lnTo>
                <a:lnTo>
                  <a:pt x="125" y="50"/>
                </a:lnTo>
                <a:lnTo>
                  <a:pt x="127" y="41"/>
                </a:lnTo>
                <a:lnTo>
                  <a:pt x="129" y="35"/>
                </a:lnTo>
                <a:lnTo>
                  <a:pt x="127" y="14"/>
                </a:lnTo>
                <a:lnTo>
                  <a:pt x="125" y="12"/>
                </a:lnTo>
                <a:lnTo>
                  <a:pt x="125" y="8"/>
                </a:lnTo>
                <a:lnTo>
                  <a:pt x="123" y="2"/>
                </a:lnTo>
                <a:lnTo>
                  <a:pt x="114" y="2"/>
                </a:lnTo>
                <a:lnTo>
                  <a:pt x="104" y="2"/>
                </a:lnTo>
                <a:lnTo>
                  <a:pt x="100" y="4"/>
                </a:lnTo>
                <a:lnTo>
                  <a:pt x="96" y="6"/>
                </a:lnTo>
                <a:lnTo>
                  <a:pt x="94" y="2"/>
                </a:lnTo>
                <a:lnTo>
                  <a:pt x="93" y="0"/>
                </a:lnTo>
                <a:lnTo>
                  <a:pt x="89" y="0"/>
                </a:lnTo>
                <a:lnTo>
                  <a:pt x="87" y="0"/>
                </a:lnTo>
                <a:lnTo>
                  <a:pt x="89" y="2"/>
                </a:lnTo>
                <a:lnTo>
                  <a:pt x="89" y="6"/>
                </a:lnTo>
                <a:lnTo>
                  <a:pt x="85" y="4"/>
                </a:lnTo>
                <a:lnTo>
                  <a:pt x="85" y="2"/>
                </a:lnTo>
                <a:lnTo>
                  <a:pt x="77" y="4"/>
                </a:lnTo>
                <a:lnTo>
                  <a:pt x="71" y="8"/>
                </a:lnTo>
                <a:lnTo>
                  <a:pt x="60" y="6"/>
                </a:lnTo>
                <a:lnTo>
                  <a:pt x="58" y="6"/>
                </a:lnTo>
                <a:lnTo>
                  <a:pt x="54" y="6"/>
                </a:lnTo>
                <a:lnTo>
                  <a:pt x="52" y="6"/>
                </a:lnTo>
                <a:lnTo>
                  <a:pt x="52" y="8"/>
                </a:lnTo>
                <a:lnTo>
                  <a:pt x="48" y="4"/>
                </a:lnTo>
                <a:lnTo>
                  <a:pt x="45" y="4"/>
                </a:lnTo>
                <a:lnTo>
                  <a:pt x="45" y="6"/>
                </a:lnTo>
                <a:lnTo>
                  <a:pt x="45" y="10"/>
                </a:lnTo>
                <a:lnTo>
                  <a:pt x="35" y="16"/>
                </a:lnTo>
                <a:lnTo>
                  <a:pt x="27" y="10"/>
                </a:lnTo>
                <a:lnTo>
                  <a:pt x="20" y="6"/>
                </a:lnTo>
                <a:lnTo>
                  <a:pt x="14" y="6"/>
                </a:lnTo>
                <a:lnTo>
                  <a:pt x="8" y="8"/>
                </a:lnTo>
                <a:lnTo>
                  <a:pt x="8" y="6"/>
                </a:lnTo>
                <a:lnTo>
                  <a:pt x="6" y="4"/>
                </a:lnTo>
                <a:lnTo>
                  <a:pt x="0" y="2"/>
                </a:lnTo>
                <a:close/>
                <a:moveTo>
                  <a:pt x="102" y="27"/>
                </a:moveTo>
                <a:lnTo>
                  <a:pt x="102" y="29"/>
                </a:lnTo>
                <a:lnTo>
                  <a:pt x="100" y="31"/>
                </a:lnTo>
                <a:lnTo>
                  <a:pt x="100" y="27"/>
                </a:lnTo>
                <a:lnTo>
                  <a:pt x="102" y="27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64" name="Freeform 901"/>
          <p:cNvSpPr>
            <a:spLocks/>
          </p:cNvSpPr>
          <p:nvPr/>
        </p:nvSpPr>
        <p:spPr bwMode="gray">
          <a:xfrm>
            <a:off x="4120261" y="3860522"/>
            <a:ext cx="57299" cy="54640"/>
          </a:xfrm>
          <a:custGeom>
            <a:avLst/>
            <a:gdLst>
              <a:gd name="T0" fmla="*/ 36 w 26"/>
              <a:gd name="T1" fmla="*/ 1 h 30"/>
              <a:gd name="T2" fmla="*/ 33 w 26"/>
              <a:gd name="T3" fmla="*/ 5 h 30"/>
              <a:gd name="T4" fmla="*/ 26 w 26"/>
              <a:gd name="T5" fmla="*/ 9 h 30"/>
              <a:gd name="T6" fmla="*/ 33 w 26"/>
              <a:gd name="T7" fmla="*/ 9 h 30"/>
              <a:gd name="T8" fmla="*/ 36 w 26"/>
              <a:gd name="T9" fmla="*/ 11 h 30"/>
              <a:gd name="T10" fmla="*/ 40 w 26"/>
              <a:gd name="T11" fmla="*/ 17 h 30"/>
              <a:gd name="T12" fmla="*/ 22 w 26"/>
              <a:gd name="T13" fmla="*/ 30 h 30"/>
              <a:gd name="T14" fmla="*/ 17 w 26"/>
              <a:gd name="T15" fmla="*/ 30 h 30"/>
              <a:gd name="T16" fmla="*/ 15 w 26"/>
              <a:gd name="T17" fmla="*/ 30 h 30"/>
              <a:gd name="T18" fmla="*/ 5 w 26"/>
              <a:gd name="T19" fmla="*/ 30 h 30"/>
              <a:gd name="T20" fmla="*/ 1 w 26"/>
              <a:gd name="T21" fmla="*/ 30 h 30"/>
              <a:gd name="T22" fmla="*/ 0 w 26"/>
              <a:gd name="T23" fmla="*/ 26 h 30"/>
              <a:gd name="T24" fmla="*/ 0 w 26"/>
              <a:gd name="T25" fmla="*/ 23 h 30"/>
              <a:gd name="T26" fmla="*/ 1 w 26"/>
              <a:gd name="T27" fmla="*/ 17 h 30"/>
              <a:gd name="T28" fmla="*/ 3 w 26"/>
              <a:gd name="T29" fmla="*/ 9 h 30"/>
              <a:gd name="T30" fmla="*/ 13 w 26"/>
              <a:gd name="T31" fmla="*/ 3 h 30"/>
              <a:gd name="T32" fmla="*/ 17 w 26"/>
              <a:gd name="T33" fmla="*/ 1 h 30"/>
              <a:gd name="T34" fmla="*/ 19 w 26"/>
              <a:gd name="T35" fmla="*/ 3 h 30"/>
              <a:gd name="T36" fmla="*/ 36 w 26"/>
              <a:gd name="T37" fmla="*/ 0 h 30"/>
              <a:gd name="T38" fmla="*/ 36 w 26"/>
              <a:gd name="T39" fmla="*/ 1 h 30"/>
              <a:gd name="T40" fmla="*/ 36 w 26"/>
              <a:gd name="T41" fmla="*/ 1 h 3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6" h="30">
                <a:moveTo>
                  <a:pt x="23" y="1"/>
                </a:moveTo>
                <a:lnTo>
                  <a:pt x="21" y="5"/>
                </a:lnTo>
                <a:lnTo>
                  <a:pt x="17" y="9"/>
                </a:lnTo>
                <a:lnTo>
                  <a:pt x="21" y="9"/>
                </a:lnTo>
                <a:lnTo>
                  <a:pt x="23" y="11"/>
                </a:lnTo>
                <a:lnTo>
                  <a:pt x="26" y="17"/>
                </a:lnTo>
                <a:lnTo>
                  <a:pt x="15" y="30"/>
                </a:lnTo>
                <a:lnTo>
                  <a:pt x="11" y="30"/>
                </a:lnTo>
                <a:lnTo>
                  <a:pt x="9" y="30"/>
                </a:lnTo>
                <a:lnTo>
                  <a:pt x="5" y="30"/>
                </a:lnTo>
                <a:lnTo>
                  <a:pt x="1" y="30"/>
                </a:lnTo>
                <a:lnTo>
                  <a:pt x="0" y="26"/>
                </a:lnTo>
                <a:lnTo>
                  <a:pt x="0" y="23"/>
                </a:lnTo>
                <a:lnTo>
                  <a:pt x="1" y="17"/>
                </a:lnTo>
                <a:lnTo>
                  <a:pt x="3" y="9"/>
                </a:lnTo>
                <a:lnTo>
                  <a:pt x="7" y="3"/>
                </a:lnTo>
                <a:lnTo>
                  <a:pt x="11" y="1"/>
                </a:lnTo>
                <a:lnTo>
                  <a:pt x="13" y="3"/>
                </a:lnTo>
                <a:lnTo>
                  <a:pt x="23" y="0"/>
                </a:lnTo>
                <a:lnTo>
                  <a:pt x="23" y="1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65" name="Freeform 902"/>
          <p:cNvSpPr>
            <a:spLocks noEditPoints="1"/>
          </p:cNvSpPr>
          <p:nvPr/>
        </p:nvSpPr>
        <p:spPr bwMode="gray">
          <a:xfrm>
            <a:off x="3191199" y="2439869"/>
            <a:ext cx="124830" cy="132959"/>
          </a:xfrm>
          <a:custGeom>
            <a:avLst/>
            <a:gdLst>
              <a:gd name="T0" fmla="*/ 35 w 56"/>
              <a:gd name="T1" fmla="*/ 60 h 73"/>
              <a:gd name="T2" fmla="*/ 41 w 56"/>
              <a:gd name="T3" fmla="*/ 56 h 73"/>
              <a:gd name="T4" fmla="*/ 49 w 56"/>
              <a:gd name="T5" fmla="*/ 60 h 73"/>
              <a:gd name="T6" fmla="*/ 58 w 56"/>
              <a:gd name="T7" fmla="*/ 66 h 73"/>
              <a:gd name="T8" fmla="*/ 58 w 56"/>
              <a:gd name="T9" fmla="*/ 60 h 73"/>
              <a:gd name="T10" fmla="*/ 49 w 56"/>
              <a:gd name="T11" fmla="*/ 50 h 73"/>
              <a:gd name="T12" fmla="*/ 49 w 56"/>
              <a:gd name="T13" fmla="*/ 43 h 73"/>
              <a:gd name="T14" fmla="*/ 54 w 56"/>
              <a:gd name="T15" fmla="*/ 37 h 73"/>
              <a:gd name="T16" fmla="*/ 62 w 56"/>
              <a:gd name="T17" fmla="*/ 33 h 73"/>
              <a:gd name="T18" fmla="*/ 54 w 56"/>
              <a:gd name="T19" fmla="*/ 31 h 73"/>
              <a:gd name="T20" fmla="*/ 52 w 56"/>
              <a:gd name="T21" fmla="*/ 23 h 73"/>
              <a:gd name="T22" fmla="*/ 41 w 56"/>
              <a:gd name="T23" fmla="*/ 18 h 73"/>
              <a:gd name="T24" fmla="*/ 49 w 56"/>
              <a:gd name="T25" fmla="*/ 16 h 73"/>
              <a:gd name="T26" fmla="*/ 54 w 56"/>
              <a:gd name="T27" fmla="*/ 6 h 73"/>
              <a:gd name="T28" fmla="*/ 45 w 56"/>
              <a:gd name="T29" fmla="*/ 2 h 73"/>
              <a:gd name="T30" fmla="*/ 35 w 56"/>
              <a:gd name="T31" fmla="*/ 10 h 73"/>
              <a:gd name="T32" fmla="*/ 23 w 56"/>
              <a:gd name="T33" fmla="*/ 14 h 73"/>
              <a:gd name="T34" fmla="*/ 12 w 56"/>
              <a:gd name="T35" fmla="*/ 18 h 73"/>
              <a:gd name="T36" fmla="*/ 4 w 56"/>
              <a:gd name="T37" fmla="*/ 23 h 73"/>
              <a:gd name="T38" fmla="*/ 14 w 56"/>
              <a:gd name="T39" fmla="*/ 20 h 73"/>
              <a:gd name="T40" fmla="*/ 16 w 56"/>
              <a:gd name="T41" fmla="*/ 23 h 73"/>
              <a:gd name="T42" fmla="*/ 23 w 56"/>
              <a:gd name="T43" fmla="*/ 22 h 73"/>
              <a:gd name="T44" fmla="*/ 27 w 56"/>
              <a:gd name="T45" fmla="*/ 18 h 73"/>
              <a:gd name="T46" fmla="*/ 32 w 56"/>
              <a:gd name="T47" fmla="*/ 22 h 73"/>
              <a:gd name="T48" fmla="*/ 29 w 56"/>
              <a:gd name="T49" fmla="*/ 25 h 73"/>
              <a:gd name="T50" fmla="*/ 23 w 56"/>
              <a:gd name="T51" fmla="*/ 27 h 73"/>
              <a:gd name="T52" fmla="*/ 0 w 56"/>
              <a:gd name="T53" fmla="*/ 31 h 73"/>
              <a:gd name="T54" fmla="*/ 0 w 56"/>
              <a:gd name="T55" fmla="*/ 39 h 73"/>
              <a:gd name="T56" fmla="*/ 12 w 56"/>
              <a:gd name="T57" fmla="*/ 41 h 73"/>
              <a:gd name="T58" fmla="*/ 4 w 56"/>
              <a:gd name="T59" fmla="*/ 48 h 73"/>
              <a:gd name="T60" fmla="*/ 16 w 56"/>
              <a:gd name="T61" fmla="*/ 56 h 73"/>
              <a:gd name="T62" fmla="*/ 16 w 56"/>
              <a:gd name="T63" fmla="*/ 60 h 73"/>
              <a:gd name="T64" fmla="*/ 76 w 56"/>
              <a:gd name="T65" fmla="*/ 64 h 73"/>
              <a:gd name="T66" fmla="*/ 68 w 56"/>
              <a:gd name="T67" fmla="*/ 68 h 73"/>
              <a:gd name="T68" fmla="*/ 70 w 56"/>
              <a:gd name="T69" fmla="*/ 73 h 73"/>
              <a:gd name="T70" fmla="*/ 83 w 56"/>
              <a:gd name="T71" fmla="*/ 71 h 73"/>
              <a:gd name="T72" fmla="*/ 93 w 56"/>
              <a:gd name="T73" fmla="*/ 66 h 73"/>
              <a:gd name="T74" fmla="*/ 90 w 56"/>
              <a:gd name="T75" fmla="*/ 64 h 73"/>
              <a:gd name="T76" fmla="*/ 83 w 56"/>
              <a:gd name="T77" fmla="*/ 37 h 73"/>
              <a:gd name="T78" fmla="*/ 81 w 56"/>
              <a:gd name="T79" fmla="*/ 43 h 73"/>
              <a:gd name="T80" fmla="*/ 70 w 56"/>
              <a:gd name="T81" fmla="*/ 43 h 73"/>
              <a:gd name="T82" fmla="*/ 62 w 56"/>
              <a:gd name="T83" fmla="*/ 48 h 73"/>
              <a:gd name="T84" fmla="*/ 68 w 56"/>
              <a:gd name="T85" fmla="*/ 54 h 73"/>
              <a:gd name="T86" fmla="*/ 70 w 56"/>
              <a:gd name="T87" fmla="*/ 58 h 73"/>
              <a:gd name="T88" fmla="*/ 81 w 56"/>
              <a:gd name="T89" fmla="*/ 58 h 73"/>
              <a:gd name="T90" fmla="*/ 83 w 56"/>
              <a:gd name="T91" fmla="*/ 58 h 73"/>
              <a:gd name="T92" fmla="*/ 93 w 56"/>
              <a:gd name="T93" fmla="*/ 48 h 73"/>
              <a:gd name="T94" fmla="*/ 88 w 56"/>
              <a:gd name="T95" fmla="*/ 37 h 73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56" h="73">
                <a:moveTo>
                  <a:pt x="10" y="60"/>
                </a:moveTo>
                <a:lnTo>
                  <a:pt x="21" y="60"/>
                </a:lnTo>
                <a:lnTo>
                  <a:pt x="23" y="54"/>
                </a:lnTo>
                <a:lnTo>
                  <a:pt x="25" y="56"/>
                </a:lnTo>
                <a:lnTo>
                  <a:pt x="27" y="58"/>
                </a:lnTo>
                <a:lnTo>
                  <a:pt x="29" y="60"/>
                </a:lnTo>
                <a:lnTo>
                  <a:pt x="33" y="60"/>
                </a:lnTo>
                <a:lnTo>
                  <a:pt x="35" y="66"/>
                </a:lnTo>
                <a:lnTo>
                  <a:pt x="37" y="70"/>
                </a:lnTo>
                <a:lnTo>
                  <a:pt x="35" y="60"/>
                </a:lnTo>
                <a:lnTo>
                  <a:pt x="33" y="50"/>
                </a:lnTo>
                <a:lnTo>
                  <a:pt x="29" y="50"/>
                </a:lnTo>
                <a:lnTo>
                  <a:pt x="27" y="50"/>
                </a:lnTo>
                <a:lnTo>
                  <a:pt x="29" y="43"/>
                </a:lnTo>
                <a:lnTo>
                  <a:pt x="31" y="35"/>
                </a:lnTo>
                <a:lnTo>
                  <a:pt x="33" y="37"/>
                </a:lnTo>
                <a:lnTo>
                  <a:pt x="37" y="37"/>
                </a:lnTo>
                <a:lnTo>
                  <a:pt x="37" y="33"/>
                </a:lnTo>
                <a:lnTo>
                  <a:pt x="37" y="31"/>
                </a:lnTo>
                <a:lnTo>
                  <a:pt x="33" y="31"/>
                </a:lnTo>
                <a:lnTo>
                  <a:pt x="31" y="31"/>
                </a:lnTo>
                <a:lnTo>
                  <a:pt x="31" y="23"/>
                </a:lnTo>
                <a:lnTo>
                  <a:pt x="31" y="18"/>
                </a:lnTo>
                <a:lnTo>
                  <a:pt x="25" y="18"/>
                </a:lnTo>
                <a:lnTo>
                  <a:pt x="23" y="16"/>
                </a:lnTo>
                <a:lnTo>
                  <a:pt x="29" y="16"/>
                </a:lnTo>
                <a:lnTo>
                  <a:pt x="33" y="12"/>
                </a:lnTo>
                <a:lnTo>
                  <a:pt x="33" y="6"/>
                </a:lnTo>
                <a:lnTo>
                  <a:pt x="33" y="0"/>
                </a:lnTo>
                <a:lnTo>
                  <a:pt x="27" y="2"/>
                </a:lnTo>
                <a:lnTo>
                  <a:pt x="23" y="6"/>
                </a:lnTo>
                <a:lnTo>
                  <a:pt x="21" y="10"/>
                </a:lnTo>
                <a:lnTo>
                  <a:pt x="19" y="14"/>
                </a:lnTo>
                <a:lnTo>
                  <a:pt x="14" y="14"/>
                </a:lnTo>
                <a:lnTo>
                  <a:pt x="10" y="14"/>
                </a:lnTo>
                <a:lnTo>
                  <a:pt x="6" y="18"/>
                </a:lnTo>
                <a:lnTo>
                  <a:pt x="2" y="22"/>
                </a:lnTo>
                <a:lnTo>
                  <a:pt x="4" y="23"/>
                </a:lnTo>
                <a:lnTo>
                  <a:pt x="6" y="25"/>
                </a:lnTo>
                <a:lnTo>
                  <a:pt x="8" y="20"/>
                </a:lnTo>
                <a:lnTo>
                  <a:pt x="12" y="20"/>
                </a:lnTo>
                <a:lnTo>
                  <a:pt x="10" y="23"/>
                </a:lnTo>
                <a:lnTo>
                  <a:pt x="12" y="25"/>
                </a:lnTo>
                <a:lnTo>
                  <a:pt x="14" y="22"/>
                </a:lnTo>
                <a:lnTo>
                  <a:pt x="12" y="18"/>
                </a:lnTo>
                <a:lnTo>
                  <a:pt x="16" y="18"/>
                </a:lnTo>
                <a:lnTo>
                  <a:pt x="19" y="18"/>
                </a:lnTo>
                <a:lnTo>
                  <a:pt x="19" y="22"/>
                </a:lnTo>
                <a:lnTo>
                  <a:pt x="19" y="25"/>
                </a:lnTo>
                <a:lnTo>
                  <a:pt x="17" y="25"/>
                </a:lnTo>
                <a:lnTo>
                  <a:pt x="16" y="23"/>
                </a:lnTo>
                <a:lnTo>
                  <a:pt x="14" y="27"/>
                </a:lnTo>
                <a:lnTo>
                  <a:pt x="12" y="31"/>
                </a:lnTo>
                <a:lnTo>
                  <a:pt x="0" y="31"/>
                </a:lnTo>
                <a:lnTo>
                  <a:pt x="0" y="35"/>
                </a:lnTo>
                <a:lnTo>
                  <a:pt x="0" y="39"/>
                </a:lnTo>
                <a:lnTo>
                  <a:pt x="4" y="39"/>
                </a:lnTo>
                <a:lnTo>
                  <a:pt x="6" y="41"/>
                </a:lnTo>
                <a:lnTo>
                  <a:pt x="6" y="45"/>
                </a:lnTo>
                <a:lnTo>
                  <a:pt x="4" y="48"/>
                </a:lnTo>
                <a:lnTo>
                  <a:pt x="4" y="54"/>
                </a:lnTo>
                <a:lnTo>
                  <a:pt x="10" y="56"/>
                </a:lnTo>
                <a:lnTo>
                  <a:pt x="10" y="58"/>
                </a:lnTo>
                <a:lnTo>
                  <a:pt x="10" y="60"/>
                </a:lnTo>
                <a:close/>
                <a:moveTo>
                  <a:pt x="50" y="64"/>
                </a:moveTo>
                <a:lnTo>
                  <a:pt x="46" y="64"/>
                </a:lnTo>
                <a:lnTo>
                  <a:pt x="40" y="66"/>
                </a:lnTo>
                <a:lnTo>
                  <a:pt x="40" y="68"/>
                </a:lnTo>
                <a:lnTo>
                  <a:pt x="40" y="71"/>
                </a:lnTo>
                <a:lnTo>
                  <a:pt x="42" y="73"/>
                </a:lnTo>
                <a:lnTo>
                  <a:pt x="46" y="73"/>
                </a:lnTo>
                <a:lnTo>
                  <a:pt x="50" y="71"/>
                </a:lnTo>
                <a:lnTo>
                  <a:pt x="56" y="68"/>
                </a:lnTo>
                <a:lnTo>
                  <a:pt x="56" y="66"/>
                </a:lnTo>
                <a:lnTo>
                  <a:pt x="56" y="64"/>
                </a:lnTo>
                <a:lnTo>
                  <a:pt x="54" y="64"/>
                </a:lnTo>
                <a:lnTo>
                  <a:pt x="50" y="64"/>
                </a:lnTo>
                <a:close/>
                <a:moveTo>
                  <a:pt x="50" y="37"/>
                </a:moveTo>
                <a:lnTo>
                  <a:pt x="46" y="43"/>
                </a:lnTo>
                <a:lnTo>
                  <a:pt x="48" y="43"/>
                </a:lnTo>
                <a:lnTo>
                  <a:pt x="48" y="47"/>
                </a:lnTo>
                <a:lnTo>
                  <a:pt x="42" y="43"/>
                </a:lnTo>
                <a:lnTo>
                  <a:pt x="40" y="45"/>
                </a:lnTo>
                <a:lnTo>
                  <a:pt x="37" y="48"/>
                </a:lnTo>
                <a:lnTo>
                  <a:pt x="39" y="52"/>
                </a:lnTo>
                <a:lnTo>
                  <a:pt x="40" y="54"/>
                </a:lnTo>
                <a:lnTo>
                  <a:pt x="42" y="58"/>
                </a:lnTo>
                <a:lnTo>
                  <a:pt x="48" y="58"/>
                </a:lnTo>
                <a:lnTo>
                  <a:pt x="48" y="60"/>
                </a:lnTo>
                <a:lnTo>
                  <a:pt x="50" y="58"/>
                </a:lnTo>
                <a:lnTo>
                  <a:pt x="56" y="56"/>
                </a:lnTo>
                <a:lnTo>
                  <a:pt x="56" y="48"/>
                </a:lnTo>
                <a:lnTo>
                  <a:pt x="56" y="37"/>
                </a:lnTo>
                <a:lnTo>
                  <a:pt x="52" y="37"/>
                </a:lnTo>
                <a:lnTo>
                  <a:pt x="50" y="37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66" name="Freeform 903"/>
          <p:cNvSpPr>
            <a:spLocks/>
          </p:cNvSpPr>
          <p:nvPr/>
        </p:nvSpPr>
        <p:spPr bwMode="gray">
          <a:xfrm>
            <a:off x="3307842" y="2682107"/>
            <a:ext cx="165759" cy="83781"/>
          </a:xfrm>
          <a:custGeom>
            <a:avLst/>
            <a:gdLst>
              <a:gd name="T0" fmla="*/ 94 w 75"/>
              <a:gd name="T1" fmla="*/ 42 h 46"/>
              <a:gd name="T2" fmla="*/ 97 w 75"/>
              <a:gd name="T3" fmla="*/ 40 h 46"/>
              <a:gd name="T4" fmla="*/ 104 w 75"/>
              <a:gd name="T5" fmla="*/ 36 h 46"/>
              <a:gd name="T6" fmla="*/ 106 w 75"/>
              <a:gd name="T7" fmla="*/ 34 h 46"/>
              <a:gd name="T8" fmla="*/ 106 w 75"/>
              <a:gd name="T9" fmla="*/ 31 h 46"/>
              <a:gd name="T10" fmla="*/ 116 w 75"/>
              <a:gd name="T11" fmla="*/ 29 h 46"/>
              <a:gd name="T12" fmla="*/ 119 w 75"/>
              <a:gd name="T13" fmla="*/ 29 h 46"/>
              <a:gd name="T14" fmla="*/ 116 w 75"/>
              <a:gd name="T15" fmla="*/ 25 h 46"/>
              <a:gd name="T16" fmla="*/ 113 w 75"/>
              <a:gd name="T17" fmla="*/ 21 h 46"/>
              <a:gd name="T18" fmla="*/ 106 w 75"/>
              <a:gd name="T19" fmla="*/ 17 h 46"/>
              <a:gd name="T20" fmla="*/ 99 w 75"/>
              <a:gd name="T21" fmla="*/ 15 h 46"/>
              <a:gd name="T22" fmla="*/ 94 w 75"/>
              <a:gd name="T23" fmla="*/ 15 h 46"/>
              <a:gd name="T24" fmla="*/ 89 w 75"/>
              <a:gd name="T25" fmla="*/ 13 h 46"/>
              <a:gd name="T26" fmla="*/ 79 w 75"/>
              <a:gd name="T27" fmla="*/ 9 h 46"/>
              <a:gd name="T28" fmla="*/ 73 w 75"/>
              <a:gd name="T29" fmla="*/ 9 h 46"/>
              <a:gd name="T30" fmla="*/ 70 w 75"/>
              <a:gd name="T31" fmla="*/ 8 h 46"/>
              <a:gd name="T32" fmla="*/ 63 w 75"/>
              <a:gd name="T33" fmla="*/ 6 h 46"/>
              <a:gd name="T34" fmla="*/ 57 w 75"/>
              <a:gd name="T35" fmla="*/ 6 h 46"/>
              <a:gd name="T36" fmla="*/ 56 w 75"/>
              <a:gd name="T37" fmla="*/ 4 h 46"/>
              <a:gd name="T38" fmla="*/ 49 w 75"/>
              <a:gd name="T39" fmla="*/ 2 h 46"/>
              <a:gd name="T40" fmla="*/ 39 w 75"/>
              <a:gd name="T41" fmla="*/ 0 h 46"/>
              <a:gd name="T42" fmla="*/ 36 w 75"/>
              <a:gd name="T43" fmla="*/ 2 h 46"/>
              <a:gd name="T44" fmla="*/ 27 w 75"/>
              <a:gd name="T45" fmla="*/ 4 h 46"/>
              <a:gd name="T46" fmla="*/ 17 w 75"/>
              <a:gd name="T47" fmla="*/ 8 h 46"/>
              <a:gd name="T48" fmla="*/ 16 w 75"/>
              <a:gd name="T49" fmla="*/ 9 h 46"/>
              <a:gd name="T50" fmla="*/ 6 w 75"/>
              <a:gd name="T51" fmla="*/ 13 h 46"/>
              <a:gd name="T52" fmla="*/ 2 w 75"/>
              <a:gd name="T53" fmla="*/ 13 h 46"/>
              <a:gd name="T54" fmla="*/ 0 w 75"/>
              <a:gd name="T55" fmla="*/ 13 h 46"/>
              <a:gd name="T56" fmla="*/ 0 w 75"/>
              <a:gd name="T57" fmla="*/ 13 h 46"/>
              <a:gd name="T58" fmla="*/ 0 w 75"/>
              <a:gd name="T59" fmla="*/ 15 h 46"/>
              <a:gd name="T60" fmla="*/ 2 w 75"/>
              <a:gd name="T61" fmla="*/ 17 h 46"/>
              <a:gd name="T62" fmla="*/ 4 w 75"/>
              <a:gd name="T63" fmla="*/ 23 h 46"/>
              <a:gd name="T64" fmla="*/ 6 w 75"/>
              <a:gd name="T65" fmla="*/ 25 h 46"/>
              <a:gd name="T66" fmla="*/ 14 w 75"/>
              <a:gd name="T67" fmla="*/ 29 h 46"/>
              <a:gd name="T68" fmla="*/ 14 w 75"/>
              <a:gd name="T69" fmla="*/ 34 h 46"/>
              <a:gd name="T70" fmla="*/ 17 w 75"/>
              <a:gd name="T71" fmla="*/ 36 h 46"/>
              <a:gd name="T72" fmla="*/ 23 w 75"/>
              <a:gd name="T73" fmla="*/ 38 h 46"/>
              <a:gd name="T74" fmla="*/ 31 w 75"/>
              <a:gd name="T75" fmla="*/ 42 h 46"/>
              <a:gd name="T76" fmla="*/ 31 w 75"/>
              <a:gd name="T77" fmla="*/ 42 h 46"/>
              <a:gd name="T78" fmla="*/ 33 w 75"/>
              <a:gd name="T79" fmla="*/ 44 h 46"/>
              <a:gd name="T80" fmla="*/ 36 w 75"/>
              <a:gd name="T81" fmla="*/ 46 h 46"/>
              <a:gd name="T82" fmla="*/ 42 w 75"/>
              <a:gd name="T83" fmla="*/ 46 h 46"/>
              <a:gd name="T84" fmla="*/ 45 w 75"/>
              <a:gd name="T85" fmla="*/ 46 h 46"/>
              <a:gd name="T86" fmla="*/ 53 w 75"/>
              <a:gd name="T87" fmla="*/ 40 h 46"/>
              <a:gd name="T88" fmla="*/ 56 w 75"/>
              <a:gd name="T89" fmla="*/ 38 h 46"/>
              <a:gd name="T90" fmla="*/ 57 w 75"/>
              <a:gd name="T91" fmla="*/ 38 h 46"/>
              <a:gd name="T92" fmla="*/ 63 w 75"/>
              <a:gd name="T93" fmla="*/ 40 h 46"/>
              <a:gd name="T94" fmla="*/ 73 w 75"/>
              <a:gd name="T95" fmla="*/ 42 h 46"/>
              <a:gd name="T96" fmla="*/ 79 w 75"/>
              <a:gd name="T97" fmla="*/ 44 h 46"/>
              <a:gd name="T98" fmla="*/ 89 w 75"/>
              <a:gd name="T99" fmla="*/ 42 h 46"/>
              <a:gd name="T100" fmla="*/ 94 w 75"/>
              <a:gd name="T101" fmla="*/ 42 h 4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75" h="46">
                <a:moveTo>
                  <a:pt x="59" y="42"/>
                </a:moveTo>
                <a:lnTo>
                  <a:pt x="61" y="40"/>
                </a:lnTo>
                <a:lnTo>
                  <a:pt x="65" y="36"/>
                </a:lnTo>
                <a:lnTo>
                  <a:pt x="67" y="34"/>
                </a:lnTo>
                <a:lnTo>
                  <a:pt x="67" y="31"/>
                </a:lnTo>
                <a:lnTo>
                  <a:pt x="73" y="29"/>
                </a:lnTo>
                <a:lnTo>
                  <a:pt x="75" y="29"/>
                </a:lnTo>
                <a:lnTo>
                  <a:pt x="73" y="25"/>
                </a:lnTo>
                <a:lnTo>
                  <a:pt x="71" y="21"/>
                </a:lnTo>
                <a:lnTo>
                  <a:pt x="67" y="17"/>
                </a:lnTo>
                <a:lnTo>
                  <a:pt x="63" y="15"/>
                </a:lnTo>
                <a:lnTo>
                  <a:pt x="59" y="15"/>
                </a:lnTo>
                <a:lnTo>
                  <a:pt x="56" y="13"/>
                </a:lnTo>
                <a:lnTo>
                  <a:pt x="50" y="9"/>
                </a:lnTo>
                <a:lnTo>
                  <a:pt x="46" y="9"/>
                </a:lnTo>
                <a:lnTo>
                  <a:pt x="44" y="8"/>
                </a:lnTo>
                <a:lnTo>
                  <a:pt x="40" y="6"/>
                </a:lnTo>
                <a:lnTo>
                  <a:pt x="36" y="6"/>
                </a:lnTo>
                <a:lnTo>
                  <a:pt x="35" y="4"/>
                </a:lnTo>
                <a:lnTo>
                  <a:pt x="31" y="2"/>
                </a:lnTo>
                <a:lnTo>
                  <a:pt x="25" y="0"/>
                </a:lnTo>
                <a:lnTo>
                  <a:pt x="23" y="2"/>
                </a:lnTo>
                <a:lnTo>
                  <a:pt x="17" y="4"/>
                </a:lnTo>
                <a:lnTo>
                  <a:pt x="11" y="8"/>
                </a:lnTo>
                <a:lnTo>
                  <a:pt x="10" y="9"/>
                </a:lnTo>
                <a:lnTo>
                  <a:pt x="6" y="13"/>
                </a:lnTo>
                <a:lnTo>
                  <a:pt x="2" y="13"/>
                </a:lnTo>
                <a:lnTo>
                  <a:pt x="0" y="13"/>
                </a:lnTo>
                <a:lnTo>
                  <a:pt x="0" y="15"/>
                </a:lnTo>
                <a:lnTo>
                  <a:pt x="2" y="17"/>
                </a:lnTo>
                <a:lnTo>
                  <a:pt x="4" y="23"/>
                </a:lnTo>
                <a:lnTo>
                  <a:pt x="6" y="25"/>
                </a:lnTo>
                <a:lnTo>
                  <a:pt x="8" y="29"/>
                </a:lnTo>
                <a:lnTo>
                  <a:pt x="8" y="34"/>
                </a:lnTo>
                <a:lnTo>
                  <a:pt x="11" y="36"/>
                </a:lnTo>
                <a:lnTo>
                  <a:pt x="15" y="38"/>
                </a:lnTo>
                <a:lnTo>
                  <a:pt x="19" y="42"/>
                </a:lnTo>
                <a:lnTo>
                  <a:pt x="21" y="44"/>
                </a:lnTo>
                <a:lnTo>
                  <a:pt x="23" y="46"/>
                </a:lnTo>
                <a:lnTo>
                  <a:pt x="27" y="46"/>
                </a:lnTo>
                <a:lnTo>
                  <a:pt x="29" y="46"/>
                </a:lnTo>
                <a:lnTo>
                  <a:pt x="33" y="40"/>
                </a:lnTo>
                <a:lnTo>
                  <a:pt x="35" y="38"/>
                </a:lnTo>
                <a:lnTo>
                  <a:pt x="36" y="38"/>
                </a:lnTo>
                <a:lnTo>
                  <a:pt x="40" y="40"/>
                </a:lnTo>
                <a:lnTo>
                  <a:pt x="46" y="42"/>
                </a:lnTo>
                <a:lnTo>
                  <a:pt x="50" y="44"/>
                </a:lnTo>
                <a:lnTo>
                  <a:pt x="56" y="42"/>
                </a:lnTo>
                <a:lnTo>
                  <a:pt x="59" y="4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67" name="Freeform 904"/>
          <p:cNvSpPr>
            <a:spLocks noEditPoints="1"/>
          </p:cNvSpPr>
          <p:nvPr/>
        </p:nvSpPr>
        <p:spPr bwMode="gray">
          <a:xfrm>
            <a:off x="3858322" y="3192074"/>
            <a:ext cx="65484" cy="30964"/>
          </a:xfrm>
          <a:custGeom>
            <a:avLst/>
            <a:gdLst>
              <a:gd name="T0" fmla="*/ 35 w 29"/>
              <a:gd name="T1" fmla="*/ 13 h 17"/>
              <a:gd name="T2" fmla="*/ 32 w 29"/>
              <a:gd name="T3" fmla="*/ 15 h 17"/>
              <a:gd name="T4" fmla="*/ 29 w 29"/>
              <a:gd name="T5" fmla="*/ 17 h 17"/>
              <a:gd name="T6" fmla="*/ 17 w 29"/>
              <a:gd name="T7" fmla="*/ 17 h 17"/>
              <a:gd name="T8" fmla="*/ 4 w 29"/>
              <a:gd name="T9" fmla="*/ 17 h 17"/>
              <a:gd name="T10" fmla="*/ 2 w 29"/>
              <a:gd name="T11" fmla="*/ 15 h 17"/>
              <a:gd name="T12" fmla="*/ 0 w 29"/>
              <a:gd name="T13" fmla="*/ 13 h 17"/>
              <a:gd name="T14" fmla="*/ 0 w 29"/>
              <a:gd name="T15" fmla="*/ 12 h 17"/>
              <a:gd name="T16" fmla="*/ 2 w 29"/>
              <a:gd name="T17" fmla="*/ 12 h 17"/>
              <a:gd name="T18" fmla="*/ 4 w 29"/>
              <a:gd name="T19" fmla="*/ 13 h 17"/>
              <a:gd name="T20" fmla="*/ 14 w 29"/>
              <a:gd name="T21" fmla="*/ 13 h 17"/>
              <a:gd name="T22" fmla="*/ 17 w 29"/>
              <a:gd name="T23" fmla="*/ 12 h 17"/>
              <a:gd name="T24" fmla="*/ 17 w 29"/>
              <a:gd name="T25" fmla="*/ 12 h 17"/>
              <a:gd name="T26" fmla="*/ 21 w 29"/>
              <a:gd name="T27" fmla="*/ 10 h 17"/>
              <a:gd name="T28" fmla="*/ 25 w 29"/>
              <a:gd name="T29" fmla="*/ 12 h 17"/>
              <a:gd name="T30" fmla="*/ 29 w 29"/>
              <a:gd name="T31" fmla="*/ 12 h 17"/>
              <a:gd name="T32" fmla="*/ 35 w 29"/>
              <a:gd name="T33" fmla="*/ 13 h 17"/>
              <a:gd name="T34" fmla="*/ 35 w 29"/>
              <a:gd name="T35" fmla="*/ 13 h 17"/>
              <a:gd name="T36" fmla="*/ 46 w 29"/>
              <a:gd name="T37" fmla="*/ 4 h 17"/>
              <a:gd name="T38" fmla="*/ 52 w 29"/>
              <a:gd name="T39" fmla="*/ 0 h 17"/>
              <a:gd name="T40" fmla="*/ 46 w 29"/>
              <a:gd name="T41" fmla="*/ 4 h 17"/>
              <a:gd name="T42" fmla="*/ 39 w 29"/>
              <a:gd name="T43" fmla="*/ 6 h 17"/>
              <a:gd name="T44" fmla="*/ 21 w 29"/>
              <a:gd name="T45" fmla="*/ 8 h 17"/>
              <a:gd name="T46" fmla="*/ 2 w 29"/>
              <a:gd name="T47" fmla="*/ 10 h 17"/>
              <a:gd name="T48" fmla="*/ 2 w 29"/>
              <a:gd name="T49" fmla="*/ 10 h 17"/>
              <a:gd name="T50" fmla="*/ 2 w 29"/>
              <a:gd name="T51" fmla="*/ 12 h 17"/>
              <a:gd name="T52" fmla="*/ 4 w 29"/>
              <a:gd name="T53" fmla="*/ 13 h 17"/>
              <a:gd name="T54" fmla="*/ 14 w 29"/>
              <a:gd name="T55" fmla="*/ 13 h 17"/>
              <a:gd name="T56" fmla="*/ 17 w 29"/>
              <a:gd name="T57" fmla="*/ 12 h 17"/>
              <a:gd name="T58" fmla="*/ 17 w 29"/>
              <a:gd name="T59" fmla="*/ 12 h 17"/>
              <a:gd name="T60" fmla="*/ 21 w 29"/>
              <a:gd name="T61" fmla="*/ 10 h 17"/>
              <a:gd name="T62" fmla="*/ 25 w 29"/>
              <a:gd name="T63" fmla="*/ 12 h 17"/>
              <a:gd name="T64" fmla="*/ 29 w 29"/>
              <a:gd name="T65" fmla="*/ 12 h 17"/>
              <a:gd name="T66" fmla="*/ 35 w 29"/>
              <a:gd name="T67" fmla="*/ 13 h 17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29" h="17">
                <a:moveTo>
                  <a:pt x="20" y="13"/>
                </a:moveTo>
                <a:lnTo>
                  <a:pt x="18" y="15"/>
                </a:lnTo>
                <a:lnTo>
                  <a:pt x="16" y="17"/>
                </a:lnTo>
                <a:lnTo>
                  <a:pt x="10" y="17"/>
                </a:lnTo>
                <a:lnTo>
                  <a:pt x="4" y="17"/>
                </a:lnTo>
                <a:lnTo>
                  <a:pt x="2" y="15"/>
                </a:lnTo>
                <a:lnTo>
                  <a:pt x="0" y="13"/>
                </a:lnTo>
                <a:lnTo>
                  <a:pt x="0" y="12"/>
                </a:lnTo>
                <a:lnTo>
                  <a:pt x="2" y="12"/>
                </a:lnTo>
                <a:lnTo>
                  <a:pt x="4" y="13"/>
                </a:lnTo>
                <a:lnTo>
                  <a:pt x="8" y="13"/>
                </a:lnTo>
                <a:lnTo>
                  <a:pt x="10" y="12"/>
                </a:lnTo>
                <a:lnTo>
                  <a:pt x="12" y="10"/>
                </a:lnTo>
                <a:lnTo>
                  <a:pt x="14" y="12"/>
                </a:lnTo>
                <a:lnTo>
                  <a:pt x="16" y="12"/>
                </a:lnTo>
                <a:lnTo>
                  <a:pt x="20" y="13"/>
                </a:lnTo>
                <a:close/>
                <a:moveTo>
                  <a:pt x="20" y="13"/>
                </a:moveTo>
                <a:lnTo>
                  <a:pt x="25" y="4"/>
                </a:lnTo>
                <a:lnTo>
                  <a:pt x="29" y="0"/>
                </a:lnTo>
                <a:lnTo>
                  <a:pt x="25" y="4"/>
                </a:lnTo>
                <a:lnTo>
                  <a:pt x="22" y="6"/>
                </a:lnTo>
                <a:lnTo>
                  <a:pt x="12" y="8"/>
                </a:lnTo>
                <a:lnTo>
                  <a:pt x="2" y="10"/>
                </a:lnTo>
                <a:lnTo>
                  <a:pt x="2" y="12"/>
                </a:lnTo>
                <a:lnTo>
                  <a:pt x="4" y="13"/>
                </a:lnTo>
                <a:lnTo>
                  <a:pt x="8" y="13"/>
                </a:lnTo>
                <a:lnTo>
                  <a:pt x="10" y="12"/>
                </a:lnTo>
                <a:lnTo>
                  <a:pt x="12" y="10"/>
                </a:lnTo>
                <a:lnTo>
                  <a:pt x="14" y="12"/>
                </a:lnTo>
                <a:lnTo>
                  <a:pt x="16" y="12"/>
                </a:lnTo>
                <a:lnTo>
                  <a:pt x="20" y="13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68" name="Freeform 905"/>
          <p:cNvSpPr>
            <a:spLocks/>
          </p:cNvSpPr>
          <p:nvPr/>
        </p:nvSpPr>
        <p:spPr bwMode="gray">
          <a:xfrm>
            <a:off x="3340630" y="2831467"/>
            <a:ext cx="169851" cy="154815"/>
          </a:xfrm>
          <a:custGeom>
            <a:avLst/>
            <a:gdLst>
              <a:gd name="T0" fmla="*/ 100 w 77"/>
              <a:gd name="T1" fmla="*/ 85 h 85"/>
              <a:gd name="T2" fmla="*/ 100 w 77"/>
              <a:gd name="T3" fmla="*/ 79 h 85"/>
              <a:gd name="T4" fmla="*/ 94 w 77"/>
              <a:gd name="T5" fmla="*/ 75 h 85"/>
              <a:gd name="T6" fmla="*/ 87 w 77"/>
              <a:gd name="T7" fmla="*/ 73 h 85"/>
              <a:gd name="T8" fmla="*/ 81 w 77"/>
              <a:gd name="T9" fmla="*/ 69 h 85"/>
              <a:gd name="T10" fmla="*/ 68 w 77"/>
              <a:gd name="T11" fmla="*/ 58 h 85"/>
              <a:gd name="T12" fmla="*/ 58 w 77"/>
              <a:gd name="T13" fmla="*/ 50 h 85"/>
              <a:gd name="T14" fmla="*/ 53 w 77"/>
              <a:gd name="T15" fmla="*/ 41 h 85"/>
              <a:gd name="T16" fmla="*/ 45 w 77"/>
              <a:gd name="T17" fmla="*/ 35 h 85"/>
              <a:gd name="T18" fmla="*/ 49 w 77"/>
              <a:gd name="T19" fmla="*/ 29 h 85"/>
              <a:gd name="T20" fmla="*/ 58 w 77"/>
              <a:gd name="T21" fmla="*/ 35 h 85"/>
              <a:gd name="T22" fmla="*/ 64 w 77"/>
              <a:gd name="T23" fmla="*/ 33 h 85"/>
              <a:gd name="T24" fmla="*/ 79 w 77"/>
              <a:gd name="T25" fmla="*/ 35 h 85"/>
              <a:gd name="T26" fmla="*/ 94 w 77"/>
              <a:gd name="T27" fmla="*/ 37 h 85"/>
              <a:gd name="T28" fmla="*/ 98 w 77"/>
              <a:gd name="T29" fmla="*/ 37 h 85"/>
              <a:gd name="T30" fmla="*/ 108 w 77"/>
              <a:gd name="T31" fmla="*/ 41 h 85"/>
              <a:gd name="T32" fmla="*/ 117 w 77"/>
              <a:gd name="T33" fmla="*/ 39 h 85"/>
              <a:gd name="T34" fmla="*/ 120 w 77"/>
              <a:gd name="T35" fmla="*/ 35 h 85"/>
              <a:gd name="T36" fmla="*/ 117 w 77"/>
              <a:gd name="T37" fmla="*/ 29 h 85"/>
              <a:gd name="T38" fmla="*/ 117 w 77"/>
              <a:gd name="T39" fmla="*/ 27 h 85"/>
              <a:gd name="T40" fmla="*/ 103 w 77"/>
              <a:gd name="T41" fmla="*/ 25 h 85"/>
              <a:gd name="T42" fmla="*/ 87 w 77"/>
              <a:gd name="T43" fmla="*/ 20 h 85"/>
              <a:gd name="T44" fmla="*/ 73 w 77"/>
              <a:gd name="T45" fmla="*/ 8 h 85"/>
              <a:gd name="T46" fmla="*/ 61 w 77"/>
              <a:gd name="T47" fmla="*/ 0 h 85"/>
              <a:gd name="T48" fmla="*/ 55 w 77"/>
              <a:gd name="T49" fmla="*/ 4 h 85"/>
              <a:gd name="T50" fmla="*/ 49 w 77"/>
              <a:gd name="T51" fmla="*/ 6 h 85"/>
              <a:gd name="T52" fmla="*/ 42 w 77"/>
              <a:gd name="T53" fmla="*/ 10 h 85"/>
              <a:gd name="T54" fmla="*/ 33 w 77"/>
              <a:gd name="T55" fmla="*/ 21 h 85"/>
              <a:gd name="T56" fmla="*/ 24 w 77"/>
              <a:gd name="T57" fmla="*/ 18 h 85"/>
              <a:gd name="T58" fmla="*/ 24 w 77"/>
              <a:gd name="T59" fmla="*/ 25 h 85"/>
              <a:gd name="T60" fmla="*/ 0 w 77"/>
              <a:gd name="T61" fmla="*/ 29 h 85"/>
              <a:gd name="T62" fmla="*/ 2 w 77"/>
              <a:gd name="T63" fmla="*/ 43 h 85"/>
              <a:gd name="T64" fmla="*/ 6 w 77"/>
              <a:gd name="T65" fmla="*/ 39 h 85"/>
              <a:gd name="T66" fmla="*/ 18 w 77"/>
              <a:gd name="T67" fmla="*/ 37 h 85"/>
              <a:gd name="T68" fmla="*/ 20 w 77"/>
              <a:gd name="T69" fmla="*/ 29 h 85"/>
              <a:gd name="T70" fmla="*/ 28 w 77"/>
              <a:gd name="T71" fmla="*/ 33 h 85"/>
              <a:gd name="T72" fmla="*/ 24 w 77"/>
              <a:gd name="T73" fmla="*/ 45 h 85"/>
              <a:gd name="T74" fmla="*/ 33 w 77"/>
              <a:gd name="T75" fmla="*/ 54 h 85"/>
              <a:gd name="T76" fmla="*/ 42 w 77"/>
              <a:gd name="T77" fmla="*/ 60 h 85"/>
              <a:gd name="T78" fmla="*/ 58 w 77"/>
              <a:gd name="T79" fmla="*/ 64 h 85"/>
              <a:gd name="T80" fmla="*/ 69 w 77"/>
              <a:gd name="T81" fmla="*/ 68 h 85"/>
              <a:gd name="T82" fmla="*/ 85 w 77"/>
              <a:gd name="T83" fmla="*/ 75 h 85"/>
              <a:gd name="T84" fmla="*/ 94 w 77"/>
              <a:gd name="T85" fmla="*/ 79 h 8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77" h="85">
                <a:moveTo>
                  <a:pt x="62" y="83"/>
                </a:moveTo>
                <a:lnTo>
                  <a:pt x="64" y="85"/>
                </a:lnTo>
                <a:lnTo>
                  <a:pt x="66" y="81"/>
                </a:lnTo>
                <a:lnTo>
                  <a:pt x="64" y="79"/>
                </a:lnTo>
                <a:lnTo>
                  <a:pt x="62" y="77"/>
                </a:lnTo>
                <a:lnTo>
                  <a:pt x="60" y="75"/>
                </a:lnTo>
                <a:lnTo>
                  <a:pt x="58" y="73"/>
                </a:lnTo>
                <a:lnTo>
                  <a:pt x="56" y="73"/>
                </a:lnTo>
                <a:lnTo>
                  <a:pt x="52" y="73"/>
                </a:lnTo>
                <a:lnTo>
                  <a:pt x="52" y="69"/>
                </a:lnTo>
                <a:lnTo>
                  <a:pt x="48" y="64"/>
                </a:lnTo>
                <a:lnTo>
                  <a:pt x="43" y="58"/>
                </a:lnTo>
                <a:lnTo>
                  <a:pt x="37" y="52"/>
                </a:lnTo>
                <a:lnTo>
                  <a:pt x="37" y="50"/>
                </a:lnTo>
                <a:lnTo>
                  <a:pt x="37" y="48"/>
                </a:lnTo>
                <a:lnTo>
                  <a:pt x="33" y="41"/>
                </a:lnTo>
                <a:lnTo>
                  <a:pt x="31" y="37"/>
                </a:lnTo>
                <a:lnTo>
                  <a:pt x="29" y="35"/>
                </a:lnTo>
                <a:lnTo>
                  <a:pt x="29" y="33"/>
                </a:lnTo>
                <a:lnTo>
                  <a:pt x="31" y="29"/>
                </a:lnTo>
                <a:lnTo>
                  <a:pt x="35" y="31"/>
                </a:lnTo>
                <a:lnTo>
                  <a:pt x="37" y="35"/>
                </a:lnTo>
                <a:lnTo>
                  <a:pt x="39" y="35"/>
                </a:lnTo>
                <a:lnTo>
                  <a:pt x="41" y="33"/>
                </a:lnTo>
                <a:lnTo>
                  <a:pt x="44" y="37"/>
                </a:lnTo>
                <a:lnTo>
                  <a:pt x="50" y="35"/>
                </a:lnTo>
                <a:lnTo>
                  <a:pt x="56" y="35"/>
                </a:lnTo>
                <a:lnTo>
                  <a:pt x="60" y="37"/>
                </a:lnTo>
                <a:lnTo>
                  <a:pt x="62" y="37"/>
                </a:lnTo>
                <a:lnTo>
                  <a:pt x="64" y="39"/>
                </a:lnTo>
                <a:lnTo>
                  <a:pt x="69" y="41"/>
                </a:lnTo>
                <a:lnTo>
                  <a:pt x="75" y="41"/>
                </a:lnTo>
                <a:lnTo>
                  <a:pt x="75" y="39"/>
                </a:lnTo>
                <a:lnTo>
                  <a:pt x="77" y="39"/>
                </a:lnTo>
                <a:lnTo>
                  <a:pt x="77" y="35"/>
                </a:lnTo>
                <a:lnTo>
                  <a:pt x="75" y="33"/>
                </a:lnTo>
                <a:lnTo>
                  <a:pt x="75" y="29"/>
                </a:lnTo>
                <a:lnTo>
                  <a:pt x="77" y="27"/>
                </a:lnTo>
                <a:lnTo>
                  <a:pt x="75" y="27"/>
                </a:lnTo>
                <a:lnTo>
                  <a:pt x="71" y="27"/>
                </a:lnTo>
                <a:lnTo>
                  <a:pt x="66" y="25"/>
                </a:lnTo>
                <a:lnTo>
                  <a:pt x="62" y="23"/>
                </a:lnTo>
                <a:lnTo>
                  <a:pt x="56" y="20"/>
                </a:lnTo>
                <a:lnTo>
                  <a:pt x="50" y="14"/>
                </a:lnTo>
                <a:lnTo>
                  <a:pt x="46" y="8"/>
                </a:lnTo>
                <a:lnTo>
                  <a:pt x="43" y="2"/>
                </a:lnTo>
                <a:lnTo>
                  <a:pt x="39" y="0"/>
                </a:lnTo>
                <a:lnTo>
                  <a:pt x="37" y="0"/>
                </a:lnTo>
                <a:lnTo>
                  <a:pt x="35" y="4"/>
                </a:lnTo>
                <a:lnTo>
                  <a:pt x="33" y="6"/>
                </a:lnTo>
                <a:lnTo>
                  <a:pt x="31" y="6"/>
                </a:lnTo>
                <a:lnTo>
                  <a:pt x="27" y="6"/>
                </a:lnTo>
                <a:lnTo>
                  <a:pt x="27" y="10"/>
                </a:lnTo>
                <a:lnTo>
                  <a:pt x="25" y="16"/>
                </a:lnTo>
                <a:lnTo>
                  <a:pt x="21" y="21"/>
                </a:lnTo>
                <a:lnTo>
                  <a:pt x="18" y="18"/>
                </a:lnTo>
                <a:lnTo>
                  <a:pt x="16" y="18"/>
                </a:lnTo>
                <a:lnTo>
                  <a:pt x="16" y="21"/>
                </a:lnTo>
                <a:lnTo>
                  <a:pt x="16" y="25"/>
                </a:lnTo>
                <a:lnTo>
                  <a:pt x="8" y="29"/>
                </a:lnTo>
                <a:lnTo>
                  <a:pt x="0" y="29"/>
                </a:lnTo>
                <a:lnTo>
                  <a:pt x="0" y="37"/>
                </a:lnTo>
                <a:lnTo>
                  <a:pt x="2" y="43"/>
                </a:lnTo>
                <a:lnTo>
                  <a:pt x="6" y="41"/>
                </a:lnTo>
                <a:lnTo>
                  <a:pt x="6" y="39"/>
                </a:lnTo>
                <a:lnTo>
                  <a:pt x="8" y="37"/>
                </a:lnTo>
                <a:lnTo>
                  <a:pt x="12" y="37"/>
                </a:lnTo>
                <a:lnTo>
                  <a:pt x="12" y="33"/>
                </a:lnTo>
                <a:lnTo>
                  <a:pt x="14" y="29"/>
                </a:lnTo>
                <a:lnTo>
                  <a:pt x="16" y="31"/>
                </a:lnTo>
                <a:lnTo>
                  <a:pt x="18" y="33"/>
                </a:lnTo>
                <a:lnTo>
                  <a:pt x="16" y="39"/>
                </a:lnTo>
                <a:lnTo>
                  <a:pt x="16" y="45"/>
                </a:lnTo>
                <a:lnTo>
                  <a:pt x="23" y="50"/>
                </a:lnTo>
                <a:lnTo>
                  <a:pt x="21" y="54"/>
                </a:lnTo>
                <a:lnTo>
                  <a:pt x="21" y="56"/>
                </a:lnTo>
                <a:lnTo>
                  <a:pt x="27" y="60"/>
                </a:lnTo>
                <a:lnTo>
                  <a:pt x="33" y="64"/>
                </a:lnTo>
                <a:lnTo>
                  <a:pt x="37" y="64"/>
                </a:lnTo>
                <a:lnTo>
                  <a:pt x="41" y="64"/>
                </a:lnTo>
                <a:lnTo>
                  <a:pt x="44" y="68"/>
                </a:lnTo>
                <a:lnTo>
                  <a:pt x="48" y="73"/>
                </a:lnTo>
                <a:lnTo>
                  <a:pt x="54" y="75"/>
                </a:lnTo>
                <a:lnTo>
                  <a:pt x="60" y="77"/>
                </a:lnTo>
                <a:lnTo>
                  <a:pt x="60" y="79"/>
                </a:lnTo>
                <a:lnTo>
                  <a:pt x="62" y="83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69" name="Freeform 906"/>
          <p:cNvSpPr>
            <a:spLocks/>
          </p:cNvSpPr>
          <p:nvPr/>
        </p:nvSpPr>
        <p:spPr bwMode="gray">
          <a:xfrm>
            <a:off x="3273057" y="4111859"/>
            <a:ext cx="208732" cy="236775"/>
          </a:xfrm>
          <a:custGeom>
            <a:avLst/>
            <a:gdLst>
              <a:gd name="T0" fmla="*/ 15 w 94"/>
              <a:gd name="T1" fmla="*/ 128 h 130"/>
              <a:gd name="T2" fmla="*/ 31 w 94"/>
              <a:gd name="T3" fmla="*/ 124 h 130"/>
              <a:gd name="T4" fmla="*/ 37 w 94"/>
              <a:gd name="T5" fmla="*/ 123 h 130"/>
              <a:gd name="T6" fmla="*/ 42 w 94"/>
              <a:gd name="T7" fmla="*/ 124 h 130"/>
              <a:gd name="T8" fmla="*/ 52 w 94"/>
              <a:gd name="T9" fmla="*/ 123 h 130"/>
              <a:gd name="T10" fmla="*/ 61 w 94"/>
              <a:gd name="T11" fmla="*/ 121 h 130"/>
              <a:gd name="T12" fmla="*/ 61 w 94"/>
              <a:gd name="T13" fmla="*/ 117 h 130"/>
              <a:gd name="T14" fmla="*/ 75 w 94"/>
              <a:gd name="T15" fmla="*/ 117 h 130"/>
              <a:gd name="T16" fmla="*/ 78 w 94"/>
              <a:gd name="T17" fmla="*/ 124 h 130"/>
              <a:gd name="T18" fmla="*/ 91 w 94"/>
              <a:gd name="T19" fmla="*/ 124 h 130"/>
              <a:gd name="T20" fmla="*/ 100 w 94"/>
              <a:gd name="T21" fmla="*/ 123 h 130"/>
              <a:gd name="T22" fmla="*/ 110 w 94"/>
              <a:gd name="T23" fmla="*/ 121 h 130"/>
              <a:gd name="T24" fmla="*/ 112 w 94"/>
              <a:gd name="T25" fmla="*/ 111 h 130"/>
              <a:gd name="T26" fmla="*/ 119 w 94"/>
              <a:gd name="T27" fmla="*/ 105 h 130"/>
              <a:gd name="T28" fmla="*/ 120 w 94"/>
              <a:gd name="T29" fmla="*/ 100 h 130"/>
              <a:gd name="T30" fmla="*/ 116 w 94"/>
              <a:gd name="T31" fmla="*/ 88 h 130"/>
              <a:gd name="T32" fmla="*/ 120 w 94"/>
              <a:gd name="T33" fmla="*/ 78 h 130"/>
              <a:gd name="T34" fmla="*/ 130 w 94"/>
              <a:gd name="T35" fmla="*/ 73 h 130"/>
              <a:gd name="T36" fmla="*/ 137 w 94"/>
              <a:gd name="T37" fmla="*/ 59 h 130"/>
              <a:gd name="T38" fmla="*/ 140 w 94"/>
              <a:gd name="T39" fmla="*/ 44 h 130"/>
              <a:gd name="T40" fmla="*/ 140 w 94"/>
              <a:gd name="T41" fmla="*/ 34 h 130"/>
              <a:gd name="T42" fmla="*/ 143 w 94"/>
              <a:gd name="T43" fmla="*/ 23 h 130"/>
              <a:gd name="T44" fmla="*/ 151 w 94"/>
              <a:gd name="T45" fmla="*/ 15 h 130"/>
              <a:gd name="T46" fmla="*/ 153 w 94"/>
              <a:gd name="T47" fmla="*/ 0 h 130"/>
              <a:gd name="T48" fmla="*/ 140 w 94"/>
              <a:gd name="T49" fmla="*/ 2 h 130"/>
              <a:gd name="T50" fmla="*/ 128 w 94"/>
              <a:gd name="T51" fmla="*/ 2 h 130"/>
              <a:gd name="T52" fmla="*/ 120 w 94"/>
              <a:gd name="T53" fmla="*/ 7 h 130"/>
              <a:gd name="T54" fmla="*/ 112 w 94"/>
              <a:gd name="T55" fmla="*/ 9 h 130"/>
              <a:gd name="T56" fmla="*/ 107 w 94"/>
              <a:gd name="T57" fmla="*/ 17 h 130"/>
              <a:gd name="T58" fmla="*/ 112 w 94"/>
              <a:gd name="T59" fmla="*/ 23 h 130"/>
              <a:gd name="T60" fmla="*/ 100 w 94"/>
              <a:gd name="T61" fmla="*/ 21 h 130"/>
              <a:gd name="T62" fmla="*/ 87 w 94"/>
              <a:gd name="T63" fmla="*/ 21 h 130"/>
              <a:gd name="T64" fmla="*/ 81 w 94"/>
              <a:gd name="T65" fmla="*/ 19 h 130"/>
              <a:gd name="T66" fmla="*/ 65 w 94"/>
              <a:gd name="T67" fmla="*/ 17 h 130"/>
              <a:gd name="T68" fmla="*/ 50 w 94"/>
              <a:gd name="T69" fmla="*/ 21 h 130"/>
              <a:gd name="T70" fmla="*/ 50 w 94"/>
              <a:gd name="T71" fmla="*/ 30 h 130"/>
              <a:gd name="T72" fmla="*/ 59 w 94"/>
              <a:gd name="T73" fmla="*/ 30 h 130"/>
              <a:gd name="T74" fmla="*/ 72 w 94"/>
              <a:gd name="T75" fmla="*/ 32 h 130"/>
              <a:gd name="T76" fmla="*/ 75 w 94"/>
              <a:gd name="T77" fmla="*/ 42 h 130"/>
              <a:gd name="T78" fmla="*/ 65 w 94"/>
              <a:gd name="T79" fmla="*/ 42 h 130"/>
              <a:gd name="T80" fmla="*/ 55 w 94"/>
              <a:gd name="T81" fmla="*/ 46 h 130"/>
              <a:gd name="T82" fmla="*/ 59 w 94"/>
              <a:gd name="T83" fmla="*/ 53 h 130"/>
              <a:gd name="T84" fmla="*/ 55 w 94"/>
              <a:gd name="T85" fmla="*/ 55 h 130"/>
              <a:gd name="T86" fmla="*/ 65 w 94"/>
              <a:gd name="T87" fmla="*/ 61 h 130"/>
              <a:gd name="T88" fmla="*/ 65 w 94"/>
              <a:gd name="T89" fmla="*/ 67 h 130"/>
              <a:gd name="T90" fmla="*/ 65 w 94"/>
              <a:gd name="T91" fmla="*/ 75 h 130"/>
              <a:gd name="T92" fmla="*/ 65 w 94"/>
              <a:gd name="T93" fmla="*/ 80 h 130"/>
              <a:gd name="T94" fmla="*/ 72 w 94"/>
              <a:gd name="T95" fmla="*/ 84 h 130"/>
              <a:gd name="T96" fmla="*/ 69 w 94"/>
              <a:gd name="T97" fmla="*/ 88 h 130"/>
              <a:gd name="T98" fmla="*/ 65 w 94"/>
              <a:gd name="T99" fmla="*/ 94 h 130"/>
              <a:gd name="T100" fmla="*/ 52 w 94"/>
              <a:gd name="T101" fmla="*/ 88 h 130"/>
              <a:gd name="T102" fmla="*/ 40 w 94"/>
              <a:gd name="T103" fmla="*/ 90 h 130"/>
              <a:gd name="T104" fmla="*/ 34 w 94"/>
              <a:gd name="T105" fmla="*/ 86 h 130"/>
              <a:gd name="T106" fmla="*/ 31 w 94"/>
              <a:gd name="T107" fmla="*/ 90 h 130"/>
              <a:gd name="T108" fmla="*/ 17 w 94"/>
              <a:gd name="T109" fmla="*/ 94 h 130"/>
              <a:gd name="T110" fmla="*/ 17 w 94"/>
              <a:gd name="T111" fmla="*/ 98 h 130"/>
              <a:gd name="T112" fmla="*/ 24 w 94"/>
              <a:gd name="T113" fmla="*/ 107 h 130"/>
              <a:gd name="T114" fmla="*/ 24 w 94"/>
              <a:gd name="T115" fmla="*/ 111 h 130"/>
              <a:gd name="T116" fmla="*/ 17 w 94"/>
              <a:gd name="T117" fmla="*/ 113 h 130"/>
              <a:gd name="T118" fmla="*/ 3 w 94"/>
              <a:gd name="T119" fmla="*/ 109 h 130"/>
              <a:gd name="T120" fmla="*/ 0 w 94"/>
              <a:gd name="T121" fmla="*/ 119 h 130"/>
              <a:gd name="T122" fmla="*/ 5 w 94"/>
              <a:gd name="T123" fmla="*/ 124 h 130"/>
              <a:gd name="T124" fmla="*/ 13 w 94"/>
              <a:gd name="T125" fmla="*/ 130 h 13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94" h="130">
                <a:moveTo>
                  <a:pt x="7" y="130"/>
                </a:moveTo>
                <a:lnTo>
                  <a:pt x="9" y="128"/>
                </a:lnTo>
                <a:lnTo>
                  <a:pt x="15" y="126"/>
                </a:lnTo>
                <a:lnTo>
                  <a:pt x="19" y="124"/>
                </a:lnTo>
                <a:lnTo>
                  <a:pt x="19" y="123"/>
                </a:lnTo>
                <a:lnTo>
                  <a:pt x="23" y="123"/>
                </a:lnTo>
                <a:lnTo>
                  <a:pt x="25" y="124"/>
                </a:lnTo>
                <a:lnTo>
                  <a:pt x="26" y="124"/>
                </a:lnTo>
                <a:lnTo>
                  <a:pt x="28" y="123"/>
                </a:lnTo>
                <a:lnTo>
                  <a:pt x="32" y="123"/>
                </a:lnTo>
                <a:lnTo>
                  <a:pt x="36" y="123"/>
                </a:lnTo>
                <a:lnTo>
                  <a:pt x="38" y="121"/>
                </a:lnTo>
                <a:lnTo>
                  <a:pt x="38" y="117"/>
                </a:lnTo>
                <a:lnTo>
                  <a:pt x="42" y="119"/>
                </a:lnTo>
                <a:lnTo>
                  <a:pt x="46" y="117"/>
                </a:lnTo>
                <a:lnTo>
                  <a:pt x="48" y="117"/>
                </a:lnTo>
                <a:lnTo>
                  <a:pt x="48" y="124"/>
                </a:lnTo>
                <a:lnTo>
                  <a:pt x="50" y="124"/>
                </a:lnTo>
                <a:lnTo>
                  <a:pt x="55" y="124"/>
                </a:lnTo>
                <a:lnTo>
                  <a:pt x="59" y="124"/>
                </a:lnTo>
                <a:lnTo>
                  <a:pt x="61" y="123"/>
                </a:lnTo>
                <a:lnTo>
                  <a:pt x="65" y="123"/>
                </a:lnTo>
                <a:lnTo>
                  <a:pt x="67" y="121"/>
                </a:lnTo>
                <a:lnTo>
                  <a:pt x="69" y="117"/>
                </a:lnTo>
                <a:lnTo>
                  <a:pt x="69" y="111"/>
                </a:lnTo>
                <a:lnTo>
                  <a:pt x="69" y="109"/>
                </a:lnTo>
                <a:lnTo>
                  <a:pt x="73" y="105"/>
                </a:lnTo>
                <a:lnTo>
                  <a:pt x="73" y="103"/>
                </a:lnTo>
                <a:lnTo>
                  <a:pt x="74" y="100"/>
                </a:lnTo>
                <a:lnTo>
                  <a:pt x="73" y="94"/>
                </a:lnTo>
                <a:lnTo>
                  <a:pt x="71" y="88"/>
                </a:lnTo>
                <a:lnTo>
                  <a:pt x="73" y="84"/>
                </a:lnTo>
                <a:lnTo>
                  <a:pt x="74" y="78"/>
                </a:lnTo>
                <a:lnTo>
                  <a:pt x="78" y="77"/>
                </a:lnTo>
                <a:lnTo>
                  <a:pt x="80" y="73"/>
                </a:lnTo>
                <a:lnTo>
                  <a:pt x="80" y="65"/>
                </a:lnTo>
                <a:lnTo>
                  <a:pt x="84" y="59"/>
                </a:lnTo>
                <a:lnTo>
                  <a:pt x="86" y="52"/>
                </a:lnTo>
                <a:lnTo>
                  <a:pt x="86" y="44"/>
                </a:lnTo>
                <a:lnTo>
                  <a:pt x="86" y="40"/>
                </a:lnTo>
                <a:lnTo>
                  <a:pt x="86" y="34"/>
                </a:lnTo>
                <a:lnTo>
                  <a:pt x="86" y="30"/>
                </a:lnTo>
                <a:lnTo>
                  <a:pt x="88" y="23"/>
                </a:lnTo>
                <a:lnTo>
                  <a:pt x="88" y="17"/>
                </a:lnTo>
                <a:lnTo>
                  <a:pt x="92" y="15"/>
                </a:lnTo>
                <a:lnTo>
                  <a:pt x="94" y="6"/>
                </a:lnTo>
                <a:lnTo>
                  <a:pt x="94" y="0"/>
                </a:lnTo>
                <a:lnTo>
                  <a:pt x="90" y="0"/>
                </a:lnTo>
                <a:lnTo>
                  <a:pt x="86" y="2"/>
                </a:lnTo>
                <a:lnTo>
                  <a:pt x="82" y="2"/>
                </a:lnTo>
                <a:lnTo>
                  <a:pt x="78" y="2"/>
                </a:lnTo>
                <a:lnTo>
                  <a:pt x="76" y="4"/>
                </a:lnTo>
                <a:lnTo>
                  <a:pt x="74" y="7"/>
                </a:lnTo>
                <a:lnTo>
                  <a:pt x="71" y="9"/>
                </a:lnTo>
                <a:lnTo>
                  <a:pt x="69" y="9"/>
                </a:lnTo>
                <a:lnTo>
                  <a:pt x="67" y="13"/>
                </a:lnTo>
                <a:lnTo>
                  <a:pt x="65" y="17"/>
                </a:lnTo>
                <a:lnTo>
                  <a:pt x="67" y="21"/>
                </a:lnTo>
                <a:lnTo>
                  <a:pt x="69" y="23"/>
                </a:lnTo>
                <a:lnTo>
                  <a:pt x="67" y="23"/>
                </a:lnTo>
                <a:lnTo>
                  <a:pt x="61" y="21"/>
                </a:lnTo>
                <a:lnTo>
                  <a:pt x="57" y="21"/>
                </a:lnTo>
                <a:lnTo>
                  <a:pt x="53" y="21"/>
                </a:lnTo>
                <a:lnTo>
                  <a:pt x="51" y="21"/>
                </a:lnTo>
                <a:lnTo>
                  <a:pt x="50" y="19"/>
                </a:lnTo>
                <a:lnTo>
                  <a:pt x="46" y="17"/>
                </a:lnTo>
                <a:lnTo>
                  <a:pt x="40" y="17"/>
                </a:lnTo>
                <a:lnTo>
                  <a:pt x="30" y="17"/>
                </a:lnTo>
                <a:lnTo>
                  <a:pt x="30" y="21"/>
                </a:lnTo>
                <a:lnTo>
                  <a:pt x="30" y="27"/>
                </a:lnTo>
                <a:lnTo>
                  <a:pt x="30" y="30"/>
                </a:lnTo>
                <a:lnTo>
                  <a:pt x="32" y="32"/>
                </a:lnTo>
                <a:lnTo>
                  <a:pt x="36" y="30"/>
                </a:lnTo>
                <a:lnTo>
                  <a:pt x="40" y="30"/>
                </a:lnTo>
                <a:lnTo>
                  <a:pt x="44" y="32"/>
                </a:lnTo>
                <a:lnTo>
                  <a:pt x="46" y="32"/>
                </a:lnTo>
                <a:lnTo>
                  <a:pt x="46" y="42"/>
                </a:lnTo>
                <a:lnTo>
                  <a:pt x="44" y="42"/>
                </a:lnTo>
                <a:lnTo>
                  <a:pt x="40" y="42"/>
                </a:lnTo>
                <a:lnTo>
                  <a:pt x="36" y="44"/>
                </a:lnTo>
                <a:lnTo>
                  <a:pt x="34" y="46"/>
                </a:lnTo>
                <a:lnTo>
                  <a:pt x="34" y="52"/>
                </a:lnTo>
                <a:lnTo>
                  <a:pt x="36" y="53"/>
                </a:lnTo>
                <a:lnTo>
                  <a:pt x="34" y="53"/>
                </a:lnTo>
                <a:lnTo>
                  <a:pt x="34" y="55"/>
                </a:lnTo>
                <a:lnTo>
                  <a:pt x="36" y="57"/>
                </a:lnTo>
                <a:lnTo>
                  <a:pt x="40" y="61"/>
                </a:lnTo>
                <a:lnTo>
                  <a:pt x="40" y="63"/>
                </a:lnTo>
                <a:lnTo>
                  <a:pt x="40" y="67"/>
                </a:lnTo>
                <a:lnTo>
                  <a:pt x="38" y="71"/>
                </a:lnTo>
                <a:lnTo>
                  <a:pt x="40" y="75"/>
                </a:lnTo>
                <a:lnTo>
                  <a:pt x="40" y="78"/>
                </a:lnTo>
                <a:lnTo>
                  <a:pt x="40" y="80"/>
                </a:lnTo>
                <a:lnTo>
                  <a:pt x="42" y="82"/>
                </a:lnTo>
                <a:lnTo>
                  <a:pt x="44" y="84"/>
                </a:lnTo>
                <a:lnTo>
                  <a:pt x="44" y="86"/>
                </a:lnTo>
                <a:lnTo>
                  <a:pt x="42" y="88"/>
                </a:lnTo>
                <a:lnTo>
                  <a:pt x="42" y="94"/>
                </a:lnTo>
                <a:lnTo>
                  <a:pt x="40" y="94"/>
                </a:lnTo>
                <a:lnTo>
                  <a:pt x="36" y="90"/>
                </a:lnTo>
                <a:lnTo>
                  <a:pt x="32" y="88"/>
                </a:lnTo>
                <a:lnTo>
                  <a:pt x="28" y="88"/>
                </a:lnTo>
                <a:lnTo>
                  <a:pt x="25" y="90"/>
                </a:lnTo>
                <a:lnTo>
                  <a:pt x="25" y="88"/>
                </a:lnTo>
                <a:lnTo>
                  <a:pt x="21" y="86"/>
                </a:lnTo>
                <a:lnTo>
                  <a:pt x="21" y="88"/>
                </a:lnTo>
                <a:lnTo>
                  <a:pt x="19" y="90"/>
                </a:lnTo>
                <a:lnTo>
                  <a:pt x="13" y="90"/>
                </a:lnTo>
                <a:lnTo>
                  <a:pt x="11" y="94"/>
                </a:lnTo>
                <a:lnTo>
                  <a:pt x="13" y="96"/>
                </a:lnTo>
                <a:lnTo>
                  <a:pt x="11" y="98"/>
                </a:lnTo>
                <a:lnTo>
                  <a:pt x="11" y="101"/>
                </a:lnTo>
                <a:lnTo>
                  <a:pt x="15" y="107"/>
                </a:lnTo>
                <a:lnTo>
                  <a:pt x="15" y="109"/>
                </a:lnTo>
                <a:lnTo>
                  <a:pt x="15" y="111"/>
                </a:lnTo>
                <a:lnTo>
                  <a:pt x="13" y="113"/>
                </a:lnTo>
                <a:lnTo>
                  <a:pt x="11" y="113"/>
                </a:lnTo>
                <a:lnTo>
                  <a:pt x="7" y="111"/>
                </a:lnTo>
                <a:lnTo>
                  <a:pt x="3" y="109"/>
                </a:lnTo>
                <a:lnTo>
                  <a:pt x="2" y="115"/>
                </a:lnTo>
                <a:lnTo>
                  <a:pt x="0" y="119"/>
                </a:lnTo>
                <a:lnTo>
                  <a:pt x="3" y="123"/>
                </a:lnTo>
                <a:lnTo>
                  <a:pt x="5" y="124"/>
                </a:lnTo>
                <a:lnTo>
                  <a:pt x="5" y="128"/>
                </a:lnTo>
                <a:lnTo>
                  <a:pt x="7" y="13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70" name="Freeform 907"/>
          <p:cNvSpPr>
            <a:spLocks noEditPoints="1"/>
          </p:cNvSpPr>
          <p:nvPr/>
        </p:nvSpPr>
        <p:spPr bwMode="gray">
          <a:xfrm>
            <a:off x="4987927" y="2601960"/>
            <a:ext cx="1702594" cy="1114662"/>
          </a:xfrm>
          <a:custGeom>
            <a:avLst/>
            <a:gdLst>
              <a:gd name="T0" fmla="*/ 1234 w 768"/>
              <a:gd name="T1" fmla="*/ 119 h 612"/>
              <a:gd name="T2" fmla="*/ 1201 w 768"/>
              <a:gd name="T3" fmla="*/ 103 h 612"/>
              <a:gd name="T4" fmla="*/ 1142 w 768"/>
              <a:gd name="T5" fmla="*/ 78 h 612"/>
              <a:gd name="T6" fmla="*/ 1080 w 768"/>
              <a:gd name="T7" fmla="*/ 32 h 612"/>
              <a:gd name="T8" fmla="*/ 989 w 768"/>
              <a:gd name="T9" fmla="*/ 5 h 612"/>
              <a:gd name="T10" fmla="*/ 948 w 768"/>
              <a:gd name="T11" fmla="*/ 38 h 612"/>
              <a:gd name="T12" fmla="*/ 905 w 768"/>
              <a:gd name="T13" fmla="*/ 78 h 612"/>
              <a:gd name="T14" fmla="*/ 874 w 768"/>
              <a:gd name="T15" fmla="*/ 113 h 612"/>
              <a:gd name="T16" fmla="*/ 924 w 768"/>
              <a:gd name="T17" fmla="*/ 128 h 612"/>
              <a:gd name="T18" fmla="*/ 827 w 768"/>
              <a:gd name="T19" fmla="*/ 163 h 612"/>
              <a:gd name="T20" fmla="*/ 763 w 768"/>
              <a:gd name="T21" fmla="*/ 195 h 612"/>
              <a:gd name="T22" fmla="*/ 629 w 768"/>
              <a:gd name="T23" fmla="*/ 218 h 612"/>
              <a:gd name="T24" fmla="*/ 479 w 768"/>
              <a:gd name="T25" fmla="*/ 199 h 612"/>
              <a:gd name="T26" fmla="*/ 385 w 768"/>
              <a:gd name="T27" fmla="*/ 157 h 612"/>
              <a:gd name="T28" fmla="*/ 324 w 768"/>
              <a:gd name="T29" fmla="*/ 111 h 612"/>
              <a:gd name="T30" fmla="*/ 244 w 768"/>
              <a:gd name="T31" fmla="*/ 105 h 612"/>
              <a:gd name="T32" fmla="*/ 192 w 768"/>
              <a:gd name="T33" fmla="*/ 157 h 612"/>
              <a:gd name="T34" fmla="*/ 137 w 768"/>
              <a:gd name="T35" fmla="*/ 205 h 612"/>
              <a:gd name="T36" fmla="*/ 68 w 768"/>
              <a:gd name="T37" fmla="*/ 236 h 612"/>
              <a:gd name="T38" fmla="*/ 16 w 768"/>
              <a:gd name="T39" fmla="*/ 247 h 612"/>
              <a:gd name="T40" fmla="*/ 20 w 768"/>
              <a:gd name="T41" fmla="*/ 268 h 612"/>
              <a:gd name="T42" fmla="*/ 58 w 768"/>
              <a:gd name="T43" fmla="*/ 313 h 612"/>
              <a:gd name="T44" fmla="*/ 128 w 768"/>
              <a:gd name="T45" fmla="*/ 332 h 612"/>
              <a:gd name="T46" fmla="*/ 109 w 768"/>
              <a:gd name="T47" fmla="*/ 378 h 612"/>
              <a:gd name="T48" fmla="*/ 150 w 768"/>
              <a:gd name="T49" fmla="*/ 410 h 612"/>
              <a:gd name="T50" fmla="*/ 230 w 768"/>
              <a:gd name="T51" fmla="*/ 430 h 612"/>
              <a:gd name="T52" fmla="*/ 320 w 768"/>
              <a:gd name="T53" fmla="*/ 455 h 612"/>
              <a:gd name="T54" fmla="*/ 414 w 768"/>
              <a:gd name="T55" fmla="*/ 443 h 612"/>
              <a:gd name="T56" fmla="*/ 481 w 768"/>
              <a:gd name="T57" fmla="*/ 455 h 612"/>
              <a:gd name="T58" fmla="*/ 512 w 768"/>
              <a:gd name="T59" fmla="*/ 489 h 612"/>
              <a:gd name="T60" fmla="*/ 519 w 768"/>
              <a:gd name="T61" fmla="*/ 518 h 612"/>
              <a:gd name="T62" fmla="*/ 547 w 768"/>
              <a:gd name="T63" fmla="*/ 547 h 612"/>
              <a:gd name="T64" fmla="*/ 597 w 768"/>
              <a:gd name="T65" fmla="*/ 539 h 612"/>
              <a:gd name="T66" fmla="*/ 666 w 768"/>
              <a:gd name="T67" fmla="*/ 550 h 612"/>
              <a:gd name="T68" fmla="*/ 745 w 768"/>
              <a:gd name="T69" fmla="*/ 577 h 612"/>
              <a:gd name="T70" fmla="*/ 774 w 768"/>
              <a:gd name="T71" fmla="*/ 554 h 612"/>
              <a:gd name="T72" fmla="*/ 857 w 768"/>
              <a:gd name="T73" fmla="*/ 539 h 612"/>
              <a:gd name="T74" fmla="*/ 924 w 768"/>
              <a:gd name="T75" fmla="*/ 508 h 612"/>
              <a:gd name="T76" fmla="*/ 928 w 768"/>
              <a:gd name="T77" fmla="*/ 479 h 612"/>
              <a:gd name="T78" fmla="*/ 955 w 768"/>
              <a:gd name="T79" fmla="*/ 455 h 612"/>
              <a:gd name="T80" fmla="*/ 980 w 768"/>
              <a:gd name="T81" fmla="*/ 432 h 612"/>
              <a:gd name="T82" fmla="*/ 964 w 768"/>
              <a:gd name="T83" fmla="*/ 416 h 612"/>
              <a:gd name="T84" fmla="*/ 972 w 768"/>
              <a:gd name="T85" fmla="*/ 385 h 612"/>
              <a:gd name="T86" fmla="*/ 936 w 768"/>
              <a:gd name="T87" fmla="*/ 351 h 612"/>
              <a:gd name="T88" fmla="*/ 984 w 768"/>
              <a:gd name="T89" fmla="*/ 303 h 612"/>
              <a:gd name="T90" fmla="*/ 926 w 768"/>
              <a:gd name="T91" fmla="*/ 299 h 612"/>
              <a:gd name="T92" fmla="*/ 936 w 768"/>
              <a:gd name="T93" fmla="*/ 251 h 612"/>
              <a:gd name="T94" fmla="*/ 972 w 768"/>
              <a:gd name="T95" fmla="*/ 261 h 612"/>
              <a:gd name="T96" fmla="*/ 1020 w 768"/>
              <a:gd name="T97" fmla="*/ 249 h 612"/>
              <a:gd name="T98" fmla="*/ 1093 w 768"/>
              <a:gd name="T99" fmla="*/ 207 h 612"/>
              <a:gd name="T100" fmla="*/ 1144 w 768"/>
              <a:gd name="T101" fmla="*/ 195 h 612"/>
              <a:gd name="T102" fmla="*/ 1179 w 768"/>
              <a:gd name="T103" fmla="*/ 157 h 612"/>
              <a:gd name="T104" fmla="*/ 820 w 768"/>
              <a:gd name="T105" fmla="*/ 535 h 612"/>
              <a:gd name="T106" fmla="*/ 750 w 768"/>
              <a:gd name="T107" fmla="*/ 610 h 612"/>
              <a:gd name="T108" fmla="*/ 788 w 768"/>
              <a:gd name="T109" fmla="*/ 433 h 612"/>
              <a:gd name="T110" fmla="*/ 874 w 768"/>
              <a:gd name="T111" fmla="*/ 428 h 612"/>
              <a:gd name="T112" fmla="*/ 952 w 768"/>
              <a:gd name="T113" fmla="*/ 399 h 612"/>
              <a:gd name="T114" fmla="*/ 959 w 768"/>
              <a:gd name="T115" fmla="*/ 391 h 612"/>
              <a:gd name="T116" fmla="*/ 553 w 768"/>
              <a:gd name="T117" fmla="*/ 303 h 61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768" h="612">
                <a:moveTo>
                  <a:pt x="737" y="155"/>
                </a:moveTo>
                <a:lnTo>
                  <a:pt x="739" y="157"/>
                </a:lnTo>
                <a:lnTo>
                  <a:pt x="743" y="153"/>
                </a:lnTo>
                <a:lnTo>
                  <a:pt x="748" y="149"/>
                </a:lnTo>
                <a:lnTo>
                  <a:pt x="748" y="146"/>
                </a:lnTo>
                <a:lnTo>
                  <a:pt x="752" y="144"/>
                </a:lnTo>
                <a:lnTo>
                  <a:pt x="758" y="138"/>
                </a:lnTo>
                <a:lnTo>
                  <a:pt x="762" y="132"/>
                </a:lnTo>
                <a:lnTo>
                  <a:pt x="762" y="123"/>
                </a:lnTo>
                <a:lnTo>
                  <a:pt x="762" y="119"/>
                </a:lnTo>
                <a:lnTo>
                  <a:pt x="766" y="115"/>
                </a:lnTo>
                <a:lnTo>
                  <a:pt x="768" y="109"/>
                </a:lnTo>
                <a:lnTo>
                  <a:pt x="764" y="105"/>
                </a:lnTo>
                <a:lnTo>
                  <a:pt x="764" y="101"/>
                </a:lnTo>
                <a:lnTo>
                  <a:pt x="768" y="94"/>
                </a:lnTo>
                <a:lnTo>
                  <a:pt x="760" y="96"/>
                </a:lnTo>
                <a:lnTo>
                  <a:pt x="758" y="100"/>
                </a:lnTo>
                <a:lnTo>
                  <a:pt x="752" y="101"/>
                </a:lnTo>
                <a:lnTo>
                  <a:pt x="748" y="101"/>
                </a:lnTo>
                <a:lnTo>
                  <a:pt x="743" y="103"/>
                </a:lnTo>
                <a:lnTo>
                  <a:pt x="739" y="109"/>
                </a:lnTo>
                <a:lnTo>
                  <a:pt x="733" y="111"/>
                </a:lnTo>
                <a:lnTo>
                  <a:pt x="731" y="113"/>
                </a:lnTo>
                <a:lnTo>
                  <a:pt x="724" y="109"/>
                </a:lnTo>
                <a:lnTo>
                  <a:pt x="720" y="105"/>
                </a:lnTo>
                <a:lnTo>
                  <a:pt x="716" y="101"/>
                </a:lnTo>
                <a:lnTo>
                  <a:pt x="718" y="96"/>
                </a:lnTo>
                <a:lnTo>
                  <a:pt x="714" y="90"/>
                </a:lnTo>
                <a:lnTo>
                  <a:pt x="710" y="84"/>
                </a:lnTo>
                <a:lnTo>
                  <a:pt x="706" y="78"/>
                </a:lnTo>
                <a:lnTo>
                  <a:pt x="704" y="73"/>
                </a:lnTo>
                <a:lnTo>
                  <a:pt x="701" y="69"/>
                </a:lnTo>
                <a:lnTo>
                  <a:pt x="695" y="67"/>
                </a:lnTo>
                <a:lnTo>
                  <a:pt x="689" y="67"/>
                </a:lnTo>
                <a:lnTo>
                  <a:pt x="683" y="67"/>
                </a:lnTo>
                <a:lnTo>
                  <a:pt x="679" y="63"/>
                </a:lnTo>
                <a:lnTo>
                  <a:pt x="676" y="55"/>
                </a:lnTo>
                <a:lnTo>
                  <a:pt x="670" y="46"/>
                </a:lnTo>
                <a:lnTo>
                  <a:pt x="668" y="38"/>
                </a:lnTo>
                <a:lnTo>
                  <a:pt x="668" y="32"/>
                </a:lnTo>
                <a:lnTo>
                  <a:pt x="664" y="25"/>
                </a:lnTo>
                <a:lnTo>
                  <a:pt x="660" y="21"/>
                </a:lnTo>
                <a:lnTo>
                  <a:pt x="653" y="15"/>
                </a:lnTo>
                <a:lnTo>
                  <a:pt x="645" y="15"/>
                </a:lnTo>
                <a:lnTo>
                  <a:pt x="639" y="9"/>
                </a:lnTo>
                <a:lnTo>
                  <a:pt x="635" y="5"/>
                </a:lnTo>
                <a:lnTo>
                  <a:pt x="630" y="2"/>
                </a:lnTo>
                <a:lnTo>
                  <a:pt x="622" y="0"/>
                </a:lnTo>
                <a:lnTo>
                  <a:pt x="618" y="2"/>
                </a:lnTo>
                <a:lnTo>
                  <a:pt x="612" y="5"/>
                </a:lnTo>
                <a:lnTo>
                  <a:pt x="605" y="5"/>
                </a:lnTo>
                <a:lnTo>
                  <a:pt x="601" y="9"/>
                </a:lnTo>
                <a:lnTo>
                  <a:pt x="595" y="13"/>
                </a:lnTo>
                <a:lnTo>
                  <a:pt x="589" y="19"/>
                </a:lnTo>
                <a:lnTo>
                  <a:pt x="587" y="21"/>
                </a:lnTo>
                <a:lnTo>
                  <a:pt x="587" y="25"/>
                </a:lnTo>
                <a:lnTo>
                  <a:pt x="591" y="23"/>
                </a:lnTo>
                <a:lnTo>
                  <a:pt x="591" y="30"/>
                </a:lnTo>
                <a:lnTo>
                  <a:pt x="591" y="36"/>
                </a:lnTo>
                <a:lnTo>
                  <a:pt x="587" y="38"/>
                </a:lnTo>
                <a:lnTo>
                  <a:pt x="589" y="46"/>
                </a:lnTo>
                <a:lnTo>
                  <a:pt x="585" y="52"/>
                </a:lnTo>
                <a:lnTo>
                  <a:pt x="582" y="57"/>
                </a:lnTo>
                <a:lnTo>
                  <a:pt x="580" y="59"/>
                </a:lnTo>
                <a:lnTo>
                  <a:pt x="576" y="61"/>
                </a:lnTo>
                <a:lnTo>
                  <a:pt x="574" y="65"/>
                </a:lnTo>
                <a:lnTo>
                  <a:pt x="576" y="67"/>
                </a:lnTo>
                <a:lnTo>
                  <a:pt x="572" y="71"/>
                </a:lnTo>
                <a:lnTo>
                  <a:pt x="566" y="73"/>
                </a:lnTo>
                <a:lnTo>
                  <a:pt x="559" y="78"/>
                </a:lnTo>
                <a:lnTo>
                  <a:pt x="553" y="76"/>
                </a:lnTo>
                <a:lnTo>
                  <a:pt x="545" y="71"/>
                </a:lnTo>
                <a:lnTo>
                  <a:pt x="539" y="73"/>
                </a:lnTo>
                <a:lnTo>
                  <a:pt x="534" y="88"/>
                </a:lnTo>
                <a:lnTo>
                  <a:pt x="534" y="90"/>
                </a:lnTo>
                <a:lnTo>
                  <a:pt x="535" y="94"/>
                </a:lnTo>
                <a:lnTo>
                  <a:pt x="534" y="100"/>
                </a:lnTo>
                <a:lnTo>
                  <a:pt x="532" y="103"/>
                </a:lnTo>
                <a:lnTo>
                  <a:pt x="532" y="109"/>
                </a:lnTo>
                <a:lnTo>
                  <a:pt x="541" y="113"/>
                </a:lnTo>
                <a:lnTo>
                  <a:pt x="549" y="111"/>
                </a:lnTo>
                <a:lnTo>
                  <a:pt x="557" y="105"/>
                </a:lnTo>
                <a:lnTo>
                  <a:pt x="560" y="105"/>
                </a:lnTo>
                <a:lnTo>
                  <a:pt x="564" y="109"/>
                </a:lnTo>
                <a:lnTo>
                  <a:pt x="570" y="115"/>
                </a:lnTo>
                <a:lnTo>
                  <a:pt x="578" y="117"/>
                </a:lnTo>
                <a:lnTo>
                  <a:pt x="583" y="123"/>
                </a:lnTo>
                <a:lnTo>
                  <a:pt x="582" y="128"/>
                </a:lnTo>
                <a:lnTo>
                  <a:pt x="578" y="128"/>
                </a:lnTo>
                <a:lnTo>
                  <a:pt x="570" y="128"/>
                </a:lnTo>
                <a:lnTo>
                  <a:pt x="564" y="132"/>
                </a:lnTo>
                <a:lnTo>
                  <a:pt x="562" y="136"/>
                </a:lnTo>
                <a:lnTo>
                  <a:pt x="555" y="134"/>
                </a:lnTo>
                <a:lnTo>
                  <a:pt x="545" y="142"/>
                </a:lnTo>
                <a:lnTo>
                  <a:pt x="539" y="138"/>
                </a:lnTo>
                <a:lnTo>
                  <a:pt x="535" y="140"/>
                </a:lnTo>
                <a:lnTo>
                  <a:pt x="534" y="146"/>
                </a:lnTo>
                <a:lnTo>
                  <a:pt x="530" y="149"/>
                </a:lnTo>
                <a:lnTo>
                  <a:pt x="512" y="153"/>
                </a:lnTo>
                <a:lnTo>
                  <a:pt x="511" y="163"/>
                </a:lnTo>
                <a:lnTo>
                  <a:pt x="501" y="167"/>
                </a:lnTo>
                <a:lnTo>
                  <a:pt x="493" y="165"/>
                </a:lnTo>
                <a:lnTo>
                  <a:pt x="487" y="159"/>
                </a:lnTo>
                <a:lnTo>
                  <a:pt x="482" y="157"/>
                </a:lnTo>
                <a:lnTo>
                  <a:pt x="476" y="161"/>
                </a:lnTo>
                <a:lnTo>
                  <a:pt x="474" y="167"/>
                </a:lnTo>
                <a:lnTo>
                  <a:pt x="472" y="174"/>
                </a:lnTo>
                <a:lnTo>
                  <a:pt x="474" y="182"/>
                </a:lnTo>
                <a:lnTo>
                  <a:pt x="476" y="188"/>
                </a:lnTo>
                <a:lnTo>
                  <a:pt x="472" y="195"/>
                </a:lnTo>
                <a:lnTo>
                  <a:pt x="466" y="197"/>
                </a:lnTo>
                <a:lnTo>
                  <a:pt x="457" y="199"/>
                </a:lnTo>
                <a:lnTo>
                  <a:pt x="445" y="203"/>
                </a:lnTo>
                <a:lnTo>
                  <a:pt x="434" y="203"/>
                </a:lnTo>
                <a:lnTo>
                  <a:pt x="426" y="205"/>
                </a:lnTo>
                <a:lnTo>
                  <a:pt x="422" y="205"/>
                </a:lnTo>
                <a:lnTo>
                  <a:pt x="415" y="213"/>
                </a:lnTo>
                <a:lnTo>
                  <a:pt x="407" y="215"/>
                </a:lnTo>
                <a:lnTo>
                  <a:pt x="397" y="215"/>
                </a:lnTo>
                <a:lnTo>
                  <a:pt x="390" y="218"/>
                </a:lnTo>
                <a:lnTo>
                  <a:pt x="376" y="218"/>
                </a:lnTo>
                <a:lnTo>
                  <a:pt x="370" y="215"/>
                </a:lnTo>
                <a:lnTo>
                  <a:pt x="365" y="207"/>
                </a:lnTo>
                <a:lnTo>
                  <a:pt x="361" y="207"/>
                </a:lnTo>
                <a:lnTo>
                  <a:pt x="342" y="205"/>
                </a:lnTo>
                <a:lnTo>
                  <a:pt x="330" y="203"/>
                </a:lnTo>
                <a:lnTo>
                  <a:pt x="321" y="203"/>
                </a:lnTo>
                <a:lnTo>
                  <a:pt x="311" y="203"/>
                </a:lnTo>
                <a:lnTo>
                  <a:pt x="303" y="203"/>
                </a:lnTo>
                <a:lnTo>
                  <a:pt x="296" y="199"/>
                </a:lnTo>
                <a:lnTo>
                  <a:pt x="290" y="192"/>
                </a:lnTo>
                <a:lnTo>
                  <a:pt x="282" y="186"/>
                </a:lnTo>
                <a:lnTo>
                  <a:pt x="278" y="182"/>
                </a:lnTo>
                <a:lnTo>
                  <a:pt x="276" y="176"/>
                </a:lnTo>
                <a:lnTo>
                  <a:pt x="271" y="171"/>
                </a:lnTo>
                <a:lnTo>
                  <a:pt x="263" y="167"/>
                </a:lnTo>
                <a:lnTo>
                  <a:pt x="259" y="165"/>
                </a:lnTo>
                <a:lnTo>
                  <a:pt x="253" y="161"/>
                </a:lnTo>
                <a:lnTo>
                  <a:pt x="244" y="159"/>
                </a:lnTo>
                <a:lnTo>
                  <a:pt x="238" y="157"/>
                </a:lnTo>
                <a:lnTo>
                  <a:pt x="236" y="151"/>
                </a:lnTo>
                <a:lnTo>
                  <a:pt x="238" y="144"/>
                </a:lnTo>
                <a:lnTo>
                  <a:pt x="240" y="138"/>
                </a:lnTo>
                <a:lnTo>
                  <a:pt x="234" y="132"/>
                </a:lnTo>
                <a:lnTo>
                  <a:pt x="228" y="128"/>
                </a:lnTo>
                <a:lnTo>
                  <a:pt x="228" y="124"/>
                </a:lnTo>
                <a:lnTo>
                  <a:pt x="221" y="115"/>
                </a:lnTo>
                <a:lnTo>
                  <a:pt x="213" y="111"/>
                </a:lnTo>
                <a:lnTo>
                  <a:pt x="205" y="113"/>
                </a:lnTo>
                <a:lnTo>
                  <a:pt x="200" y="111"/>
                </a:lnTo>
                <a:lnTo>
                  <a:pt x="194" y="107"/>
                </a:lnTo>
                <a:lnTo>
                  <a:pt x="194" y="103"/>
                </a:lnTo>
                <a:lnTo>
                  <a:pt x="192" y="92"/>
                </a:lnTo>
                <a:lnTo>
                  <a:pt x="192" y="80"/>
                </a:lnTo>
                <a:lnTo>
                  <a:pt x="186" y="84"/>
                </a:lnTo>
                <a:lnTo>
                  <a:pt x="169" y="88"/>
                </a:lnTo>
                <a:lnTo>
                  <a:pt x="163" y="94"/>
                </a:lnTo>
                <a:lnTo>
                  <a:pt x="159" y="98"/>
                </a:lnTo>
                <a:lnTo>
                  <a:pt x="152" y="101"/>
                </a:lnTo>
                <a:lnTo>
                  <a:pt x="150" y="105"/>
                </a:lnTo>
                <a:lnTo>
                  <a:pt x="148" y="111"/>
                </a:lnTo>
                <a:lnTo>
                  <a:pt x="138" y="117"/>
                </a:lnTo>
                <a:lnTo>
                  <a:pt x="131" y="117"/>
                </a:lnTo>
                <a:lnTo>
                  <a:pt x="127" y="119"/>
                </a:lnTo>
                <a:lnTo>
                  <a:pt x="123" y="126"/>
                </a:lnTo>
                <a:lnTo>
                  <a:pt x="117" y="130"/>
                </a:lnTo>
                <a:lnTo>
                  <a:pt x="115" y="140"/>
                </a:lnTo>
                <a:lnTo>
                  <a:pt x="117" y="149"/>
                </a:lnTo>
                <a:lnTo>
                  <a:pt x="121" y="153"/>
                </a:lnTo>
                <a:lnTo>
                  <a:pt x="117" y="157"/>
                </a:lnTo>
                <a:lnTo>
                  <a:pt x="106" y="157"/>
                </a:lnTo>
                <a:lnTo>
                  <a:pt x="96" y="161"/>
                </a:lnTo>
                <a:lnTo>
                  <a:pt x="86" y="163"/>
                </a:lnTo>
                <a:lnTo>
                  <a:pt x="83" y="167"/>
                </a:lnTo>
                <a:lnTo>
                  <a:pt x="84" y="171"/>
                </a:lnTo>
                <a:lnTo>
                  <a:pt x="92" y="176"/>
                </a:lnTo>
                <a:lnTo>
                  <a:pt x="94" y="182"/>
                </a:lnTo>
                <a:lnTo>
                  <a:pt x="88" y="194"/>
                </a:lnTo>
                <a:lnTo>
                  <a:pt x="88" y="203"/>
                </a:lnTo>
                <a:lnTo>
                  <a:pt x="84" y="205"/>
                </a:lnTo>
                <a:lnTo>
                  <a:pt x="79" y="209"/>
                </a:lnTo>
                <a:lnTo>
                  <a:pt x="77" y="211"/>
                </a:lnTo>
                <a:lnTo>
                  <a:pt x="73" y="215"/>
                </a:lnTo>
                <a:lnTo>
                  <a:pt x="69" y="215"/>
                </a:lnTo>
                <a:lnTo>
                  <a:pt x="67" y="217"/>
                </a:lnTo>
                <a:lnTo>
                  <a:pt x="65" y="218"/>
                </a:lnTo>
                <a:lnTo>
                  <a:pt x="65" y="222"/>
                </a:lnTo>
                <a:lnTo>
                  <a:pt x="56" y="224"/>
                </a:lnTo>
                <a:lnTo>
                  <a:pt x="44" y="230"/>
                </a:lnTo>
                <a:lnTo>
                  <a:pt x="42" y="236"/>
                </a:lnTo>
                <a:lnTo>
                  <a:pt x="40" y="242"/>
                </a:lnTo>
                <a:lnTo>
                  <a:pt x="36" y="243"/>
                </a:lnTo>
                <a:lnTo>
                  <a:pt x="31" y="243"/>
                </a:lnTo>
                <a:lnTo>
                  <a:pt x="27" y="245"/>
                </a:lnTo>
                <a:lnTo>
                  <a:pt x="25" y="247"/>
                </a:lnTo>
                <a:lnTo>
                  <a:pt x="21" y="243"/>
                </a:lnTo>
                <a:lnTo>
                  <a:pt x="19" y="242"/>
                </a:lnTo>
                <a:lnTo>
                  <a:pt x="15" y="242"/>
                </a:lnTo>
                <a:lnTo>
                  <a:pt x="13" y="245"/>
                </a:lnTo>
                <a:lnTo>
                  <a:pt x="10" y="247"/>
                </a:lnTo>
                <a:lnTo>
                  <a:pt x="8" y="249"/>
                </a:lnTo>
                <a:lnTo>
                  <a:pt x="6" y="251"/>
                </a:lnTo>
                <a:lnTo>
                  <a:pt x="4" y="253"/>
                </a:lnTo>
                <a:lnTo>
                  <a:pt x="2" y="253"/>
                </a:lnTo>
                <a:lnTo>
                  <a:pt x="0" y="255"/>
                </a:lnTo>
                <a:lnTo>
                  <a:pt x="0" y="263"/>
                </a:lnTo>
                <a:lnTo>
                  <a:pt x="0" y="266"/>
                </a:lnTo>
                <a:lnTo>
                  <a:pt x="4" y="270"/>
                </a:lnTo>
                <a:lnTo>
                  <a:pt x="12" y="266"/>
                </a:lnTo>
                <a:lnTo>
                  <a:pt x="13" y="268"/>
                </a:lnTo>
                <a:lnTo>
                  <a:pt x="13" y="272"/>
                </a:lnTo>
                <a:lnTo>
                  <a:pt x="12" y="278"/>
                </a:lnTo>
                <a:lnTo>
                  <a:pt x="15" y="286"/>
                </a:lnTo>
                <a:lnTo>
                  <a:pt x="15" y="291"/>
                </a:lnTo>
                <a:lnTo>
                  <a:pt x="17" y="293"/>
                </a:lnTo>
                <a:lnTo>
                  <a:pt x="19" y="297"/>
                </a:lnTo>
                <a:lnTo>
                  <a:pt x="13" y="299"/>
                </a:lnTo>
                <a:lnTo>
                  <a:pt x="13" y="305"/>
                </a:lnTo>
                <a:lnTo>
                  <a:pt x="23" y="305"/>
                </a:lnTo>
                <a:lnTo>
                  <a:pt x="36" y="313"/>
                </a:lnTo>
                <a:lnTo>
                  <a:pt x="40" y="316"/>
                </a:lnTo>
                <a:lnTo>
                  <a:pt x="44" y="322"/>
                </a:lnTo>
                <a:lnTo>
                  <a:pt x="50" y="318"/>
                </a:lnTo>
                <a:lnTo>
                  <a:pt x="54" y="314"/>
                </a:lnTo>
                <a:lnTo>
                  <a:pt x="60" y="314"/>
                </a:lnTo>
                <a:lnTo>
                  <a:pt x="63" y="316"/>
                </a:lnTo>
                <a:lnTo>
                  <a:pt x="71" y="316"/>
                </a:lnTo>
                <a:lnTo>
                  <a:pt x="73" y="322"/>
                </a:lnTo>
                <a:lnTo>
                  <a:pt x="77" y="326"/>
                </a:lnTo>
                <a:lnTo>
                  <a:pt x="79" y="332"/>
                </a:lnTo>
                <a:lnTo>
                  <a:pt x="75" y="336"/>
                </a:lnTo>
                <a:lnTo>
                  <a:pt x="75" y="339"/>
                </a:lnTo>
                <a:lnTo>
                  <a:pt x="71" y="343"/>
                </a:lnTo>
                <a:lnTo>
                  <a:pt x="67" y="347"/>
                </a:lnTo>
                <a:lnTo>
                  <a:pt x="65" y="353"/>
                </a:lnTo>
                <a:lnTo>
                  <a:pt x="63" y="355"/>
                </a:lnTo>
                <a:lnTo>
                  <a:pt x="60" y="361"/>
                </a:lnTo>
                <a:lnTo>
                  <a:pt x="65" y="364"/>
                </a:lnTo>
                <a:lnTo>
                  <a:pt x="69" y="368"/>
                </a:lnTo>
                <a:lnTo>
                  <a:pt x="67" y="378"/>
                </a:lnTo>
                <a:lnTo>
                  <a:pt x="73" y="380"/>
                </a:lnTo>
                <a:lnTo>
                  <a:pt x="75" y="380"/>
                </a:lnTo>
                <a:lnTo>
                  <a:pt x="75" y="385"/>
                </a:lnTo>
                <a:lnTo>
                  <a:pt x="73" y="391"/>
                </a:lnTo>
                <a:lnTo>
                  <a:pt x="75" y="395"/>
                </a:lnTo>
                <a:lnTo>
                  <a:pt x="71" y="397"/>
                </a:lnTo>
                <a:lnTo>
                  <a:pt x="73" y="403"/>
                </a:lnTo>
                <a:lnTo>
                  <a:pt x="81" y="407"/>
                </a:lnTo>
                <a:lnTo>
                  <a:pt x="84" y="408"/>
                </a:lnTo>
                <a:lnTo>
                  <a:pt x="92" y="410"/>
                </a:lnTo>
                <a:lnTo>
                  <a:pt x="96" y="414"/>
                </a:lnTo>
                <a:lnTo>
                  <a:pt x="100" y="418"/>
                </a:lnTo>
                <a:lnTo>
                  <a:pt x="104" y="418"/>
                </a:lnTo>
                <a:lnTo>
                  <a:pt x="109" y="418"/>
                </a:lnTo>
                <a:lnTo>
                  <a:pt x="115" y="418"/>
                </a:lnTo>
                <a:lnTo>
                  <a:pt x="119" y="420"/>
                </a:lnTo>
                <a:lnTo>
                  <a:pt x="125" y="428"/>
                </a:lnTo>
                <a:lnTo>
                  <a:pt x="131" y="428"/>
                </a:lnTo>
                <a:lnTo>
                  <a:pt x="138" y="428"/>
                </a:lnTo>
                <a:lnTo>
                  <a:pt x="142" y="430"/>
                </a:lnTo>
                <a:lnTo>
                  <a:pt x="142" y="435"/>
                </a:lnTo>
                <a:lnTo>
                  <a:pt x="150" y="439"/>
                </a:lnTo>
                <a:lnTo>
                  <a:pt x="154" y="445"/>
                </a:lnTo>
                <a:lnTo>
                  <a:pt x="157" y="451"/>
                </a:lnTo>
                <a:lnTo>
                  <a:pt x="163" y="451"/>
                </a:lnTo>
                <a:lnTo>
                  <a:pt x="169" y="455"/>
                </a:lnTo>
                <a:lnTo>
                  <a:pt x="180" y="455"/>
                </a:lnTo>
                <a:lnTo>
                  <a:pt x="188" y="456"/>
                </a:lnTo>
                <a:lnTo>
                  <a:pt x="194" y="455"/>
                </a:lnTo>
                <a:lnTo>
                  <a:pt x="198" y="455"/>
                </a:lnTo>
                <a:lnTo>
                  <a:pt x="202" y="460"/>
                </a:lnTo>
                <a:lnTo>
                  <a:pt x="207" y="451"/>
                </a:lnTo>
                <a:lnTo>
                  <a:pt x="211" y="449"/>
                </a:lnTo>
                <a:lnTo>
                  <a:pt x="219" y="449"/>
                </a:lnTo>
                <a:lnTo>
                  <a:pt x="225" y="451"/>
                </a:lnTo>
                <a:lnTo>
                  <a:pt x="230" y="451"/>
                </a:lnTo>
                <a:lnTo>
                  <a:pt x="238" y="453"/>
                </a:lnTo>
                <a:lnTo>
                  <a:pt x="246" y="451"/>
                </a:lnTo>
                <a:lnTo>
                  <a:pt x="251" y="447"/>
                </a:lnTo>
                <a:lnTo>
                  <a:pt x="257" y="443"/>
                </a:lnTo>
                <a:lnTo>
                  <a:pt x="263" y="443"/>
                </a:lnTo>
                <a:lnTo>
                  <a:pt x="267" y="445"/>
                </a:lnTo>
                <a:lnTo>
                  <a:pt x="273" y="439"/>
                </a:lnTo>
                <a:lnTo>
                  <a:pt x="276" y="441"/>
                </a:lnTo>
                <a:lnTo>
                  <a:pt x="284" y="443"/>
                </a:lnTo>
                <a:lnTo>
                  <a:pt x="284" y="451"/>
                </a:lnTo>
                <a:lnTo>
                  <a:pt x="286" y="453"/>
                </a:lnTo>
                <a:lnTo>
                  <a:pt x="290" y="453"/>
                </a:lnTo>
                <a:lnTo>
                  <a:pt x="294" y="453"/>
                </a:lnTo>
                <a:lnTo>
                  <a:pt x="297" y="455"/>
                </a:lnTo>
                <a:lnTo>
                  <a:pt x="303" y="456"/>
                </a:lnTo>
                <a:lnTo>
                  <a:pt x="305" y="460"/>
                </a:lnTo>
                <a:lnTo>
                  <a:pt x="305" y="464"/>
                </a:lnTo>
                <a:lnTo>
                  <a:pt x="309" y="464"/>
                </a:lnTo>
                <a:lnTo>
                  <a:pt x="313" y="464"/>
                </a:lnTo>
                <a:lnTo>
                  <a:pt x="315" y="470"/>
                </a:lnTo>
                <a:lnTo>
                  <a:pt x="319" y="474"/>
                </a:lnTo>
                <a:lnTo>
                  <a:pt x="317" y="479"/>
                </a:lnTo>
                <a:lnTo>
                  <a:pt x="319" y="485"/>
                </a:lnTo>
                <a:lnTo>
                  <a:pt x="317" y="489"/>
                </a:lnTo>
                <a:lnTo>
                  <a:pt x="317" y="497"/>
                </a:lnTo>
                <a:lnTo>
                  <a:pt x="313" y="504"/>
                </a:lnTo>
                <a:lnTo>
                  <a:pt x="307" y="510"/>
                </a:lnTo>
                <a:lnTo>
                  <a:pt x="307" y="514"/>
                </a:lnTo>
                <a:lnTo>
                  <a:pt x="311" y="518"/>
                </a:lnTo>
                <a:lnTo>
                  <a:pt x="311" y="522"/>
                </a:lnTo>
                <a:lnTo>
                  <a:pt x="311" y="524"/>
                </a:lnTo>
                <a:lnTo>
                  <a:pt x="313" y="524"/>
                </a:lnTo>
                <a:lnTo>
                  <a:pt x="317" y="520"/>
                </a:lnTo>
                <a:lnTo>
                  <a:pt x="321" y="518"/>
                </a:lnTo>
                <a:lnTo>
                  <a:pt x="324" y="520"/>
                </a:lnTo>
                <a:lnTo>
                  <a:pt x="328" y="522"/>
                </a:lnTo>
                <a:lnTo>
                  <a:pt x="326" y="527"/>
                </a:lnTo>
                <a:lnTo>
                  <a:pt x="328" y="531"/>
                </a:lnTo>
                <a:lnTo>
                  <a:pt x="332" y="531"/>
                </a:lnTo>
                <a:lnTo>
                  <a:pt x="334" y="535"/>
                </a:lnTo>
                <a:lnTo>
                  <a:pt x="330" y="541"/>
                </a:lnTo>
                <a:lnTo>
                  <a:pt x="330" y="545"/>
                </a:lnTo>
                <a:lnTo>
                  <a:pt x="334" y="545"/>
                </a:lnTo>
                <a:lnTo>
                  <a:pt x="338" y="547"/>
                </a:lnTo>
                <a:lnTo>
                  <a:pt x="340" y="552"/>
                </a:lnTo>
                <a:lnTo>
                  <a:pt x="342" y="558"/>
                </a:lnTo>
                <a:lnTo>
                  <a:pt x="349" y="562"/>
                </a:lnTo>
                <a:lnTo>
                  <a:pt x="353" y="562"/>
                </a:lnTo>
                <a:lnTo>
                  <a:pt x="359" y="558"/>
                </a:lnTo>
                <a:lnTo>
                  <a:pt x="361" y="550"/>
                </a:lnTo>
                <a:lnTo>
                  <a:pt x="355" y="539"/>
                </a:lnTo>
                <a:lnTo>
                  <a:pt x="357" y="533"/>
                </a:lnTo>
                <a:lnTo>
                  <a:pt x="365" y="533"/>
                </a:lnTo>
                <a:lnTo>
                  <a:pt x="370" y="539"/>
                </a:lnTo>
                <a:lnTo>
                  <a:pt x="376" y="537"/>
                </a:lnTo>
                <a:lnTo>
                  <a:pt x="382" y="541"/>
                </a:lnTo>
                <a:lnTo>
                  <a:pt x="388" y="537"/>
                </a:lnTo>
                <a:lnTo>
                  <a:pt x="395" y="537"/>
                </a:lnTo>
                <a:lnTo>
                  <a:pt x="399" y="533"/>
                </a:lnTo>
                <a:lnTo>
                  <a:pt x="405" y="535"/>
                </a:lnTo>
                <a:lnTo>
                  <a:pt x="411" y="541"/>
                </a:lnTo>
                <a:lnTo>
                  <a:pt x="415" y="541"/>
                </a:lnTo>
                <a:lnTo>
                  <a:pt x="415" y="545"/>
                </a:lnTo>
                <a:lnTo>
                  <a:pt x="413" y="550"/>
                </a:lnTo>
                <a:lnTo>
                  <a:pt x="418" y="558"/>
                </a:lnTo>
                <a:lnTo>
                  <a:pt x="424" y="554"/>
                </a:lnTo>
                <a:lnTo>
                  <a:pt x="432" y="554"/>
                </a:lnTo>
                <a:lnTo>
                  <a:pt x="438" y="558"/>
                </a:lnTo>
                <a:lnTo>
                  <a:pt x="445" y="554"/>
                </a:lnTo>
                <a:lnTo>
                  <a:pt x="457" y="554"/>
                </a:lnTo>
                <a:lnTo>
                  <a:pt x="455" y="562"/>
                </a:lnTo>
                <a:lnTo>
                  <a:pt x="455" y="566"/>
                </a:lnTo>
                <a:lnTo>
                  <a:pt x="457" y="572"/>
                </a:lnTo>
                <a:lnTo>
                  <a:pt x="461" y="577"/>
                </a:lnTo>
                <a:lnTo>
                  <a:pt x="463" y="575"/>
                </a:lnTo>
                <a:lnTo>
                  <a:pt x="466" y="575"/>
                </a:lnTo>
                <a:lnTo>
                  <a:pt x="466" y="574"/>
                </a:lnTo>
                <a:lnTo>
                  <a:pt x="466" y="570"/>
                </a:lnTo>
                <a:lnTo>
                  <a:pt x="464" y="568"/>
                </a:lnTo>
                <a:lnTo>
                  <a:pt x="463" y="566"/>
                </a:lnTo>
                <a:lnTo>
                  <a:pt x="468" y="564"/>
                </a:lnTo>
                <a:lnTo>
                  <a:pt x="474" y="560"/>
                </a:lnTo>
                <a:lnTo>
                  <a:pt x="476" y="556"/>
                </a:lnTo>
                <a:lnTo>
                  <a:pt x="478" y="554"/>
                </a:lnTo>
                <a:lnTo>
                  <a:pt x="487" y="552"/>
                </a:lnTo>
                <a:lnTo>
                  <a:pt x="499" y="550"/>
                </a:lnTo>
                <a:lnTo>
                  <a:pt x="503" y="545"/>
                </a:lnTo>
                <a:lnTo>
                  <a:pt x="507" y="539"/>
                </a:lnTo>
                <a:lnTo>
                  <a:pt x="512" y="545"/>
                </a:lnTo>
                <a:lnTo>
                  <a:pt x="516" y="543"/>
                </a:lnTo>
                <a:lnTo>
                  <a:pt x="518" y="541"/>
                </a:lnTo>
                <a:lnTo>
                  <a:pt x="524" y="539"/>
                </a:lnTo>
                <a:lnTo>
                  <a:pt x="526" y="539"/>
                </a:lnTo>
                <a:lnTo>
                  <a:pt x="530" y="539"/>
                </a:lnTo>
                <a:lnTo>
                  <a:pt x="534" y="539"/>
                </a:lnTo>
                <a:lnTo>
                  <a:pt x="537" y="537"/>
                </a:lnTo>
                <a:lnTo>
                  <a:pt x="537" y="533"/>
                </a:lnTo>
                <a:lnTo>
                  <a:pt x="537" y="527"/>
                </a:lnTo>
                <a:lnTo>
                  <a:pt x="547" y="522"/>
                </a:lnTo>
                <a:lnTo>
                  <a:pt x="557" y="518"/>
                </a:lnTo>
                <a:lnTo>
                  <a:pt x="557" y="514"/>
                </a:lnTo>
                <a:lnTo>
                  <a:pt x="557" y="510"/>
                </a:lnTo>
                <a:lnTo>
                  <a:pt x="564" y="508"/>
                </a:lnTo>
                <a:lnTo>
                  <a:pt x="570" y="508"/>
                </a:lnTo>
                <a:lnTo>
                  <a:pt x="568" y="503"/>
                </a:lnTo>
                <a:lnTo>
                  <a:pt x="572" y="501"/>
                </a:lnTo>
                <a:lnTo>
                  <a:pt x="570" y="501"/>
                </a:lnTo>
                <a:lnTo>
                  <a:pt x="570" y="497"/>
                </a:lnTo>
                <a:lnTo>
                  <a:pt x="574" y="497"/>
                </a:lnTo>
                <a:lnTo>
                  <a:pt x="578" y="497"/>
                </a:lnTo>
                <a:lnTo>
                  <a:pt x="578" y="489"/>
                </a:lnTo>
                <a:lnTo>
                  <a:pt x="578" y="483"/>
                </a:lnTo>
                <a:lnTo>
                  <a:pt x="576" y="481"/>
                </a:lnTo>
                <a:lnTo>
                  <a:pt x="574" y="479"/>
                </a:lnTo>
                <a:lnTo>
                  <a:pt x="576" y="479"/>
                </a:lnTo>
                <a:lnTo>
                  <a:pt x="576" y="476"/>
                </a:lnTo>
                <a:lnTo>
                  <a:pt x="578" y="470"/>
                </a:lnTo>
                <a:lnTo>
                  <a:pt x="580" y="470"/>
                </a:lnTo>
                <a:lnTo>
                  <a:pt x="583" y="470"/>
                </a:lnTo>
                <a:lnTo>
                  <a:pt x="585" y="466"/>
                </a:lnTo>
                <a:lnTo>
                  <a:pt x="589" y="462"/>
                </a:lnTo>
                <a:lnTo>
                  <a:pt x="591" y="462"/>
                </a:lnTo>
                <a:lnTo>
                  <a:pt x="591" y="458"/>
                </a:lnTo>
                <a:lnTo>
                  <a:pt x="591" y="455"/>
                </a:lnTo>
                <a:lnTo>
                  <a:pt x="593" y="451"/>
                </a:lnTo>
                <a:lnTo>
                  <a:pt x="597" y="447"/>
                </a:lnTo>
                <a:lnTo>
                  <a:pt x="599" y="447"/>
                </a:lnTo>
                <a:lnTo>
                  <a:pt x="603" y="447"/>
                </a:lnTo>
                <a:lnTo>
                  <a:pt x="601" y="441"/>
                </a:lnTo>
                <a:lnTo>
                  <a:pt x="601" y="439"/>
                </a:lnTo>
                <a:lnTo>
                  <a:pt x="601" y="435"/>
                </a:lnTo>
                <a:lnTo>
                  <a:pt x="601" y="432"/>
                </a:lnTo>
                <a:lnTo>
                  <a:pt x="605" y="432"/>
                </a:lnTo>
                <a:lnTo>
                  <a:pt x="606" y="432"/>
                </a:lnTo>
                <a:lnTo>
                  <a:pt x="608" y="426"/>
                </a:lnTo>
                <a:lnTo>
                  <a:pt x="606" y="424"/>
                </a:lnTo>
                <a:lnTo>
                  <a:pt x="605" y="424"/>
                </a:lnTo>
                <a:lnTo>
                  <a:pt x="606" y="424"/>
                </a:lnTo>
                <a:lnTo>
                  <a:pt x="610" y="420"/>
                </a:lnTo>
                <a:lnTo>
                  <a:pt x="608" y="416"/>
                </a:lnTo>
                <a:lnTo>
                  <a:pt x="605" y="414"/>
                </a:lnTo>
                <a:lnTo>
                  <a:pt x="599" y="414"/>
                </a:lnTo>
                <a:lnTo>
                  <a:pt x="597" y="416"/>
                </a:lnTo>
                <a:lnTo>
                  <a:pt x="595" y="414"/>
                </a:lnTo>
                <a:lnTo>
                  <a:pt x="593" y="412"/>
                </a:lnTo>
                <a:lnTo>
                  <a:pt x="601" y="407"/>
                </a:lnTo>
                <a:lnTo>
                  <a:pt x="606" y="403"/>
                </a:lnTo>
                <a:lnTo>
                  <a:pt x="606" y="399"/>
                </a:lnTo>
                <a:lnTo>
                  <a:pt x="605" y="397"/>
                </a:lnTo>
                <a:lnTo>
                  <a:pt x="601" y="393"/>
                </a:lnTo>
                <a:lnTo>
                  <a:pt x="597" y="389"/>
                </a:lnTo>
                <a:lnTo>
                  <a:pt x="601" y="389"/>
                </a:lnTo>
                <a:lnTo>
                  <a:pt x="601" y="385"/>
                </a:lnTo>
                <a:lnTo>
                  <a:pt x="601" y="384"/>
                </a:lnTo>
                <a:lnTo>
                  <a:pt x="593" y="376"/>
                </a:lnTo>
                <a:lnTo>
                  <a:pt x="587" y="368"/>
                </a:lnTo>
                <a:lnTo>
                  <a:pt x="587" y="364"/>
                </a:lnTo>
                <a:lnTo>
                  <a:pt x="587" y="361"/>
                </a:lnTo>
                <a:lnTo>
                  <a:pt x="585" y="359"/>
                </a:lnTo>
                <a:lnTo>
                  <a:pt x="582" y="359"/>
                </a:lnTo>
                <a:lnTo>
                  <a:pt x="583" y="357"/>
                </a:lnTo>
                <a:lnTo>
                  <a:pt x="583" y="355"/>
                </a:lnTo>
                <a:lnTo>
                  <a:pt x="580" y="351"/>
                </a:lnTo>
                <a:lnTo>
                  <a:pt x="578" y="345"/>
                </a:lnTo>
                <a:lnTo>
                  <a:pt x="576" y="339"/>
                </a:lnTo>
                <a:lnTo>
                  <a:pt x="576" y="332"/>
                </a:lnTo>
                <a:lnTo>
                  <a:pt x="580" y="328"/>
                </a:lnTo>
                <a:lnTo>
                  <a:pt x="585" y="324"/>
                </a:lnTo>
                <a:lnTo>
                  <a:pt x="585" y="322"/>
                </a:lnTo>
                <a:lnTo>
                  <a:pt x="583" y="320"/>
                </a:lnTo>
                <a:lnTo>
                  <a:pt x="591" y="313"/>
                </a:lnTo>
                <a:lnTo>
                  <a:pt x="601" y="305"/>
                </a:lnTo>
                <a:lnTo>
                  <a:pt x="608" y="303"/>
                </a:lnTo>
                <a:lnTo>
                  <a:pt x="616" y="301"/>
                </a:lnTo>
                <a:lnTo>
                  <a:pt x="618" y="295"/>
                </a:lnTo>
                <a:lnTo>
                  <a:pt x="618" y="291"/>
                </a:lnTo>
                <a:lnTo>
                  <a:pt x="610" y="291"/>
                </a:lnTo>
                <a:lnTo>
                  <a:pt x="601" y="291"/>
                </a:lnTo>
                <a:lnTo>
                  <a:pt x="597" y="289"/>
                </a:lnTo>
                <a:lnTo>
                  <a:pt x="587" y="288"/>
                </a:lnTo>
                <a:lnTo>
                  <a:pt x="582" y="291"/>
                </a:lnTo>
                <a:lnTo>
                  <a:pt x="578" y="297"/>
                </a:lnTo>
                <a:lnTo>
                  <a:pt x="572" y="299"/>
                </a:lnTo>
                <a:lnTo>
                  <a:pt x="568" y="299"/>
                </a:lnTo>
                <a:lnTo>
                  <a:pt x="560" y="284"/>
                </a:lnTo>
                <a:lnTo>
                  <a:pt x="553" y="270"/>
                </a:lnTo>
                <a:lnTo>
                  <a:pt x="555" y="266"/>
                </a:lnTo>
                <a:lnTo>
                  <a:pt x="557" y="265"/>
                </a:lnTo>
                <a:lnTo>
                  <a:pt x="564" y="265"/>
                </a:lnTo>
                <a:lnTo>
                  <a:pt x="570" y="265"/>
                </a:lnTo>
                <a:lnTo>
                  <a:pt x="572" y="261"/>
                </a:lnTo>
                <a:lnTo>
                  <a:pt x="574" y="255"/>
                </a:lnTo>
                <a:lnTo>
                  <a:pt x="580" y="251"/>
                </a:lnTo>
                <a:lnTo>
                  <a:pt x="587" y="249"/>
                </a:lnTo>
                <a:lnTo>
                  <a:pt x="593" y="240"/>
                </a:lnTo>
                <a:lnTo>
                  <a:pt x="599" y="230"/>
                </a:lnTo>
                <a:lnTo>
                  <a:pt x="610" y="234"/>
                </a:lnTo>
                <a:lnTo>
                  <a:pt x="614" y="236"/>
                </a:lnTo>
                <a:lnTo>
                  <a:pt x="610" y="242"/>
                </a:lnTo>
                <a:lnTo>
                  <a:pt x="606" y="249"/>
                </a:lnTo>
                <a:lnTo>
                  <a:pt x="605" y="253"/>
                </a:lnTo>
                <a:lnTo>
                  <a:pt x="603" y="259"/>
                </a:lnTo>
                <a:lnTo>
                  <a:pt x="601" y="261"/>
                </a:lnTo>
                <a:lnTo>
                  <a:pt x="603" y="263"/>
                </a:lnTo>
                <a:lnTo>
                  <a:pt x="606" y="261"/>
                </a:lnTo>
                <a:lnTo>
                  <a:pt x="605" y="266"/>
                </a:lnTo>
                <a:lnTo>
                  <a:pt x="605" y="270"/>
                </a:lnTo>
                <a:lnTo>
                  <a:pt x="610" y="265"/>
                </a:lnTo>
                <a:lnTo>
                  <a:pt x="618" y="257"/>
                </a:lnTo>
                <a:lnTo>
                  <a:pt x="622" y="255"/>
                </a:lnTo>
                <a:lnTo>
                  <a:pt x="626" y="251"/>
                </a:lnTo>
                <a:lnTo>
                  <a:pt x="631" y="249"/>
                </a:lnTo>
                <a:lnTo>
                  <a:pt x="635" y="249"/>
                </a:lnTo>
                <a:lnTo>
                  <a:pt x="637" y="251"/>
                </a:lnTo>
                <a:lnTo>
                  <a:pt x="645" y="253"/>
                </a:lnTo>
                <a:lnTo>
                  <a:pt x="649" y="242"/>
                </a:lnTo>
                <a:lnTo>
                  <a:pt x="654" y="238"/>
                </a:lnTo>
                <a:lnTo>
                  <a:pt x="658" y="230"/>
                </a:lnTo>
                <a:lnTo>
                  <a:pt x="662" y="224"/>
                </a:lnTo>
                <a:lnTo>
                  <a:pt x="670" y="217"/>
                </a:lnTo>
                <a:lnTo>
                  <a:pt x="670" y="209"/>
                </a:lnTo>
                <a:lnTo>
                  <a:pt x="676" y="207"/>
                </a:lnTo>
                <a:lnTo>
                  <a:pt x="677" y="213"/>
                </a:lnTo>
                <a:lnTo>
                  <a:pt x="683" y="215"/>
                </a:lnTo>
                <a:lnTo>
                  <a:pt x="691" y="215"/>
                </a:lnTo>
                <a:lnTo>
                  <a:pt x="691" y="211"/>
                </a:lnTo>
                <a:lnTo>
                  <a:pt x="689" y="207"/>
                </a:lnTo>
                <a:lnTo>
                  <a:pt x="695" y="203"/>
                </a:lnTo>
                <a:lnTo>
                  <a:pt x="701" y="203"/>
                </a:lnTo>
                <a:lnTo>
                  <a:pt x="702" y="201"/>
                </a:lnTo>
                <a:lnTo>
                  <a:pt x="702" y="197"/>
                </a:lnTo>
                <a:lnTo>
                  <a:pt x="708" y="195"/>
                </a:lnTo>
                <a:lnTo>
                  <a:pt x="710" y="186"/>
                </a:lnTo>
                <a:lnTo>
                  <a:pt x="718" y="197"/>
                </a:lnTo>
                <a:lnTo>
                  <a:pt x="720" y="194"/>
                </a:lnTo>
                <a:lnTo>
                  <a:pt x="720" y="190"/>
                </a:lnTo>
                <a:lnTo>
                  <a:pt x="724" y="186"/>
                </a:lnTo>
                <a:lnTo>
                  <a:pt x="724" y="180"/>
                </a:lnTo>
                <a:lnTo>
                  <a:pt x="722" y="172"/>
                </a:lnTo>
                <a:lnTo>
                  <a:pt x="724" y="165"/>
                </a:lnTo>
                <a:lnTo>
                  <a:pt x="724" y="161"/>
                </a:lnTo>
                <a:lnTo>
                  <a:pt x="729" y="157"/>
                </a:lnTo>
                <a:lnTo>
                  <a:pt x="731" y="155"/>
                </a:lnTo>
                <a:lnTo>
                  <a:pt x="729" y="153"/>
                </a:lnTo>
                <a:lnTo>
                  <a:pt x="731" y="151"/>
                </a:lnTo>
                <a:lnTo>
                  <a:pt x="735" y="153"/>
                </a:lnTo>
                <a:lnTo>
                  <a:pt x="737" y="155"/>
                </a:lnTo>
                <a:close/>
                <a:moveTo>
                  <a:pt x="507" y="535"/>
                </a:moveTo>
                <a:lnTo>
                  <a:pt x="507" y="537"/>
                </a:lnTo>
                <a:lnTo>
                  <a:pt x="505" y="539"/>
                </a:lnTo>
                <a:lnTo>
                  <a:pt x="505" y="535"/>
                </a:lnTo>
                <a:lnTo>
                  <a:pt x="507" y="535"/>
                </a:lnTo>
                <a:close/>
                <a:moveTo>
                  <a:pt x="464" y="581"/>
                </a:moveTo>
                <a:lnTo>
                  <a:pt x="453" y="587"/>
                </a:lnTo>
                <a:lnTo>
                  <a:pt x="441" y="595"/>
                </a:lnTo>
                <a:lnTo>
                  <a:pt x="443" y="602"/>
                </a:lnTo>
                <a:lnTo>
                  <a:pt x="445" y="608"/>
                </a:lnTo>
                <a:lnTo>
                  <a:pt x="447" y="610"/>
                </a:lnTo>
                <a:lnTo>
                  <a:pt x="451" y="612"/>
                </a:lnTo>
                <a:lnTo>
                  <a:pt x="455" y="612"/>
                </a:lnTo>
                <a:lnTo>
                  <a:pt x="459" y="612"/>
                </a:lnTo>
                <a:lnTo>
                  <a:pt x="464" y="610"/>
                </a:lnTo>
                <a:lnTo>
                  <a:pt x="468" y="604"/>
                </a:lnTo>
                <a:lnTo>
                  <a:pt x="470" y="597"/>
                </a:lnTo>
                <a:lnTo>
                  <a:pt x="472" y="589"/>
                </a:lnTo>
                <a:lnTo>
                  <a:pt x="476" y="589"/>
                </a:lnTo>
                <a:lnTo>
                  <a:pt x="476" y="585"/>
                </a:lnTo>
                <a:lnTo>
                  <a:pt x="476" y="583"/>
                </a:lnTo>
                <a:lnTo>
                  <a:pt x="474" y="583"/>
                </a:lnTo>
                <a:lnTo>
                  <a:pt x="470" y="581"/>
                </a:lnTo>
                <a:lnTo>
                  <a:pt x="464" y="581"/>
                </a:lnTo>
                <a:close/>
                <a:moveTo>
                  <a:pt x="486" y="433"/>
                </a:moveTo>
                <a:lnTo>
                  <a:pt x="491" y="435"/>
                </a:lnTo>
                <a:lnTo>
                  <a:pt x="495" y="435"/>
                </a:lnTo>
                <a:lnTo>
                  <a:pt x="495" y="437"/>
                </a:lnTo>
                <a:lnTo>
                  <a:pt x="493" y="437"/>
                </a:lnTo>
                <a:lnTo>
                  <a:pt x="493" y="441"/>
                </a:lnTo>
                <a:lnTo>
                  <a:pt x="489" y="441"/>
                </a:lnTo>
                <a:lnTo>
                  <a:pt x="486" y="441"/>
                </a:lnTo>
                <a:lnTo>
                  <a:pt x="484" y="437"/>
                </a:lnTo>
                <a:lnTo>
                  <a:pt x="486" y="433"/>
                </a:lnTo>
                <a:close/>
                <a:moveTo>
                  <a:pt x="541" y="428"/>
                </a:moveTo>
                <a:lnTo>
                  <a:pt x="545" y="428"/>
                </a:lnTo>
                <a:lnTo>
                  <a:pt x="547" y="430"/>
                </a:lnTo>
                <a:lnTo>
                  <a:pt x="545" y="432"/>
                </a:lnTo>
                <a:lnTo>
                  <a:pt x="541" y="430"/>
                </a:lnTo>
                <a:lnTo>
                  <a:pt x="541" y="428"/>
                </a:lnTo>
                <a:close/>
                <a:moveTo>
                  <a:pt x="587" y="393"/>
                </a:moveTo>
                <a:lnTo>
                  <a:pt x="589" y="395"/>
                </a:lnTo>
                <a:lnTo>
                  <a:pt x="591" y="397"/>
                </a:lnTo>
                <a:lnTo>
                  <a:pt x="589" y="399"/>
                </a:lnTo>
                <a:lnTo>
                  <a:pt x="585" y="401"/>
                </a:lnTo>
                <a:lnTo>
                  <a:pt x="585" y="399"/>
                </a:lnTo>
                <a:lnTo>
                  <a:pt x="583" y="397"/>
                </a:lnTo>
                <a:lnTo>
                  <a:pt x="585" y="393"/>
                </a:lnTo>
                <a:lnTo>
                  <a:pt x="587" y="393"/>
                </a:lnTo>
                <a:close/>
                <a:moveTo>
                  <a:pt x="593" y="385"/>
                </a:moveTo>
                <a:lnTo>
                  <a:pt x="593" y="385"/>
                </a:lnTo>
                <a:lnTo>
                  <a:pt x="595" y="387"/>
                </a:lnTo>
                <a:lnTo>
                  <a:pt x="595" y="389"/>
                </a:lnTo>
                <a:lnTo>
                  <a:pt x="593" y="391"/>
                </a:lnTo>
                <a:lnTo>
                  <a:pt x="589" y="391"/>
                </a:lnTo>
                <a:lnTo>
                  <a:pt x="587" y="389"/>
                </a:lnTo>
                <a:lnTo>
                  <a:pt x="589" y="387"/>
                </a:lnTo>
                <a:lnTo>
                  <a:pt x="593" y="385"/>
                </a:lnTo>
                <a:close/>
                <a:moveTo>
                  <a:pt x="340" y="297"/>
                </a:moveTo>
                <a:lnTo>
                  <a:pt x="342" y="299"/>
                </a:lnTo>
                <a:lnTo>
                  <a:pt x="344" y="301"/>
                </a:lnTo>
                <a:lnTo>
                  <a:pt x="344" y="303"/>
                </a:lnTo>
                <a:lnTo>
                  <a:pt x="342" y="303"/>
                </a:lnTo>
                <a:lnTo>
                  <a:pt x="340" y="303"/>
                </a:lnTo>
                <a:lnTo>
                  <a:pt x="338" y="299"/>
                </a:lnTo>
                <a:lnTo>
                  <a:pt x="340" y="297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71" name="Freeform 908"/>
          <p:cNvSpPr>
            <a:spLocks/>
          </p:cNvSpPr>
          <p:nvPr/>
        </p:nvSpPr>
        <p:spPr bwMode="gray">
          <a:xfrm>
            <a:off x="3348816" y="3545455"/>
            <a:ext cx="290587" cy="464444"/>
          </a:xfrm>
          <a:custGeom>
            <a:avLst/>
            <a:gdLst>
              <a:gd name="T0" fmla="*/ 0 w 131"/>
              <a:gd name="T1" fmla="*/ 146 h 255"/>
              <a:gd name="T2" fmla="*/ 4 w 131"/>
              <a:gd name="T3" fmla="*/ 150 h 255"/>
              <a:gd name="T4" fmla="*/ 22 w 131"/>
              <a:gd name="T5" fmla="*/ 155 h 255"/>
              <a:gd name="T6" fmla="*/ 31 w 131"/>
              <a:gd name="T7" fmla="*/ 155 h 255"/>
              <a:gd name="T8" fmla="*/ 31 w 131"/>
              <a:gd name="T9" fmla="*/ 159 h 255"/>
              <a:gd name="T10" fmla="*/ 18 w 131"/>
              <a:gd name="T11" fmla="*/ 159 h 255"/>
              <a:gd name="T12" fmla="*/ 18 w 131"/>
              <a:gd name="T13" fmla="*/ 163 h 255"/>
              <a:gd name="T14" fmla="*/ 28 w 131"/>
              <a:gd name="T15" fmla="*/ 173 h 255"/>
              <a:gd name="T16" fmla="*/ 31 w 131"/>
              <a:gd name="T17" fmla="*/ 180 h 255"/>
              <a:gd name="T18" fmla="*/ 31 w 131"/>
              <a:gd name="T19" fmla="*/ 186 h 255"/>
              <a:gd name="T20" fmla="*/ 31 w 131"/>
              <a:gd name="T21" fmla="*/ 188 h 255"/>
              <a:gd name="T22" fmla="*/ 31 w 131"/>
              <a:gd name="T23" fmla="*/ 198 h 255"/>
              <a:gd name="T24" fmla="*/ 34 w 131"/>
              <a:gd name="T25" fmla="*/ 205 h 255"/>
              <a:gd name="T26" fmla="*/ 37 w 131"/>
              <a:gd name="T27" fmla="*/ 215 h 255"/>
              <a:gd name="T28" fmla="*/ 26 w 131"/>
              <a:gd name="T29" fmla="*/ 215 h 255"/>
              <a:gd name="T30" fmla="*/ 4 w 131"/>
              <a:gd name="T31" fmla="*/ 221 h 255"/>
              <a:gd name="T32" fmla="*/ 16 w 131"/>
              <a:gd name="T33" fmla="*/ 228 h 255"/>
              <a:gd name="T34" fmla="*/ 28 w 131"/>
              <a:gd name="T35" fmla="*/ 242 h 255"/>
              <a:gd name="T36" fmla="*/ 26 w 131"/>
              <a:gd name="T37" fmla="*/ 255 h 255"/>
              <a:gd name="T38" fmla="*/ 40 w 131"/>
              <a:gd name="T39" fmla="*/ 255 h 255"/>
              <a:gd name="T40" fmla="*/ 51 w 131"/>
              <a:gd name="T41" fmla="*/ 249 h 255"/>
              <a:gd name="T42" fmla="*/ 69 w 131"/>
              <a:gd name="T43" fmla="*/ 249 h 255"/>
              <a:gd name="T44" fmla="*/ 92 w 131"/>
              <a:gd name="T45" fmla="*/ 245 h 255"/>
              <a:gd name="T46" fmla="*/ 104 w 131"/>
              <a:gd name="T47" fmla="*/ 238 h 255"/>
              <a:gd name="T48" fmla="*/ 109 w 131"/>
              <a:gd name="T49" fmla="*/ 232 h 255"/>
              <a:gd name="T50" fmla="*/ 118 w 131"/>
              <a:gd name="T51" fmla="*/ 224 h 255"/>
              <a:gd name="T52" fmla="*/ 138 w 131"/>
              <a:gd name="T53" fmla="*/ 221 h 255"/>
              <a:gd name="T54" fmla="*/ 146 w 131"/>
              <a:gd name="T55" fmla="*/ 217 h 255"/>
              <a:gd name="T56" fmla="*/ 155 w 131"/>
              <a:gd name="T57" fmla="*/ 211 h 255"/>
              <a:gd name="T58" fmla="*/ 166 w 131"/>
              <a:gd name="T59" fmla="*/ 207 h 255"/>
              <a:gd name="T60" fmla="*/ 177 w 131"/>
              <a:gd name="T61" fmla="*/ 199 h 255"/>
              <a:gd name="T62" fmla="*/ 180 w 131"/>
              <a:gd name="T63" fmla="*/ 198 h 255"/>
              <a:gd name="T64" fmla="*/ 171 w 131"/>
              <a:gd name="T65" fmla="*/ 192 h 255"/>
              <a:gd name="T66" fmla="*/ 177 w 131"/>
              <a:gd name="T67" fmla="*/ 184 h 255"/>
              <a:gd name="T68" fmla="*/ 177 w 131"/>
              <a:gd name="T69" fmla="*/ 182 h 255"/>
              <a:gd name="T70" fmla="*/ 177 w 131"/>
              <a:gd name="T71" fmla="*/ 176 h 255"/>
              <a:gd name="T72" fmla="*/ 177 w 131"/>
              <a:gd name="T73" fmla="*/ 169 h 255"/>
              <a:gd name="T74" fmla="*/ 163 w 131"/>
              <a:gd name="T75" fmla="*/ 169 h 255"/>
              <a:gd name="T76" fmla="*/ 158 w 131"/>
              <a:gd name="T77" fmla="*/ 165 h 255"/>
              <a:gd name="T78" fmla="*/ 166 w 131"/>
              <a:gd name="T79" fmla="*/ 161 h 255"/>
              <a:gd name="T80" fmla="*/ 168 w 131"/>
              <a:gd name="T81" fmla="*/ 155 h 255"/>
              <a:gd name="T82" fmla="*/ 179 w 131"/>
              <a:gd name="T83" fmla="*/ 148 h 255"/>
              <a:gd name="T84" fmla="*/ 179 w 131"/>
              <a:gd name="T85" fmla="*/ 140 h 255"/>
              <a:gd name="T86" fmla="*/ 182 w 131"/>
              <a:gd name="T87" fmla="*/ 134 h 255"/>
              <a:gd name="T88" fmla="*/ 182 w 131"/>
              <a:gd name="T89" fmla="*/ 127 h 255"/>
              <a:gd name="T90" fmla="*/ 194 w 131"/>
              <a:gd name="T91" fmla="*/ 121 h 255"/>
              <a:gd name="T92" fmla="*/ 210 w 131"/>
              <a:gd name="T93" fmla="*/ 123 h 255"/>
              <a:gd name="T94" fmla="*/ 212 w 131"/>
              <a:gd name="T95" fmla="*/ 63 h 255"/>
              <a:gd name="T96" fmla="*/ 18 w 131"/>
              <a:gd name="T97" fmla="*/ 8 h 255"/>
              <a:gd name="T98" fmla="*/ 34 w 131"/>
              <a:gd name="T99" fmla="*/ 46 h 255"/>
              <a:gd name="T100" fmla="*/ 34 w 131"/>
              <a:gd name="T101" fmla="*/ 59 h 255"/>
              <a:gd name="T102" fmla="*/ 31 w 131"/>
              <a:gd name="T103" fmla="*/ 94 h 255"/>
              <a:gd name="T104" fmla="*/ 0 w 131"/>
              <a:gd name="T105" fmla="*/ 134 h 255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31" h="255">
                <a:moveTo>
                  <a:pt x="0" y="146"/>
                </a:moveTo>
                <a:lnTo>
                  <a:pt x="0" y="146"/>
                </a:lnTo>
                <a:lnTo>
                  <a:pt x="2" y="146"/>
                </a:lnTo>
                <a:lnTo>
                  <a:pt x="4" y="150"/>
                </a:lnTo>
                <a:lnTo>
                  <a:pt x="8" y="153"/>
                </a:lnTo>
                <a:lnTo>
                  <a:pt x="14" y="155"/>
                </a:lnTo>
                <a:lnTo>
                  <a:pt x="19" y="153"/>
                </a:lnTo>
                <a:lnTo>
                  <a:pt x="19" y="155"/>
                </a:lnTo>
                <a:lnTo>
                  <a:pt x="21" y="157"/>
                </a:lnTo>
                <a:lnTo>
                  <a:pt x="19" y="159"/>
                </a:lnTo>
                <a:lnTo>
                  <a:pt x="16" y="159"/>
                </a:lnTo>
                <a:lnTo>
                  <a:pt x="12" y="159"/>
                </a:lnTo>
                <a:lnTo>
                  <a:pt x="8" y="159"/>
                </a:lnTo>
                <a:lnTo>
                  <a:pt x="12" y="163"/>
                </a:lnTo>
                <a:lnTo>
                  <a:pt x="16" y="169"/>
                </a:lnTo>
                <a:lnTo>
                  <a:pt x="17" y="173"/>
                </a:lnTo>
                <a:lnTo>
                  <a:pt x="17" y="176"/>
                </a:lnTo>
                <a:lnTo>
                  <a:pt x="19" y="180"/>
                </a:lnTo>
                <a:lnTo>
                  <a:pt x="19" y="182"/>
                </a:lnTo>
                <a:lnTo>
                  <a:pt x="19" y="186"/>
                </a:lnTo>
                <a:lnTo>
                  <a:pt x="19" y="188"/>
                </a:lnTo>
                <a:lnTo>
                  <a:pt x="17" y="192"/>
                </a:lnTo>
                <a:lnTo>
                  <a:pt x="19" y="198"/>
                </a:lnTo>
                <a:lnTo>
                  <a:pt x="21" y="201"/>
                </a:lnTo>
                <a:lnTo>
                  <a:pt x="21" y="205"/>
                </a:lnTo>
                <a:lnTo>
                  <a:pt x="21" y="211"/>
                </a:lnTo>
                <a:lnTo>
                  <a:pt x="23" y="215"/>
                </a:lnTo>
                <a:lnTo>
                  <a:pt x="16" y="215"/>
                </a:lnTo>
                <a:lnTo>
                  <a:pt x="8" y="217"/>
                </a:lnTo>
                <a:lnTo>
                  <a:pt x="4" y="221"/>
                </a:lnTo>
                <a:lnTo>
                  <a:pt x="6" y="224"/>
                </a:lnTo>
                <a:lnTo>
                  <a:pt x="10" y="228"/>
                </a:lnTo>
                <a:lnTo>
                  <a:pt x="16" y="234"/>
                </a:lnTo>
                <a:lnTo>
                  <a:pt x="17" y="242"/>
                </a:lnTo>
                <a:lnTo>
                  <a:pt x="17" y="247"/>
                </a:lnTo>
                <a:lnTo>
                  <a:pt x="16" y="255"/>
                </a:lnTo>
                <a:lnTo>
                  <a:pt x="19" y="253"/>
                </a:lnTo>
                <a:lnTo>
                  <a:pt x="25" y="255"/>
                </a:lnTo>
                <a:lnTo>
                  <a:pt x="29" y="247"/>
                </a:lnTo>
                <a:lnTo>
                  <a:pt x="31" y="249"/>
                </a:lnTo>
                <a:lnTo>
                  <a:pt x="35" y="251"/>
                </a:lnTo>
                <a:lnTo>
                  <a:pt x="42" y="249"/>
                </a:lnTo>
                <a:lnTo>
                  <a:pt x="50" y="247"/>
                </a:lnTo>
                <a:lnTo>
                  <a:pt x="56" y="245"/>
                </a:lnTo>
                <a:lnTo>
                  <a:pt x="60" y="242"/>
                </a:lnTo>
                <a:lnTo>
                  <a:pt x="65" y="238"/>
                </a:lnTo>
                <a:lnTo>
                  <a:pt x="69" y="236"/>
                </a:lnTo>
                <a:lnTo>
                  <a:pt x="67" y="232"/>
                </a:lnTo>
                <a:lnTo>
                  <a:pt x="65" y="228"/>
                </a:lnTo>
                <a:lnTo>
                  <a:pt x="73" y="224"/>
                </a:lnTo>
                <a:lnTo>
                  <a:pt x="81" y="222"/>
                </a:lnTo>
                <a:lnTo>
                  <a:pt x="85" y="221"/>
                </a:lnTo>
                <a:lnTo>
                  <a:pt x="88" y="219"/>
                </a:lnTo>
                <a:lnTo>
                  <a:pt x="90" y="217"/>
                </a:lnTo>
                <a:lnTo>
                  <a:pt x="92" y="213"/>
                </a:lnTo>
                <a:lnTo>
                  <a:pt x="96" y="211"/>
                </a:lnTo>
                <a:lnTo>
                  <a:pt x="100" y="209"/>
                </a:lnTo>
                <a:lnTo>
                  <a:pt x="102" y="207"/>
                </a:lnTo>
                <a:lnTo>
                  <a:pt x="104" y="203"/>
                </a:lnTo>
                <a:lnTo>
                  <a:pt x="108" y="199"/>
                </a:lnTo>
                <a:lnTo>
                  <a:pt x="110" y="199"/>
                </a:lnTo>
                <a:lnTo>
                  <a:pt x="111" y="198"/>
                </a:lnTo>
                <a:lnTo>
                  <a:pt x="110" y="194"/>
                </a:lnTo>
                <a:lnTo>
                  <a:pt x="106" y="192"/>
                </a:lnTo>
                <a:lnTo>
                  <a:pt x="108" y="188"/>
                </a:lnTo>
                <a:lnTo>
                  <a:pt x="108" y="184"/>
                </a:lnTo>
                <a:lnTo>
                  <a:pt x="108" y="182"/>
                </a:lnTo>
                <a:lnTo>
                  <a:pt x="106" y="180"/>
                </a:lnTo>
                <a:lnTo>
                  <a:pt x="108" y="176"/>
                </a:lnTo>
                <a:lnTo>
                  <a:pt x="110" y="173"/>
                </a:lnTo>
                <a:lnTo>
                  <a:pt x="108" y="169"/>
                </a:lnTo>
                <a:lnTo>
                  <a:pt x="104" y="169"/>
                </a:lnTo>
                <a:lnTo>
                  <a:pt x="100" y="169"/>
                </a:lnTo>
                <a:lnTo>
                  <a:pt x="98" y="169"/>
                </a:lnTo>
                <a:lnTo>
                  <a:pt x="98" y="165"/>
                </a:lnTo>
                <a:lnTo>
                  <a:pt x="100" y="163"/>
                </a:lnTo>
                <a:lnTo>
                  <a:pt x="102" y="161"/>
                </a:lnTo>
                <a:lnTo>
                  <a:pt x="104" y="157"/>
                </a:lnTo>
                <a:lnTo>
                  <a:pt x="104" y="155"/>
                </a:lnTo>
                <a:lnTo>
                  <a:pt x="106" y="153"/>
                </a:lnTo>
                <a:lnTo>
                  <a:pt x="110" y="148"/>
                </a:lnTo>
                <a:lnTo>
                  <a:pt x="110" y="144"/>
                </a:lnTo>
                <a:lnTo>
                  <a:pt x="110" y="140"/>
                </a:lnTo>
                <a:lnTo>
                  <a:pt x="111" y="138"/>
                </a:lnTo>
                <a:lnTo>
                  <a:pt x="113" y="134"/>
                </a:lnTo>
                <a:lnTo>
                  <a:pt x="113" y="130"/>
                </a:lnTo>
                <a:lnTo>
                  <a:pt x="113" y="127"/>
                </a:lnTo>
                <a:lnTo>
                  <a:pt x="117" y="123"/>
                </a:lnTo>
                <a:lnTo>
                  <a:pt x="119" y="121"/>
                </a:lnTo>
                <a:lnTo>
                  <a:pt x="123" y="123"/>
                </a:lnTo>
                <a:lnTo>
                  <a:pt x="129" y="123"/>
                </a:lnTo>
                <a:lnTo>
                  <a:pt x="131" y="123"/>
                </a:lnTo>
                <a:lnTo>
                  <a:pt x="131" y="63"/>
                </a:lnTo>
                <a:lnTo>
                  <a:pt x="23" y="0"/>
                </a:lnTo>
                <a:lnTo>
                  <a:pt x="12" y="8"/>
                </a:lnTo>
                <a:lnTo>
                  <a:pt x="19" y="40"/>
                </a:lnTo>
                <a:lnTo>
                  <a:pt x="21" y="46"/>
                </a:lnTo>
                <a:lnTo>
                  <a:pt x="23" y="54"/>
                </a:lnTo>
                <a:lnTo>
                  <a:pt x="21" y="59"/>
                </a:lnTo>
                <a:lnTo>
                  <a:pt x="19" y="65"/>
                </a:lnTo>
                <a:lnTo>
                  <a:pt x="19" y="94"/>
                </a:lnTo>
                <a:lnTo>
                  <a:pt x="19" y="117"/>
                </a:lnTo>
                <a:lnTo>
                  <a:pt x="0" y="134"/>
                </a:lnTo>
                <a:lnTo>
                  <a:pt x="0" y="146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72" name="Freeform 909"/>
          <p:cNvSpPr>
            <a:spLocks/>
          </p:cNvSpPr>
          <p:nvPr/>
        </p:nvSpPr>
        <p:spPr bwMode="gray">
          <a:xfrm>
            <a:off x="3352865" y="3907866"/>
            <a:ext cx="370397" cy="220382"/>
          </a:xfrm>
          <a:custGeom>
            <a:avLst/>
            <a:gdLst>
              <a:gd name="T0" fmla="*/ 94 w 167"/>
              <a:gd name="T1" fmla="*/ 98 h 121"/>
              <a:gd name="T2" fmla="*/ 104 w 167"/>
              <a:gd name="T3" fmla="*/ 93 h 121"/>
              <a:gd name="T4" fmla="*/ 112 w 167"/>
              <a:gd name="T5" fmla="*/ 85 h 121"/>
              <a:gd name="T6" fmla="*/ 128 w 167"/>
              <a:gd name="T7" fmla="*/ 87 h 121"/>
              <a:gd name="T8" fmla="*/ 142 w 167"/>
              <a:gd name="T9" fmla="*/ 93 h 121"/>
              <a:gd name="T10" fmla="*/ 158 w 167"/>
              <a:gd name="T11" fmla="*/ 94 h 121"/>
              <a:gd name="T12" fmla="*/ 171 w 167"/>
              <a:gd name="T13" fmla="*/ 96 h 121"/>
              <a:gd name="T14" fmla="*/ 182 w 167"/>
              <a:gd name="T15" fmla="*/ 98 h 121"/>
              <a:gd name="T16" fmla="*/ 192 w 167"/>
              <a:gd name="T17" fmla="*/ 91 h 121"/>
              <a:gd name="T18" fmla="*/ 201 w 167"/>
              <a:gd name="T19" fmla="*/ 93 h 121"/>
              <a:gd name="T20" fmla="*/ 215 w 167"/>
              <a:gd name="T21" fmla="*/ 93 h 121"/>
              <a:gd name="T22" fmla="*/ 216 w 167"/>
              <a:gd name="T23" fmla="*/ 87 h 121"/>
              <a:gd name="T24" fmla="*/ 225 w 167"/>
              <a:gd name="T25" fmla="*/ 89 h 121"/>
              <a:gd name="T26" fmla="*/ 236 w 167"/>
              <a:gd name="T27" fmla="*/ 83 h 121"/>
              <a:gd name="T28" fmla="*/ 253 w 167"/>
              <a:gd name="T29" fmla="*/ 83 h 121"/>
              <a:gd name="T30" fmla="*/ 257 w 167"/>
              <a:gd name="T31" fmla="*/ 85 h 121"/>
              <a:gd name="T32" fmla="*/ 270 w 167"/>
              <a:gd name="T33" fmla="*/ 85 h 121"/>
              <a:gd name="T34" fmla="*/ 264 w 167"/>
              <a:gd name="T35" fmla="*/ 79 h 121"/>
              <a:gd name="T36" fmla="*/ 261 w 167"/>
              <a:gd name="T37" fmla="*/ 71 h 121"/>
              <a:gd name="T38" fmla="*/ 249 w 167"/>
              <a:gd name="T39" fmla="*/ 64 h 121"/>
              <a:gd name="T40" fmla="*/ 240 w 167"/>
              <a:gd name="T41" fmla="*/ 56 h 121"/>
              <a:gd name="T42" fmla="*/ 233 w 167"/>
              <a:gd name="T43" fmla="*/ 54 h 121"/>
              <a:gd name="T44" fmla="*/ 219 w 167"/>
              <a:gd name="T45" fmla="*/ 48 h 121"/>
              <a:gd name="T46" fmla="*/ 212 w 167"/>
              <a:gd name="T47" fmla="*/ 46 h 121"/>
              <a:gd name="T48" fmla="*/ 208 w 167"/>
              <a:gd name="T49" fmla="*/ 41 h 121"/>
              <a:gd name="T50" fmla="*/ 196 w 167"/>
              <a:gd name="T51" fmla="*/ 29 h 121"/>
              <a:gd name="T52" fmla="*/ 196 w 167"/>
              <a:gd name="T53" fmla="*/ 25 h 121"/>
              <a:gd name="T54" fmla="*/ 192 w 167"/>
              <a:gd name="T55" fmla="*/ 22 h 121"/>
              <a:gd name="T56" fmla="*/ 185 w 167"/>
              <a:gd name="T57" fmla="*/ 16 h 121"/>
              <a:gd name="T58" fmla="*/ 185 w 167"/>
              <a:gd name="T59" fmla="*/ 8 h 121"/>
              <a:gd name="T60" fmla="*/ 171 w 167"/>
              <a:gd name="T61" fmla="*/ 0 h 121"/>
              <a:gd name="T62" fmla="*/ 163 w 167"/>
              <a:gd name="T63" fmla="*/ 8 h 121"/>
              <a:gd name="T64" fmla="*/ 153 w 167"/>
              <a:gd name="T65" fmla="*/ 12 h 121"/>
              <a:gd name="T66" fmla="*/ 142 w 167"/>
              <a:gd name="T67" fmla="*/ 18 h 121"/>
              <a:gd name="T68" fmla="*/ 135 w 167"/>
              <a:gd name="T69" fmla="*/ 22 h 121"/>
              <a:gd name="T70" fmla="*/ 115 w 167"/>
              <a:gd name="T71" fmla="*/ 25 h 121"/>
              <a:gd name="T72" fmla="*/ 104 w 167"/>
              <a:gd name="T73" fmla="*/ 33 h 121"/>
              <a:gd name="T74" fmla="*/ 102 w 167"/>
              <a:gd name="T75" fmla="*/ 39 h 121"/>
              <a:gd name="T76" fmla="*/ 88 w 167"/>
              <a:gd name="T77" fmla="*/ 46 h 121"/>
              <a:gd name="T78" fmla="*/ 65 w 167"/>
              <a:gd name="T79" fmla="*/ 50 h 121"/>
              <a:gd name="T80" fmla="*/ 47 w 167"/>
              <a:gd name="T81" fmla="*/ 50 h 121"/>
              <a:gd name="T82" fmla="*/ 37 w 167"/>
              <a:gd name="T83" fmla="*/ 56 h 121"/>
              <a:gd name="T84" fmla="*/ 22 w 167"/>
              <a:gd name="T85" fmla="*/ 56 h 121"/>
              <a:gd name="T86" fmla="*/ 4 w 167"/>
              <a:gd name="T87" fmla="*/ 71 h 121"/>
              <a:gd name="T88" fmla="*/ 2 w 167"/>
              <a:gd name="T89" fmla="*/ 77 h 121"/>
              <a:gd name="T90" fmla="*/ 12 w 167"/>
              <a:gd name="T91" fmla="*/ 83 h 121"/>
              <a:gd name="T92" fmla="*/ 18 w 167"/>
              <a:gd name="T93" fmla="*/ 94 h 121"/>
              <a:gd name="T94" fmla="*/ 28 w 167"/>
              <a:gd name="T95" fmla="*/ 104 h 121"/>
              <a:gd name="T96" fmla="*/ 40 w 167"/>
              <a:gd name="T97" fmla="*/ 112 h 121"/>
              <a:gd name="T98" fmla="*/ 54 w 167"/>
              <a:gd name="T99" fmla="*/ 121 h 121"/>
              <a:gd name="T100" fmla="*/ 61 w 167"/>
              <a:gd name="T101" fmla="*/ 119 h 121"/>
              <a:gd name="T102" fmla="*/ 69 w 167"/>
              <a:gd name="T103" fmla="*/ 114 h 121"/>
              <a:gd name="T104" fmla="*/ 81 w 167"/>
              <a:gd name="T105" fmla="*/ 114 h 121"/>
              <a:gd name="T106" fmla="*/ 94 w 167"/>
              <a:gd name="T107" fmla="*/ 112 h 121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167" h="121">
                <a:moveTo>
                  <a:pt x="58" y="112"/>
                </a:moveTo>
                <a:lnTo>
                  <a:pt x="58" y="98"/>
                </a:lnTo>
                <a:lnTo>
                  <a:pt x="61" y="98"/>
                </a:lnTo>
                <a:lnTo>
                  <a:pt x="65" y="93"/>
                </a:lnTo>
                <a:lnTo>
                  <a:pt x="67" y="87"/>
                </a:lnTo>
                <a:lnTo>
                  <a:pt x="69" y="85"/>
                </a:lnTo>
                <a:lnTo>
                  <a:pt x="75" y="85"/>
                </a:lnTo>
                <a:lnTo>
                  <a:pt x="79" y="87"/>
                </a:lnTo>
                <a:lnTo>
                  <a:pt x="85" y="91"/>
                </a:lnTo>
                <a:lnTo>
                  <a:pt x="88" y="93"/>
                </a:lnTo>
                <a:lnTo>
                  <a:pt x="92" y="94"/>
                </a:lnTo>
                <a:lnTo>
                  <a:pt x="98" y="94"/>
                </a:lnTo>
                <a:lnTo>
                  <a:pt x="102" y="94"/>
                </a:lnTo>
                <a:lnTo>
                  <a:pt x="106" y="96"/>
                </a:lnTo>
                <a:lnTo>
                  <a:pt x="111" y="96"/>
                </a:lnTo>
                <a:lnTo>
                  <a:pt x="113" y="98"/>
                </a:lnTo>
                <a:lnTo>
                  <a:pt x="113" y="94"/>
                </a:lnTo>
                <a:lnTo>
                  <a:pt x="117" y="91"/>
                </a:lnTo>
                <a:lnTo>
                  <a:pt x="121" y="93"/>
                </a:lnTo>
                <a:lnTo>
                  <a:pt x="125" y="93"/>
                </a:lnTo>
                <a:lnTo>
                  <a:pt x="131" y="93"/>
                </a:lnTo>
                <a:lnTo>
                  <a:pt x="133" y="93"/>
                </a:lnTo>
                <a:lnTo>
                  <a:pt x="131" y="89"/>
                </a:lnTo>
                <a:lnTo>
                  <a:pt x="134" y="87"/>
                </a:lnTo>
                <a:lnTo>
                  <a:pt x="136" y="89"/>
                </a:lnTo>
                <a:lnTo>
                  <a:pt x="138" y="89"/>
                </a:lnTo>
                <a:lnTo>
                  <a:pt x="142" y="85"/>
                </a:lnTo>
                <a:lnTo>
                  <a:pt x="146" y="83"/>
                </a:lnTo>
                <a:lnTo>
                  <a:pt x="150" y="83"/>
                </a:lnTo>
                <a:lnTo>
                  <a:pt x="156" y="83"/>
                </a:lnTo>
                <a:lnTo>
                  <a:pt x="157" y="85"/>
                </a:lnTo>
                <a:lnTo>
                  <a:pt x="159" y="85"/>
                </a:lnTo>
                <a:lnTo>
                  <a:pt x="163" y="85"/>
                </a:lnTo>
                <a:lnTo>
                  <a:pt x="167" y="85"/>
                </a:lnTo>
                <a:lnTo>
                  <a:pt x="165" y="83"/>
                </a:lnTo>
                <a:lnTo>
                  <a:pt x="163" y="79"/>
                </a:lnTo>
                <a:lnTo>
                  <a:pt x="163" y="77"/>
                </a:lnTo>
                <a:lnTo>
                  <a:pt x="161" y="71"/>
                </a:lnTo>
                <a:lnTo>
                  <a:pt x="159" y="66"/>
                </a:lnTo>
                <a:lnTo>
                  <a:pt x="154" y="64"/>
                </a:lnTo>
                <a:lnTo>
                  <a:pt x="150" y="60"/>
                </a:lnTo>
                <a:lnTo>
                  <a:pt x="148" y="56"/>
                </a:lnTo>
                <a:lnTo>
                  <a:pt x="146" y="54"/>
                </a:lnTo>
                <a:lnTo>
                  <a:pt x="144" y="54"/>
                </a:lnTo>
                <a:lnTo>
                  <a:pt x="140" y="52"/>
                </a:lnTo>
                <a:lnTo>
                  <a:pt x="136" y="48"/>
                </a:lnTo>
                <a:lnTo>
                  <a:pt x="134" y="46"/>
                </a:lnTo>
                <a:lnTo>
                  <a:pt x="131" y="46"/>
                </a:lnTo>
                <a:lnTo>
                  <a:pt x="129" y="45"/>
                </a:lnTo>
                <a:lnTo>
                  <a:pt x="127" y="41"/>
                </a:lnTo>
                <a:lnTo>
                  <a:pt x="121" y="37"/>
                </a:lnTo>
                <a:lnTo>
                  <a:pt x="121" y="29"/>
                </a:lnTo>
                <a:lnTo>
                  <a:pt x="121" y="27"/>
                </a:lnTo>
                <a:lnTo>
                  <a:pt x="121" y="25"/>
                </a:lnTo>
                <a:lnTo>
                  <a:pt x="119" y="23"/>
                </a:lnTo>
                <a:lnTo>
                  <a:pt x="117" y="22"/>
                </a:lnTo>
                <a:lnTo>
                  <a:pt x="115" y="20"/>
                </a:lnTo>
                <a:lnTo>
                  <a:pt x="115" y="16"/>
                </a:lnTo>
                <a:lnTo>
                  <a:pt x="117" y="10"/>
                </a:lnTo>
                <a:lnTo>
                  <a:pt x="115" y="8"/>
                </a:lnTo>
                <a:lnTo>
                  <a:pt x="108" y="0"/>
                </a:lnTo>
                <a:lnTo>
                  <a:pt x="106" y="0"/>
                </a:lnTo>
                <a:lnTo>
                  <a:pt x="102" y="4"/>
                </a:lnTo>
                <a:lnTo>
                  <a:pt x="100" y="8"/>
                </a:lnTo>
                <a:lnTo>
                  <a:pt x="98" y="10"/>
                </a:lnTo>
                <a:lnTo>
                  <a:pt x="94" y="12"/>
                </a:lnTo>
                <a:lnTo>
                  <a:pt x="90" y="14"/>
                </a:lnTo>
                <a:lnTo>
                  <a:pt x="88" y="18"/>
                </a:lnTo>
                <a:lnTo>
                  <a:pt x="86" y="20"/>
                </a:lnTo>
                <a:lnTo>
                  <a:pt x="83" y="22"/>
                </a:lnTo>
                <a:lnTo>
                  <a:pt x="79" y="23"/>
                </a:lnTo>
                <a:lnTo>
                  <a:pt x="71" y="25"/>
                </a:lnTo>
                <a:lnTo>
                  <a:pt x="63" y="29"/>
                </a:lnTo>
                <a:lnTo>
                  <a:pt x="65" y="33"/>
                </a:lnTo>
                <a:lnTo>
                  <a:pt x="67" y="37"/>
                </a:lnTo>
                <a:lnTo>
                  <a:pt x="63" y="39"/>
                </a:lnTo>
                <a:lnTo>
                  <a:pt x="58" y="43"/>
                </a:lnTo>
                <a:lnTo>
                  <a:pt x="54" y="46"/>
                </a:lnTo>
                <a:lnTo>
                  <a:pt x="48" y="48"/>
                </a:lnTo>
                <a:lnTo>
                  <a:pt x="40" y="50"/>
                </a:lnTo>
                <a:lnTo>
                  <a:pt x="33" y="52"/>
                </a:lnTo>
                <a:lnTo>
                  <a:pt x="29" y="50"/>
                </a:lnTo>
                <a:lnTo>
                  <a:pt x="27" y="48"/>
                </a:lnTo>
                <a:lnTo>
                  <a:pt x="23" y="56"/>
                </a:lnTo>
                <a:lnTo>
                  <a:pt x="17" y="54"/>
                </a:lnTo>
                <a:lnTo>
                  <a:pt x="14" y="56"/>
                </a:lnTo>
                <a:lnTo>
                  <a:pt x="10" y="62"/>
                </a:lnTo>
                <a:lnTo>
                  <a:pt x="4" y="71"/>
                </a:lnTo>
                <a:lnTo>
                  <a:pt x="0" y="75"/>
                </a:lnTo>
                <a:lnTo>
                  <a:pt x="2" y="77"/>
                </a:lnTo>
                <a:lnTo>
                  <a:pt x="4" y="79"/>
                </a:lnTo>
                <a:lnTo>
                  <a:pt x="6" y="83"/>
                </a:lnTo>
                <a:lnTo>
                  <a:pt x="8" y="89"/>
                </a:lnTo>
                <a:lnTo>
                  <a:pt x="12" y="94"/>
                </a:lnTo>
                <a:lnTo>
                  <a:pt x="14" y="100"/>
                </a:lnTo>
                <a:lnTo>
                  <a:pt x="17" y="104"/>
                </a:lnTo>
                <a:lnTo>
                  <a:pt x="21" y="108"/>
                </a:lnTo>
                <a:lnTo>
                  <a:pt x="25" y="112"/>
                </a:lnTo>
                <a:lnTo>
                  <a:pt x="29" y="119"/>
                </a:lnTo>
                <a:lnTo>
                  <a:pt x="33" y="121"/>
                </a:lnTo>
                <a:lnTo>
                  <a:pt x="35" y="121"/>
                </a:lnTo>
                <a:lnTo>
                  <a:pt x="38" y="119"/>
                </a:lnTo>
                <a:lnTo>
                  <a:pt x="40" y="116"/>
                </a:lnTo>
                <a:lnTo>
                  <a:pt x="42" y="114"/>
                </a:lnTo>
                <a:lnTo>
                  <a:pt x="46" y="114"/>
                </a:lnTo>
                <a:lnTo>
                  <a:pt x="50" y="114"/>
                </a:lnTo>
                <a:lnTo>
                  <a:pt x="54" y="112"/>
                </a:lnTo>
                <a:lnTo>
                  <a:pt x="58" y="11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73" name="Freeform 910"/>
          <p:cNvSpPr>
            <a:spLocks/>
          </p:cNvSpPr>
          <p:nvPr/>
        </p:nvSpPr>
        <p:spPr bwMode="gray">
          <a:xfrm>
            <a:off x="3201461" y="3838672"/>
            <a:ext cx="225102" cy="315093"/>
          </a:xfrm>
          <a:custGeom>
            <a:avLst/>
            <a:gdLst>
              <a:gd name="T0" fmla="*/ 2 w 102"/>
              <a:gd name="T1" fmla="*/ 140 h 173"/>
              <a:gd name="T2" fmla="*/ 4 w 102"/>
              <a:gd name="T3" fmla="*/ 142 h 173"/>
              <a:gd name="T4" fmla="*/ 14 w 102"/>
              <a:gd name="T5" fmla="*/ 148 h 173"/>
              <a:gd name="T6" fmla="*/ 18 w 102"/>
              <a:gd name="T7" fmla="*/ 150 h 173"/>
              <a:gd name="T8" fmla="*/ 19 w 102"/>
              <a:gd name="T9" fmla="*/ 156 h 173"/>
              <a:gd name="T10" fmla="*/ 26 w 102"/>
              <a:gd name="T11" fmla="*/ 167 h 173"/>
              <a:gd name="T12" fmla="*/ 63 w 102"/>
              <a:gd name="T13" fmla="*/ 171 h 173"/>
              <a:gd name="T14" fmla="*/ 75 w 102"/>
              <a:gd name="T15" fmla="*/ 169 h 173"/>
              <a:gd name="T16" fmla="*/ 85 w 102"/>
              <a:gd name="T17" fmla="*/ 167 h 173"/>
              <a:gd name="T18" fmla="*/ 99 w 102"/>
              <a:gd name="T19" fmla="*/ 167 h 173"/>
              <a:gd name="T20" fmla="*/ 124 w 102"/>
              <a:gd name="T21" fmla="*/ 167 h 173"/>
              <a:gd name="T22" fmla="*/ 133 w 102"/>
              <a:gd name="T23" fmla="*/ 171 h 173"/>
              <a:gd name="T24" fmla="*/ 142 w 102"/>
              <a:gd name="T25" fmla="*/ 171 h 173"/>
              <a:gd name="T26" fmla="*/ 157 w 102"/>
              <a:gd name="T27" fmla="*/ 173 h 173"/>
              <a:gd name="T28" fmla="*/ 157 w 102"/>
              <a:gd name="T29" fmla="*/ 171 h 173"/>
              <a:gd name="T30" fmla="*/ 157 w 102"/>
              <a:gd name="T31" fmla="*/ 163 h 173"/>
              <a:gd name="T32" fmla="*/ 154 w 102"/>
              <a:gd name="T33" fmla="*/ 157 h 173"/>
              <a:gd name="T34" fmla="*/ 142 w 102"/>
              <a:gd name="T35" fmla="*/ 146 h 173"/>
              <a:gd name="T36" fmla="*/ 132 w 102"/>
              <a:gd name="T37" fmla="*/ 138 h 173"/>
              <a:gd name="T38" fmla="*/ 122 w 102"/>
              <a:gd name="T39" fmla="*/ 127 h 173"/>
              <a:gd name="T40" fmla="*/ 115 w 102"/>
              <a:gd name="T41" fmla="*/ 117 h 173"/>
              <a:gd name="T42" fmla="*/ 108 w 102"/>
              <a:gd name="T43" fmla="*/ 113 h 173"/>
              <a:gd name="T44" fmla="*/ 124 w 102"/>
              <a:gd name="T45" fmla="*/ 100 h 173"/>
              <a:gd name="T46" fmla="*/ 133 w 102"/>
              <a:gd name="T47" fmla="*/ 86 h 173"/>
              <a:gd name="T48" fmla="*/ 132 w 102"/>
              <a:gd name="T49" fmla="*/ 73 h 173"/>
              <a:gd name="T50" fmla="*/ 115 w 102"/>
              <a:gd name="T51" fmla="*/ 63 h 173"/>
              <a:gd name="T52" fmla="*/ 118 w 102"/>
              <a:gd name="T53" fmla="*/ 56 h 173"/>
              <a:gd name="T54" fmla="*/ 142 w 102"/>
              <a:gd name="T55" fmla="*/ 54 h 173"/>
              <a:gd name="T56" fmla="*/ 138 w 102"/>
              <a:gd name="T57" fmla="*/ 50 h 173"/>
              <a:gd name="T58" fmla="*/ 138 w 102"/>
              <a:gd name="T59" fmla="*/ 40 h 173"/>
              <a:gd name="T60" fmla="*/ 133 w 102"/>
              <a:gd name="T61" fmla="*/ 31 h 173"/>
              <a:gd name="T62" fmla="*/ 135 w 102"/>
              <a:gd name="T63" fmla="*/ 27 h 173"/>
              <a:gd name="T64" fmla="*/ 135 w 102"/>
              <a:gd name="T65" fmla="*/ 21 h 173"/>
              <a:gd name="T66" fmla="*/ 133 w 102"/>
              <a:gd name="T67" fmla="*/ 15 h 173"/>
              <a:gd name="T68" fmla="*/ 132 w 102"/>
              <a:gd name="T69" fmla="*/ 8 h 173"/>
              <a:gd name="T70" fmla="*/ 118 w 102"/>
              <a:gd name="T71" fmla="*/ 0 h 173"/>
              <a:gd name="T72" fmla="*/ 118 w 102"/>
              <a:gd name="T73" fmla="*/ 13 h 173"/>
              <a:gd name="T74" fmla="*/ 122 w 102"/>
              <a:gd name="T75" fmla="*/ 21 h 173"/>
              <a:gd name="T76" fmla="*/ 113 w 102"/>
              <a:gd name="T77" fmla="*/ 27 h 173"/>
              <a:gd name="T78" fmla="*/ 106 w 102"/>
              <a:gd name="T79" fmla="*/ 33 h 173"/>
              <a:gd name="T80" fmla="*/ 99 w 102"/>
              <a:gd name="T81" fmla="*/ 40 h 173"/>
              <a:gd name="T82" fmla="*/ 97 w 102"/>
              <a:gd name="T83" fmla="*/ 48 h 173"/>
              <a:gd name="T84" fmla="*/ 92 w 102"/>
              <a:gd name="T85" fmla="*/ 52 h 173"/>
              <a:gd name="T86" fmla="*/ 93 w 102"/>
              <a:gd name="T87" fmla="*/ 58 h 173"/>
              <a:gd name="T88" fmla="*/ 85 w 102"/>
              <a:gd name="T89" fmla="*/ 63 h 173"/>
              <a:gd name="T90" fmla="*/ 73 w 102"/>
              <a:gd name="T91" fmla="*/ 67 h 173"/>
              <a:gd name="T92" fmla="*/ 69 w 102"/>
              <a:gd name="T93" fmla="*/ 75 h 173"/>
              <a:gd name="T94" fmla="*/ 66 w 102"/>
              <a:gd name="T95" fmla="*/ 81 h 173"/>
              <a:gd name="T96" fmla="*/ 57 w 102"/>
              <a:gd name="T97" fmla="*/ 88 h 173"/>
              <a:gd name="T98" fmla="*/ 53 w 102"/>
              <a:gd name="T99" fmla="*/ 96 h 173"/>
              <a:gd name="T100" fmla="*/ 53 w 102"/>
              <a:gd name="T101" fmla="*/ 104 h 173"/>
              <a:gd name="T102" fmla="*/ 45 w 102"/>
              <a:gd name="T103" fmla="*/ 111 h 173"/>
              <a:gd name="T104" fmla="*/ 36 w 102"/>
              <a:gd name="T105" fmla="*/ 109 h 173"/>
              <a:gd name="T106" fmla="*/ 26 w 102"/>
              <a:gd name="T107" fmla="*/ 104 h 173"/>
              <a:gd name="T108" fmla="*/ 22 w 102"/>
              <a:gd name="T109" fmla="*/ 104 h 173"/>
              <a:gd name="T110" fmla="*/ 14 w 102"/>
              <a:gd name="T111" fmla="*/ 108 h 173"/>
              <a:gd name="T112" fmla="*/ 2 w 102"/>
              <a:gd name="T113" fmla="*/ 115 h 173"/>
              <a:gd name="T114" fmla="*/ 0 w 102"/>
              <a:gd name="T115" fmla="*/ 119 h 173"/>
              <a:gd name="T116" fmla="*/ 0 w 102"/>
              <a:gd name="T117" fmla="*/ 125 h 173"/>
              <a:gd name="T118" fmla="*/ 0 w 102"/>
              <a:gd name="T119" fmla="*/ 132 h 173"/>
              <a:gd name="T120" fmla="*/ 0 w 102"/>
              <a:gd name="T121" fmla="*/ 142 h 173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02" h="173">
                <a:moveTo>
                  <a:pt x="2" y="142"/>
                </a:moveTo>
                <a:lnTo>
                  <a:pt x="2" y="140"/>
                </a:lnTo>
                <a:lnTo>
                  <a:pt x="6" y="138"/>
                </a:lnTo>
                <a:lnTo>
                  <a:pt x="4" y="142"/>
                </a:lnTo>
                <a:lnTo>
                  <a:pt x="4" y="146"/>
                </a:lnTo>
                <a:lnTo>
                  <a:pt x="8" y="148"/>
                </a:lnTo>
                <a:lnTo>
                  <a:pt x="12" y="148"/>
                </a:lnTo>
                <a:lnTo>
                  <a:pt x="12" y="150"/>
                </a:lnTo>
                <a:lnTo>
                  <a:pt x="13" y="156"/>
                </a:lnTo>
                <a:lnTo>
                  <a:pt x="17" y="159"/>
                </a:lnTo>
                <a:lnTo>
                  <a:pt x="17" y="167"/>
                </a:lnTo>
                <a:lnTo>
                  <a:pt x="15" y="171"/>
                </a:lnTo>
                <a:lnTo>
                  <a:pt x="40" y="171"/>
                </a:lnTo>
                <a:lnTo>
                  <a:pt x="42" y="169"/>
                </a:lnTo>
                <a:lnTo>
                  <a:pt x="48" y="169"/>
                </a:lnTo>
                <a:lnTo>
                  <a:pt x="50" y="169"/>
                </a:lnTo>
                <a:lnTo>
                  <a:pt x="54" y="167"/>
                </a:lnTo>
                <a:lnTo>
                  <a:pt x="59" y="167"/>
                </a:lnTo>
                <a:lnTo>
                  <a:pt x="63" y="167"/>
                </a:lnTo>
                <a:lnTo>
                  <a:pt x="73" y="167"/>
                </a:lnTo>
                <a:lnTo>
                  <a:pt x="79" y="167"/>
                </a:lnTo>
                <a:lnTo>
                  <a:pt x="83" y="169"/>
                </a:lnTo>
                <a:lnTo>
                  <a:pt x="84" y="171"/>
                </a:lnTo>
                <a:lnTo>
                  <a:pt x="86" y="171"/>
                </a:lnTo>
                <a:lnTo>
                  <a:pt x="90" y="171"/>
                </a:lnTo>
                <a:lnTo>
                  <a:pt x="94" y="171"/>
                </a:lnTo>
                <a:lnTo>
                  <a:pt x="100" y="173"/>
                </a:lnTo>
                <a:lnTo>
                  <a:pt x="102" y="173"/>
                </a:lnTo>
                <a:lnTo>
                  <a:pt x="100" y="171"/>
                </a:lnTo>
                <a:lnTo>
                  <a:pt x="98" y="167"/>
                </a:lnTo>
                <a:lnTo>
                  <a:pt x="100" y="163"/>
                </a:lnTo>
                <a:lnTo>
                  <a:pt x="102" y="159"/>
                </a:lnTo>
                <a:lnTo>
                  <a:pt x="98" y="157"/>
                </a:lnTo>
                <a:lnTo>
                  <a:pt x="94" y="150"/>
                </a:lnTo>
                <a:lnTo>
                  <a:pt x="90" y="146"/>
                </a:lnTo>
                <a:lnTo>
                  <a:pt x="86" y="142"/>
                </a:lnTo>
                <a:lnTo>
                  <a:pt x="83" y="138"/>
                </a:lnTo>
                <a:lnTo>
                  <a:pt x="81" y="132"/>
                </a:lnTo>
                <a:lnTo>
                  <a:pt x="77" y="127"/>
                </a:lnTo>
                <a:lnTo>
                  <a:pt x="75" y="121"/>
                </a:lnTo>
                <a:lnTo>
                  <a:pt x="73" y="117"/>
                </a:lnTo>
                <a:lnTo>
                  <a:pt x="71" y="115"/>
                </a:lnTo>
                <a:lnTo>
                  <a:pt x="69" y="113"/>
                </a:lnTo>
                <a:lnTo>
                  <a:pt x="73" y="109"/>
                </a:lnTo>
                <a:lnTo>
                  <a:pt x="79" y="100"/>
                </a:lnTo>
                <a:lnTo>
                  <a:pt x="83" y="94"/>
                </a:lnTo>
                <a:lnTo>
                  <a:pt x="84" y="86"/>
                </a:lnTo>
                <a:lnTo>
                  <a:pt x="84" y="81"/>
                </a:lnTo>
                <a:lnTo>
                  <a:pt x="83" y="73"/>
                </a:lnTo>
                <a:lnTo>
                  <a:pt x="77" y="67"/>
                </a:lnTo>
                <a:lnTo>
                  <a:pt x="73" y="63"/>
                </a:lnTo>
                <a:lnTo>
                  <a:pt x="71" y="60"/>
                </a:lnTo>
                <a:lnTo>
                  <a:pt x="75" y="56"/>
                </a:lnTo>
                <a:lnTo>
                  <a:pt x="83" y="54"/>
                </a:lnTo>
                <a:lnTo>
                  <a:pt x="90" y="54"/>
                </a:lnTo>
                <a:lnTo>
                  <a:pt x="88" y="50"/>
                </a:lnTo>
                <a:lnTo>
                  <a:pt x="88" y="44"/>
                </a:lnTo>
                <a:lnTo>
                  <a:pt x="88" y="40"/>
                </a:lnTo>
                <a:lnTo>
                  <a:pt x="86" y="37"/>
                </a:lnTo>
                <a:lnTo>
                  <a:pt x="84" y="31"/>
                </a:lnTo>
                <a:lnTo>
                  <a:pt x="86" y="27"/>
                </a:lnTo>
                <a:lnTo>
                  <a:pt x="86" y="25"/>
                </a:lnTo>
                <a:lnTo>
                  <a:pt x="86" y="21"/>
                </a:lnTo>
                <a:lnTo>
                  <a:pt x="86" y="19"/>
                </a:lnTo>
                <a:lnTo>
                  <a:pt x="84" y="15"/>
                </a:lnTo>
                <a:lnTo>
                  <a:pt x="84" y="12"/>
                </a:lnTo>
                <a:lnTo>
                  <a:pt x="83" y="8"/>
                </a:lnTo>
                <a:lnTo>
                  <a:pt x="79" y="4"/>
                </a:lnTo>
                <a:lnTo>
                  <a:pt x="75" y="0"/>
                </a:lnTo>
                <a:lnTo>
                  <a:pt x="73" y="12"/>
                </a:lnTo>
                <a:lnTo>
                  <a:pt x="75" y="13"/>
                </a:lnTo>
                <a:lnTo>
                  <a:pt x="77" y="15"/>
                </a:lnTo>
                <a:lnTo>
                  <a:pt x="77" y="21"/>
                </a:lnTo>
                <a:lnTo>
                  <a:pt x="73" y="27"/>
                </a:lnTo>
                <a:lnTo>
                  <a:pt x="71" y="27"/>
                </a:lnTo>
                <a:lnTo>
                  <a:pt x="69" y="29"/>
                </a:lnTo>
                <a:lnTo>
                  <a:pt x="67" y="33"/>
                </a:lnTo>
                <a:lnTo>
                  <a:pt x="63" y="37"/>
                </a:lnTo>
                <a:lnTo>
                  <a:pt x="63" y="40"/>
                </a:lnTo>
                <a:lnTo>
                  <a:pt x="63" y="42"/>
                </a:lnTo>
                <a:lnTo>
                  <a:pt x="61" y="48"/>
                </a:lnTo>
                <a:lnTo>
                  <a:pt x="59" y="50"/>
                </a:lnTo>
                <a:lnTo>
                  <a:pt x="58" y="52"/>
                </a:lnTo>
                <a:lnTo>
                  <a:pt x="58" y="54"/>
                </a:lnTo>
                <a:lnTo>
                  <a:pt x="59" y="58"/>
                </a:lnTo>
                <a:lnTo>
                  <a:pt x="58" y="61"/>
                </a:lnTo>
                <a:lnTo>
                  <a:pt x="54" y="63"/>
                </a:lnTo>
                <a:lnTo>
                  <a:pt x="50" y="65"/>
                </a:lnTo>
                <a:lnTo>
                  <a:pt x="46" y="67"/>
                </a:lnTo>
                <a:lnTo>
                  <a:pt x="44" y="71"/>
                </a:lnTo>
                <a:lnTo>
                  <a:pt x="44" y="75"/>
                </a:lnTo>
                <a:lnTo>
                  <a:pt x="42" y="79"/>
                </a:lnTo>
                <a:lnTo>
                  <a:pt x="42" y="81"/>
                </a:lnTo>
                <a:lnTo>
                  <a:pt x="40" y="84"/>
                </a:lnTo>
                <a:lnTo>
                  <a:pt x="36" y="88"/>
                </a:lnTo>
                <a:lnTo>
                  <a:pt x="35" y="90"/>
                </a:lnTo>
                <a:lnTo>
                  <a:pt x="33" y="96"/>
                </a:lnTo>
                <a:lnTo>
                  <a:pt x="31" y="100"/>
                </a:lnTo>
                <a:lnTo>
                  <a:pt x="33" y="104"/>
                </a:lnTo>
                <a:lnTo>
                  <a:pt x="31" y="106"/>
                </a:lnTo>
                <a:lnTo>
                  <a:pt x="29" y="111"/>
                </a:lnTo>
                <a:lnTo>
                  <a:pt x="23" y="113"/>
                </a:lnTo>
                <a:lnTo>
                  <a:pt x="23" y="109"/>
                </a:lnTo>
                <a:lnTo>
                  <a:pt x="21" y="106"/>
                </a:lnTo>
                <a:lnTo>
                  <a:pt x="17" y="104"/>
                </a:lnTo>
                <a:lnTo>
                  <a:pt x="15" y="104"/>
                </a:lnTo>
                <a:lnTo>
                  <a:pt x="13" y="106"/>
                </a:lnTo>
                <a:lnTo>
                  <a:pt x="8" y="108"/>
                </a:lnTo>
                <a:lnTo>
                  <a:pt x="4" y="109"/>
                </a:lnTo>
                <a:lnTo>
                  <a:pt x="2" y="115"/>
                </a:lnTo>
                <a:lnTo>
                  <a:pt x="0" y="119"/>
                </a:lnTo>
                <a:lnTo>
                  <a:pt x="0" y="123"/>
                </a:lnTo>
                <a:lnTo>
                  <a:pt x="0" y="125"/>
                </a:lnTo>
                <a:lnTo>
                  <a:pt x="2" y="127"/>
                </a:lnTo>
                <a:lnTo>
                  <a:pt x="0" y="132"/>
                </a:lnTo>
                <a:lnTo>
                  <a:pt x="0" y="142"/>
                </a:lnTo>
                <a:lnTo>
                  <a:pt x="2" y="14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74" name="Freeform 911"/>
          <p:cNvSpPr>
            <a:spLocks/>
          </p:cNvSpPr>
          <p:nvPr/>
        </p:nvSpPr>
        <p:spPr bwMode="gray">
          <a:xfrm>
            <a:off x="5796250" y="3804077"/>
            <a:ext cx="149387" cy="129315"/>
          </a:xfrm>
          <a:custGeom>
            <a:avLst/>
            <a:gdLst>
              <a:gd name="T0" fmla="*/ 5 w 67"/>
              <a:gd name="T1" fmla="*/ 50 h 71"/>
              <a:gd name="T2" fmla="*/ 15 w 67"/>
              <a:gd name="T3" fmla="*/ 57 h 71"/>
              <a:gd name="T4" fmla="*/ 21 w 67"/>
              <a:gd name="T5" fmla="*/ 65 h 71"/>
              <a:gd name="T6" fmla="*/ 25 w 67"/>
              <a:gd name="T7" fmla="*/ 63 h 71"/>
              <a:gd name="T8" fmla="*/ 32 w 67"/>
              <a:gd name="T9" fmla="*/ 63 h 71"/>
              <a:gd name="T10" fmla="*/ 32 w 67"/>
              <a:gd name="T11" fmla="*/ 65 h 71"/>
              <a:gd name="T12" fmla="*/ 29 w 67"/>
              <a:gd name="T13" fmla="*/ 69 h 71"/>
              <a:gd name="T14" fmla="*/ 35 w 67"/>
              <a:gd name="T15" fmla="*/ 71 h 71"/>
              <a:gd name="T16" fmla="*/ 41 w 67"/>
              <a:gd name="T17" fmla="*/ 71 h 71"/>
              <a:gd name="T18" fmla="*/ 45 w 67"/>
              <a:gd name="T19" fmla="*/ 67 h 71"/>
              <a:gd name="T20" fmla="*/ 50 w 67"/>
              <a:gd name="T21" fmla="*/ 63 h 71"/>
              <a:gd name="T22" fmla="*/ 57 w 67"/>
              <a:gd name="T23" fmla="*/ 61 h 71"/>
              <a:gd name="T24" fmla="*/ 63 w 67"/>
              <a:gd name="T25" fmla="*/ 61 h 71"/>
              <a:gd name="T26" fmla="*/ 81 w 67"/>
              <a:gd name="T27" fmla="*/ 63 h 71"/>
              <a:gd name="T28" fmla="*/ 83 w 67"/>
              <a:gd name="T29" fmla="*/ 57 h 71"/>
              <a:gd name="T30" fmla="*/ 92 w 67"/>
              <a:gd name="T31" fmla="*/ 54 h 71"/>
              <a:gd name="T32" fmla="*/ 106 w 67"/>
              <a:gd name="T33" fmla="*/ 50 h 71"/>
              <a:gd name="T34" fmla="*/ 113 w 67"/>
              <a:gd name="T35" fmla="*/ 40 h 71"/>
              <a:gd name="T36" fmla="*/ 113 w 67"/>
              <a:gd name="T37" fmla="*/ 32 h 71"/>
              <a:gd name="T38" fmla="*/ 113 w 67"/>
              <a:gd name="T39" fmla="*/ 27 h 71"/>
              <a:gd name="T40" fmla="*/ 109 w 67"/>
              <a:gd name="T41" fmla="*/ 21 h 71"/>
              <a:gd name="T42" fmla="*/ 109 w 67"/>
              <a:gd name="T43" fmla="*/ 15 h 71"/>
              <a:gd name="T44" fmla="*/ 106 w 67"/>
              <a:gd name="T45" fmla="*/ 9 h 71"/>
              <a:gd name="T46" fmla="*/ 101 w 67"/>
              <a:gd name="T47" fmla="*/ 2 h 71"/>
              <a:gd name="T48" fmla="*/ 92 w 67"/>
              <a:gd name="T49" fmla="*/ 4 h 71"/>
              <a:gd name="T50" fmla="*/ 89 w 67"/>
              <a:gd name="T51" fmla="*/ 0 h 71"/>
              <a:gd name="T52" fmla="*/ 83 w 67"/>
              <a:gd name="T53" fmla="*/ 0 h 71"/>
              <a:gd name="T54" fmla="*/ 76 w 67"/>
              <a:gd name="T55" fmla="*/ 4 h 71"/>
              <a:gd name="T56" fmla="*/ 76 w 67"/>
              <a:gd name="T57" fmla="*/ 9 h 71"/>
              <a:gd name="T58" fmla="*/ 70 w 67"/>
              <a:gd name="T59" fmla="*/ 11 h 71"/>
              <a:gd name="T60" fmla="*/ 63 w 67"/>
              <a:gd name="T61" fmla="*/ 8 h 71"/>
              <a:gd name="T62" fmla="*/ 59 w 67"/>
              <a:gd name="T63" fmla="*/ 4 h 71"/>
              <a:gd name="T64" fmla="*/ 48 w 67"/>
              <a:gd name="T65" fmla="*/ 4 h 71"/>
              <a:gd name="T66" fmla="*/ 45 w 67"/>
              <a:gd name="T67" fmla="*/ 8 h 71"/>
              <a:gd name="T68" fmla="*/ 32 w 67"/>
              <a:gd name="T69" fmla="*/ 11 h 71"/>
              <a:gd name="T70" fmla="*/ 25 w 67"/>
              <a:gd name="T71" fmla="*/ 11 h 71"/>
              <a:gd name="T72" fmla="*/ 17 w 67"/>
              <a:gd name="T73" fmla="*/ 11 h 71"/>
              <a:gd name="T74" fmla="*/ 5 w 67"/>
              <a:gd name="T75" fmla="*/ 13 h 71"/>
              <a:gd name="T76" fmla="*/ 2 w 67"/>
              <a:gd name="T77" fmla="*/ 15 h 71"/>
              <a:gd name="T78" fmla="*/ 0 w 67"/>
              <a:gd name="T79" fmla="*/ 23 h 71"/>
              <a:gd name="T80" fmla="*/ 2 w 67"/>
              <a:gd name="T81" fmla="*/ 32 h 71"/>
              <a:gd name="T82" fmla="*/ 5 w 67"/>
              <a:gd name="T83" fmla="*/ 40 h 71"/>
              <a:gd name="T84" fmla="*/ 5 w 67"/>
              <a:gd name="T85" fmla="*/ 50 h 71"/>
              <a:gd name="T86" fmla="*/ 5 w 67"/>
              <a:gd name="T87" fmla="*/ 50 h 7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67" h="71">
                <a:moveTo>
                  <a:pt x="5" y="50"/>
                </a:moveTo>
                <a:lnTo>
                  <a:pt x="9" y="57"/>
                </a:lnTo>
                <a:lnTo>
                  <a:pt x="13" y="65"/>
                </a:lnTo>
                <a:lnTo>
                  <a:pt x="15" y="63"/>
                </a:lnTo>
                <a:lnTo>
                  <a:pt x="19" y="63"/>
                </a:lnTo>
                <a:lnTo>
                  <a:pt x="19" y="65"/>
                </a:lnTo>
                <a:lnTo>
                  <a:pt x="17" y="69"/>
                </a:lnTo>
                <a:lnTo>
                  <a:pt x="21" y="71"/>
                </a:lnTo>
                <a:lnTo>
                  <a:pt x="25" y="71"/>
                </a:lnTo>
                <a:lnTo>
                  <a:pt x="27" y="67"/>
                </a:lnTo>
                <a:lnTo>
                  <a:pt x="30" y="63"/>
                </a:lnTo>
                <a:lnTo>
                  <a:pt x="34" y="61"/>
                </a:lnTo>
                <a:lnTo>
                  <a:pt x="38" y="61"/>
                </a:lnTo>
                <a:lnTo>
                  <a:pt x="48" y="63"/>
                </a:lnTo>
                <a:lnTo>
                  <a:pt x="50" y="57"/>
                </a:lnTo>
                <a:lnTo>
                  <a:pt x="55" y="54"/>
                </a:lnTo>
                <a:lnTo>
                  <a:pt x="63" y="50"/>
                </a:lnTo>
                <a:lnTo>
                  <a:pt x="67" y="40"/>
                </a:lnTo>
                <a:lnTo>
                  <a:pt x="67" y="32"/>
                </a:lnTo>
                <a:lnTo>
                  <a:pt x="67" y="27"/>
                </a:lnTo>
                <a:lnTo>
                  <a:pt x="65" y="21"/>
                </a:lnTo>
                <a:lnTo>
                  <a:pt x="65" y="15"/>
                </a:lnTo>
                <a:lnTo>
                  <a:pt x="63" y="9"/>
                </a:lnTo>
                <a:lnTo>
                  <a:pt x="61" y="2"/>
                </a:lnTo>
                <a:lnTo>
                  <a:pt x="55" y="4"/>
                </a:lnTo>
                <a:lnTo>
                  <a:pt x="53" y="0"/>
                </a:lnTo>
                <a:lnTo>
                  <a:pt x="50" y="0"/>
                </a:lnTo>
                <a:lnTo>
                  <a:pt x="46" y="4"/>
                </a:lnTo>
                <a:lnTo>
                  <a:pt x="46" y="9"/>
                </a:lnTo>
                <a:lnTo>
                  <a:pt x="42" y="11"/>
                </a:lnTo>
                <a:lnTo>
                  <a:pt x="38" y="8"/>
                </a:lnTo>
                <a:lnTo>
                  <a:pt x="36" y="4"/>
                </a:lnTo>
                <a:lnTo>
                  <a:pt x="28" y="4"/>
                </a:lnTo>
                <a:lnTo>
                  <a:pt x="27" y="8"/>
                </a:lnTo>
                <a:lnTo>
                  <a:pt x="19" y="11"/>
                </a:lnTo>
                <a:lnTo>
                  <a:pt x="15" y="11"/>
                </a:lnTo>
                <a:lnTo>
                  <a:pt x="11" y="11"/>
                </a:lnTo>
                <a:lnTo>
                  <a:pt x="5" y="13"/>
                </a:lnTo>
                <a:lnTo>
                  <a:pt x="2" y="15"/>
                </a:lnTo>
                <a:lnTo>
                  <a:pt x="0" y="23"/>
                </a:lnTo>
                <a:lnTo>
                  <a:pt x="2" y="32"/>
                </a:lnTo>
                <a:lnTo>
                  <a:pt x="5" y="40"/>
                </a:lnTo>
                <a:lnTo>
                  <a:pt x="5" y="5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75" name="Freeform 912"/>
          <p:cNvSpPr>
            <a:spLocks/>
          </p:cNvSpPr>
          <p:nvPr/>
        </p:nvSpPr>
        <p:spPr bwMode="gray">
          <a:xfrm>
            <a:off x="3774421" y="4303135"/>
            <a:ext cx="65484" cy="56462"/>
          </a:xfrm>
          <a:custGeom>
            <a:avLst/>
            <a:gdLst>
              <a:gd name="T0" fmla="*/ 2 w 29"/>
              <a:gd name="T1" fmla="*/ 10 h 31"/>
              <a:gd name="T2" fmla="*/ 2 w 29"/>
              <a:gd name="T3" fmla="*/ 10 h 31"/>
              <a:gd name="T4" fmla="*/ 2 w 29"/>
              <a:gd name="T5" fmla="*/ 8 h 31"/>
              <a:gd name="T6" fmla="*/ 0 w 29"/>
              <a:gd name="T7" fmla="*/ 2 h 31"/>
              <a:gd name="T8" fmla="*/ 2 w 29"/>
              <a:gd name="T9" fmla="*/ 2 h 31"/>
              <a:gd name="T10" fmla="*/ 12 w 29"/>
              <a:gd name="T11" fmla="*/ 2 h 31"/>
              <a:gd name="T12" fmla="*/ 12 w 29"/>
              <a:gd name="T13" fmla="*/ 4 h 31"/>
              <a:gd name="T14" fmla="*/ 14 w 29"/>
              <a:gd name="T15" fmla="*/ 8 h 31"/>
              <a:gd name="T16" fmla="*/ 14 w 29"/>
              <a:gd name="T17" fmla="*/ 8 h 31"/>
              <a:gd name="T18" fmla="*/ 17 w 29"/>
              <a:gd name="T19" fmla="*/ 6 h 31"/>
              <a:gd name="T20" fmla="*/ 25 w 29"/>
              <a:gd name="T21" fmla="*/ 2 h 31"/>
              <a:gd name="T22" fmla="*/ 28 w 29"/>
              <a:gd name="T23" fmla="*/ 0 h 31"/>
              <a:gd name="T24" fmla="*/ 34 w 29"/>
              <a:gd name="T25" fmla="*/ 2 h 31"/>
              <a:gd name="T26" fmla="*/ 42 w 29"/>
              <a:gd name="T27" fmla="*/ 2 h 31"/>
              <a:gd name="T28" fmla="*/ 38 w 29"/>
              <a:gd name="T29" fmla="*/ 6 h 31"/>
              <a:gd name="T30" fmla="*/ 46 w 29"/>
              <a:gd name="T31" fmla="*/ 10 h 31"/>
              <a:gd name="T32" fmla="*/ 49 w 29"/>
              <a:gd name="T33" fmla="*/ 12 h 31"/>
              <a:gd name="T34" fmla="*/ 52 w 29"/>
              <a:gd name="T35" fmla="*/ 12 h 31"/>
              <a:gd name="T36" fmla="*/ 49 w 29"/>
              <a:gd name="T37" fmla="*/ 14 h 31"/>
              <a:gd name="T38" fmla="*/ 46 w 29"/>
              <a:gd name="T39" fmla="*/ 18 h 31"/>
              <a:gd name="T40" fmla="*/ 42 w 29"/>
              <a:gd name="T41" fmla="*/ 19 h 31"/>
              <a:gd name="T42" fmla="*/ 38 w 29"/>
              <a:gd name="T43" fmla="*/ 21 h 31"/>
              <a:gd name="T44" fmla="*/ 34 w 29"/>
              <a:gd name="T45" fmla="*/ 29 h 31"/>
              <a:gd name="T46" fmla="*/ 31 w 29"/>
              <a:gd name="T47" fmla="*/ 29 h 31"/>
              <a:gd name="T48" fmla="*/ 25 w 29"/>
              <a:gd name="T49" fmla="*/ 31 h 31"/>
              <a:gd name="T50" fmla="*/ 14 w 29"/>
              <a:gd name="T51" fmla="*/ 31 h 31"/>
              <a:gd name="T52" fmla="*/ 4 w 29"/>
              <a:gd name="T53" fmla="*/ 31 h 31"/>
              <a:gd name="T54" fmla="*/ 4 w 29"/>
              <a:gd name="T55" fmla="*/ 19 h 31"/>
              <a:gd name="T56" fmla="*/ 4 w 29"/>
              <a:gd name="T57" fmla="*/ 10 h 31"/>
              <a:gd name="T58" fmla="*/ 2 w 29"/>
              <a:gd name="T59" fmla="*/ 10 h 31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29" h="31">
                <a:moveTo>
                  <a:pt x="2" y="10"/>
                </a:moveTo>
                <a:lnTo>
                  <a:pt x="2" y="10"/>
                </a:lnTo>
                <a:lnTo>
                  <a:pt x="2" y="8"/>
                </a:lnTo>
                <a:lnTo>
                  <a:pt x="0" y="2"/>
                </a:lnTo>
                <a:lnTo>
                  <a:pt x="2" y="2"/>
                </a:lnTo>
                <a:lnTo>
                  <a:pt x="6" y="2"/>
                </a:lnTo>
                <a:lnTo>
                  <a:pt x="6" y="4"/>
                </a:lnTo>
                <a:lnTo>
                  <a:pt x="8" y="8"/>
                </a:lnTo>
                <a:lnTo>
                  <a:pt x="10" y="6"/>
                </a:lnTo>
                <a:lnTo>
                  <a:pt x="14" y="2"/>
                </a:lnTo>
                <a:lnTo>
                  <a:pt x="15" y="0"/>
                </a:lnTo>
                <a:lnTo>
                  <a:pt x="19" y="2"/>
                </a:lnTo>
                <a:lnTo>
                  <a:pt x="23" y="2"/>
                </a:lnTo>
                <a:lnTo>
                  <a:pt x="21" y="6"/>
                </a:lnTo>
                <a:lnTo>
                  <a:pt x="25" y="10"/>
                </a:lnTo>
                <a:lnTo>
                  <a:pt x="27" y="12"/>
                </a:lnTo>
                <a:lnTo>
                  <a:pt x="29" y="12"/>
                </a:lnTo>
                <a:lnTo>
                  <a:pt x="27" y="14"/>
                </a:lnTo>
                <a:lnTo>
                  <a:pt x="25" y="18"/>
                </a:lnTo>
                <a:lnTo>
                  <a:pt x="23" y="19"/>
                </a:lnTo>
                <a:lnTo>
                  <a:pt x="21" y="21"/>
                </a:lnTo>
                <a:lnTo>
                  <a:pt x="19" y="29"/>
                </a:lnTo>
                <a:lnTo>
                  <a:pt x="17" y="29"/>
                </a:lnTo>
                <a:lnTo>
                  <a:pt x="14" y="31"/>
                </a:lnTo>
                <a:lnTo>
                  <a:pt x="8" y="31"/>
                </a:lnTo>
                <a:lnTo>
                  <a:pt x="4" y="31"/>
                </a:lnTo>
                <a:lnTo>
                  <a:pt x="4" y="19"/>
                </a:lnTo>
                <a:lnTo>
                  <a:pt x="4" y="10"/>
                </a:lnTo>
                <a:lnTo>
                  <a:pt x="2" y="1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76" name="Freeform 913"/>
          <p:cNvSpPr>
            <a:spLocks/>
          </p:cNvSpPr>
          <p:nvPr/>
        </p:nvSpPr>
        <p:spPr bwMode="gray">
          <a:xfrm>
            <a:off x="5528191" y="3447103"/>
            <a:ext cx="237381" cy="464444"/>
          </a:xfrm>
          <a:custGeom>
            <a:avLst/>
            <a:gdLst>
              <a:gd name="T0" fmla="*/ 133 w 107"/>
              <a:gd name="T1" fmla="*/ 250 h 255"/>
              <a:gd name="T2" fmla="*/ 142 w 107"/>
              <a:gd name="T3" fmla="*/ 228 h 255"/>
              <a:gd name="T4" fmla="*/ 121 w 107"/>
              <a:gd name="T5" fmla="*/ 202 h 255"/>
              <a:gd name="T6" fmla="*/ 127 w 107"/>
              <a:gd name="T7" fmla="*/ 179 h 255"/>
              <a:gd name="T8" fmla="*/ 104 w 107"/>
              <a:gd name="T9" fmla="*/ 156 h 255"/>
              <a:gd name="T10" fmla="*/ 109 w 107"/>
              <a:gd name="T11" fmla="*/ 134 h 255"/>
              <a:gd name="T12" fmla="*/ 125 w 107"/>
              <a:gd name="T13" fmla="*/ 125 h 255"/>
              <a:gd name="T14" fmla="*/ 133 w 107"/>
              <a:gd name="T15" fmla="*/ 113 h 255"/>
              <a:gd name="T16" fmla="*/ 159 w 107"/>
              <a:gd name="T17" fmla="*/ 117 h 255"/>
              <a:gd name="T18" fmla="*/ 176 w 107"/>
              <a:gd name="T19" fmla="*/ 98 h 255"/>
              <a:gd name="T20" fmla="*/ 153 w 107"/>
              <a:gd name="T21" fmla="*/ 83 h 255"/>
              <a:gd name="T22" fmla="*/ 139 w 107"/>
              <a:gd name="T23" fmla="*/ 77 h 255"/>
              <a:gd name="T24" fmla="*/ 137 w 107"/>
              <a:gd name="T25" fmla="*/ 67 h 255"/>
              <a:gd name="T26" fmla="*/ 130 w 107"/>
              <a:gd name="T27" fmla="*/ 56 h 255"/>
              <a:gd name="T28" fmla="*/ 112 w 107"/>
              <a:gd name="T29" fmla="*/ 60 h 255"/>
              <a:gd name="T30" fmla="*/ 109 w 107"/>
              <a:gd name="T31" fmla="*/ 54 h 255"/>
              <a:gd name="T32" fmla="*/ 112 w 107"/>
              <a:gd name="T33" fmla="*/ 40 h 255"/>
              <a:gd name="T34" fmla="*/ 121 w 107"/>
              <a:gd name="T35" fmla="*/ 21 h 255"/>
              <a:gd name="T36" fmla="*/ 115 w 107"/>
              <a:gd name="T37" fmla="*/ 6 h 255"/>
              <a:gd name="T38" fmla="*/ 100 w 107"/>
              <a:gd name="T39" fmla="*/ 0 h 255"/>
              <a:gd name="T40" fmla="*/ 86 w 107"/>
              <a:gd name="T41" fmla="*/ 15 h 255"/>
              <a:gd name="T42" fmla="*/ 69 w 107"/>
              <a:gd name="T43" fmla="*/ 29 h 255"/>
              <a:gd name="T44" fmla="*/ 43 w 107"/>
              <a:gd name="T45" fmla="*/ 40 h 255"/>
              <a:gd name="T46" fmla="*/ 47 w 107"/>
              <a:gd name="T47" fmla="*/ 50 h 255"/>
              <a:gd name="T48" fmla="*/ 20 w 107"/>
              <a:gd name="T49" fmla="*/ 60 h 255"/>
              <a:gd name="T50" fmla="*/ 28 w 107"/>
              <a:gd name="T51" fmla="*/ 83 h 255"/>
              <a:gd name="T52" fmla="*/ 17 w 107"/>
              <a:gd name="T53" fmla="*/ 92 h 255"/>
              <a:gd name="T54" fmla="*/ 12 w 107"/>
              <a:gd name="T55" fmla="*/ 96 h 255"/>
              <a:gd name="T56" fmla="*/ 2 w 107"/>
              <a:gd name="T57" fmla="*/ 104 h 255"/>
              <a:gd name="T58" fmla="*/ 0 w 107"/>
              <a:gd name="T59" fmla="*/ 111 h 255"/>
              <a:gd name="T60" fmla="*/ 2 w 107"/>
              <a:gd name="T61" fmla="*/ 119 h 255"/>
              <a:gd name="T62" fmla="*/ 13 w 107"/>
              <a:gd name="T63" fmla="*/ 117 h 255"/>
              <a:gd name="T64" fmla="*/ 20 w 107"/>
              <a:gd name="T65" fmla="*/ 115 h 255"/>
              <a:gd name="T66" fmla="*/ 34 w 107"/>
              <a:gd name="T67" fmla="*/ 144 h 255"/>
              <a:gd name="T68" fmla="*/ 31 w 107"/>
              <a:gd name="T69" fmla="*/ 167 h 255"/>
              <a:gd name="T70" fmla="*/ 40 w 107"/>
              <a:gd name="T71" fmla="*/ 179 h 255"/>
              <a:gd name="T72" fmla="*/ 65 w 107"/>
              <a:gd name="T73" fmla="*/ 177 h 255"/>
              <a:gd name="T74" fmla="*/ 75 w 107"/>
              <a:gd name="T75" fmla="*/ 167 h 255"/>
              <a:gd name="T76" fmla="*/ 86 w 107"/>
              <a:gd name="T77" fmla="*/ 169 h 255"/>
              <a:gd name="T78" fmla="*/ 100 w 107"/>
              <a:gd name="T79" fmla="*/ 179 h 255"/>
              <a:gd name="T80" fmla="*/ 104 w 107"/>
              <a:gd name="T81" fmla="*/ 190 h 255"/>
              <a:gd name="T82" fmla="*/ 109 w 107"/>
              <a:gd name="T83" fmla="*/ 211 h 255"/>
              <a:gd name="T84" fmla="*/ 121 w 107"/>
              <a:gd name="T85" fmla="*/ 225 h 255"/>
              <a:gd name="T86" fmla="*/ 125 w 107"/>
              <a:gd name="T87" fmla="*/ 232 h 255"/>
              <a:gd name="T88" fmla="*/ 127 w 107"/>
              <a:gd name="T89" fmla="*/ 246 h 255"/>
              <a:gd name="T90" fmla="*/ 130 w 107"/>
              <a:gd name="T91" fmla="*/ 255 h 255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107" h="255">
                <a:moveTo>
                  <a:pt x="80" y="255"/>
                </a:moveTo>
                <a:lnTo>
                  <a:pt x="82" y="255"/>
                </a:lnTo>
                <a:lnTo>
                  <a:pt x="82" y="250"/>
                </a:lnTo>
                <a:lnTo>
                  <a:pt x="86" y="242"/>
                </a:lnTo>
                <a:lnTo>
                  <a:pt x="88" y="236"/>
                </a:lnTo>
                <a:lnTo>
                  <a:pt x="88" y="228"/>
                </a:lnTo>
                <a:lnTo>
                  <a:pt x="84" y="219"/>
                </a:lnTo>
                <a:lnTo>
                  <a:pt x="78" y="211"/>
                </a:lnTo>
                <a:lnTo>
                  <a:pt x="75" y="202"/>
                </a:lnTo>
                <a:lnTo>
                  <a:pt x="73" y="188"/>
                </a:lnTo>
                <a:lnTo>
                  <a:pt x="78" y="186"/>
                </a:lnTo>
                <a:lnTo>
                  <a:pt x="78" y="179"/>
                </a:lnTo>
                <a:lnTo>
                  <a:pt x="75" y="173"/>
                </a:lnTo>
                <a:lnTo>
                  <a:pt x="67" y="167"/>
                </a:lnTo>
                <a:lnTo>
                  <a:pt x="65" y="156"/>
                </a:lnTo>
                <a:lnTo>
                  <a:pt x="67" y="148"/>
                </a:lnTo>
                <a:lnTo>
                  <a:pt x="69" y="142"/>
                </a:lnTo>
                <a:lnTo>
                  <a:pt x="67" y="134"/>
                </a:lnTo>
                <a:lnTo>
                  <a:pt x="67" y="131"/>
                </a:lnTo>
                <a:lnTo>
                  <a:pt x="73" y="129"/>
                </a:lnTo>
                <a:lnTo>
                  <a:pt x="77" y="125"/>
                </a:lnTo>
                <a:lnTo>
                  <a:pt x="80" y="123"/>
                </a:lnTo>
                <a:lnTo>
                  <a:pt x="80" y="119"/>
                </a:lnTo>
                <a:lnTo>
                  <a:pt x="82" y="113"/>
                </a:lnTo>
                <a:lnTo>
                  <a:pt x="84" y="113"/>
                </a:lnTo>
                <a:lnTo>
                  <a:pt x="88" y="117"/>
                </a:lnTo>
                <a:lnTo>
                  <a:pt x="98" y="117"/>
                </a:lnTo>
                <a:lnTo>
                  <a:pt x="101" y="110"/>
                </a:lnTo>
                <a:lnTo>
                  <a:pt x="101" y="104"/>
                </a:lnTo>
                <a:lnTo>
                  <a:pt x="107" y="98"/>
                </a:lnTo>
                <a:lnTo>
                  <a:pt x="98" y="94"/>
                </a:lnTo>
                <a:lnTo>
                  <a:pt x="96" y="88"/>
                </a:lnTo>
                <a:lnTo>
                  <a:pt x="94" y="83"/>
                </a:lnTo>
                <a:lnTo>
                  <a:pt x="90" y="81"/>
                </a:lnTo>
                <a:lnTo>
                  <a:pt x="86" y="81"/>
                </a:lnTo>
                <a:lnTo>
                  <a:pt x="86" y="77"/>
                </a:lnTo>
                <a:lnTo>
                  <a:pt x="90" y="71"/>
                </a:lnTo>
                <a:lnTo>
                  <a:pt x="88" y="67"/>
                </a:lnTo>
                <a:lnTo>
                  <a:pt x="84" y="67"/>
                </a:lnTo>
                <a:lnTo>
                  <a:pt x="82" y="63"/>
                </a:lnTo>
                <a:lnTo>
                  <a:pt x="84" y="58"/>
                </a:lnTo>
                <a:lnTo>
                  <a:pt x="80" y="56"/>
                </a:lnTo>
                <a:lnTo>
                  <a:pt x="77" y="54"/>
                </a:lnTo>
                <a:lnTo>
                  <a:pt x="73" y="56"/>
                </a:lnTo>
                <a:lnTo>
                  <a:pt x="69" y="60"/>
                </a:lnTo>
                <a:lnTo>
                  <a:pt x="67" y="60"/>
                </a:lnTo>
                <a:lnTo>
                  <a:pt x="67" y="58"/>
                </a:lnTo>
                <a:lnTo>
                  <a:pt x="67" y="54"/>
                </a:lnTo>
                <a:lnTo>
                  <a:pt x="63" y="50"/>
                </a:lnTo>
                <a:lnTo>
                  <a:pt x="63" y="46"/>
                </a:lnTo>
                <a:lnTo>
                  <a:pt x="69" y="40"/>
                </a:lnTo>
                <a:lnTo>
                  <a:pt x="73" y="33"/>
                </a:lnTo>
                <a:lnTo>
                  <a:pt x="73" y="25"/>
                </a:lnTo>
                <a:lnTo>
                  <a:pt x="75" y="21"/>
                </a:lnTo>
                <a:lnTo>
                  <a:pt x="73" y="15"/>
                </a:lnTo>
                <a:lnTo>
                  <a:pt x="75" y="10"/>
                </a:lnTo>
                <a:lnTo>
                  <a:pt x="71" y="6"/>
                </a:lnTo>
                <a:lnTo>
                  <a:pt x="69" y="0"/>
                </a:lnTo>
                <a:lnTo>
                  <a:pt x="65" y="0"/>
                </a:lnTo>
                <a:lnTo>
                  <a:pt x="61" y="0"/>
                </a:lnTo>
                <a:lnTo>
                  <a:pt x="61" y="10"/>
                </a:lnTo>
                <a:lnTo>
                  <a:pt x="57" y="15"/>
                </a:lnTo>
                <a:lnTo>
                  <a:pt x="53" y="15"/>
                </a:lnTo>
                <a:lnTo>
                  <a:pt x="46" y="15"/>
                </a:lnTo>
                <a:lnTo>
                  <a:pt x="42" y="25"/>
                </a:lnTo>
                <a:lnTo>
                  <a:pt x="42" y="29"/>
                </a:lnTo>
                <a:lnTo>
                  <a:pt x="36" y="33"/>
                </a:lnTo>
                <a:lnTo>
                  <a:pt x="32" y="39"/>
                </a:lnTo>
                <a:lnTo>
                  <a:pt x="27" y="40"/>
                </a:lnTo>
                <a:lnTo>
                  <a:pt x="25" y="42"/>
                </a:lnTo>
                <a:lnTo>
                  <a:pt x="29" y="46"/>
                </a:lnTo>
                <a:lnTo>
                  <a:pt x="29" y="50"/>
                </a:lnTo>
                <a:lnTo>
                  <a:pt x="23" y="56"/>
                </a:lnTo>
                <a:lnTo>
                  <a:pt x="21" y="63"/>
                </a:lnTo>
                <a:lnTo>
                  <a:pt x="13" y="60"/>
                </a:lnTo>
                <a:lnTo>
                  <a:pt x="13" y="71"/>
                </a:lnTo>
                <a:lnTo>
                  <a:pt x="15" y="77"/>
                </a:lnTo>
                <a:lnTo>
                  <a:pt x="17" y="83"/>
                </a:lnTo>
                <a:lnTo>
                  <a:pt x="15" y="86"/>
                </a:lnTo>
                <a:lnTo>
                  <a:pt x="13" y="90"/>
                </a:lnTo>
                <a:lnTo>
                  <a:pt x="11" y="92"/>
                </a:lnTo>
                <a:lnTo>
                  <a:pt x="7" y="90"/>
                </a:lnTo>
                <a:lnTo>
                  <a:pt x="4" y="90"/>
                </a:lnTo>
                <a:lnTo>
                  <a:pt x="6" y="96"/>
                </a:lnTo>
                <a:lnTo>
                  <a:pt x="6" y="100"/>
                </a:lnTo>
                <a:lnTo>
                  <a:pt x="7" y="106"/>
                </a:lnTo>
                <a:lnTo>
                  <a:pt x="2" y="104"/>
                </a:lnTo>
                <a:lnTo>
                  <a:pt x="0" y="108"/>
                </a:lnTo>
                <a:lnTo>
                  <a:pt x="2" y="110"/>
                </a:lnTo>
                <a:lnTo>
                  <a:pt x="0" y="111"/>
                </a:lnTo>
                <a:lnTo>
                  <a:pt x="2" y="113"/>
                </a:lnTo>
                <a:lnTo>
                  <a:pt x="2" y="115"/>
                </a:lnTo>
                <a:lnTo>
                  <a:pt x="2" y="119"/>
                </a:lnTo>
                <a:lnTo>
                  <a:pt x="6" y="119"/>
                </a:lnTo>
                <a:lnTo>
                  <a:pt x="6" y="117"/>
                </a:lnTo>
                <a:lnTo>
                  <a:pt x="7" y="117"/>
                </a:lnTo>
                <a:lnTo>
                  <a:pt x="9" y="115"/>
                </a:lnTo>
                <a:lnTo>
                  <a:pt x="11" y="115"/>
                </a:lnTo>
                <a:lnTo>
                  <a:pt x="13" y="115"/>
                </a:lnTo>
                <a:lnTo>
                  <a:pt x="15" y="127"/>
                </a:lnTo>
                <a:lnTo>
                  <a:pt x="17" y="140"/>
                </a:lnTo>
                <a:lnTo>
                  <a:pt x="21" y="144"/>
                </a:lnTo>
                <a:lnTo>
                  <a:pt x="25" y="150"/>
                </a:lnTo>
                <a:lnTo>
                  <a:pt x="23" y="159"/>
                </a:lnTo>
                <a:lnTo>
                  <a:pt x="19" y="167"/>
                </a:lnTo>
                <a:lnTo>
                  <a:pt x="19" y="173"/>
                </a:lnTo>
                <a:lnTo>
                  <a:pt x="19" y="179"/>
                </a:lnTo>
                <a:lnTo>
                  <a:pt x="25" y="179"/>
                </a:lnTo>
                <a:lnTo>
                  <a:pt x="32" y="179"/>
                </a:lnTo>
                <a:lnTo>
                  <a:pt x="38" y="179"/>
                </a:lnTo>
                <a:lnTo>
                  <a:pt x="40" y="177"/>
                </a:lnTo>
                <a:lnTo>
                  <a:pt x="44" y="175"/>
                </a:lnTo>
                <a:lnTo>
                  <a:pt x="46" y="171"/>
                </a:lnTo>
                <a:lnTo>
                  <a:pt x="46" y="167"/>
                </a:lnTo>
                <a:lnTo>
                  <a:pt x="46" y="163"/>
                </a:lnTo>
                <a:lnTo>
                  <a:pt x="50" y="163"/>
                </a:lnTo>
                <a:lnTo>
                  <a:pt x="53" y="169"/>
                </a:lnTo>
                <a:lnTo>
                  <a:pt x="57" y="173"/>
                </a:lnTo>
                <a:lnTo>
                  <a:pt x="61" y="173"/>
                </a:lnTo>
                <a:lnTo>
                  <a:pt x="61" y="179"/>
                </a:lnTo>
                <a:lnTo>
                  <a:pt x="59" y="184"/>
                </a:lnTo>
                <a:lnTo>
                  <a:pt x="61" y="188"/>
                </a:lnTo>
                <a:lnTo>
                  <a:pt x="65" y="190"/>
                </a:lnTo>
                <a:lnTo>
                  <a:pt x="67" y="200"/>
                </a:lnTo>
                <a:lnTo>
                  <a:pt x="67" y="209"/>
                </a:lnTo>
                <a:lnTo>
                  <a:pt x="67" y="211"/>
                </a:lnTo>
                <a:lnTo>
                  <a:pt x="69" y="215"/>
                </a:lnTo>
                <a:lnTo>
                  <a:pt x="73" y="215"/>
                </a:lnTo>
                <a:lnTo>
                  <a:pt x="75" y="225"/>
                </a:lnTo>
                <a:lnTo>
                  <a:pt x="75" y="232"/>
                </a:lnTo>
                <a:lnTo>
                  <a:pt x="77" y="232"/>
                </a:lnTo>
                <a:lnTo>
                  <a:pt x="75" y="240"/>
                </a:lnTo>
                <a:lnTo>
                  <a:pt x="73" y="244"/>
                </a:lnTo>
                <a:lnTo>
                  <a:pt x="78" y="246"/>
                </a:lnTo>
                <a:lnTo>
                  <a:pt x="78" y="250"/>
                </a:lnTo>
                <a:lnTo>
                  <a:pt x="80" y="253"/>
                </a:lnTo>
                <a:lnTo>
                  <a:pt x="80" y="255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77" name="Freeform 914"/>
          <p:cNvSpPr>
            <a:spLocks/>
          </p:cNvSpPr>
          <p:nvPr/>
        </p:nvSpPr>
        <p:spPr bwMode="gray">
          <a:xfrm>
            <a:off x="2812621" y="3765803"/>
            <a:ext cx="204639" cy="167564"/>
          </a:xfrm>
          <a:custGeom>
            <a:avLst/>
            <a:gdLst>
              <a:gd name="T0" fmla="*/ 99 w 92"/>
              <a:gd name="T1" fmla="*/ 65 h 92"/>
              <a:gd name="T2" fmla="*/ 83 w 92"/>
              <a:gd name="T3" fmla="*/ 67 h 92"/>
              <a:gd name="T4" fmla="*/ 64 w 92"/>
              <a:gd name="T5" fmla="*/ 71 h 92"/>
              <a:gd name="T6" fmla="*/ 60 w 92"/>
              <a:gd name="T7" fmla="*/ 78 h 92"/>
              <a:gd name="T8" fmla="*/ 60 w 92"/>
              <a:gd name="T9" fmla="*/ 88 h 92"/>
              <a:gd name="T10" fmla="*/ 54 w 92"/>
              <a:gd name="T11" fmla="*/ 92 h 92"/>
              <a:gd name="T12" fmla="*/ 41 w 92"/>
              <a:gd name="T13" fmla="*/ 88 h 92"/>
              <a:gd name="T14" fmla="*/ 35 w 92"/>
              <a:gd name="T15" fmla="*/ 84 h 92"/>
              <a:gd name="T16" fmla="*/ 18 w 92"/>
              <a:gd name="T17" fmla="*/ 88 h 92"/>
              <a:gd name="T18" fmla="*/ 0 w 92"/>
              <a:gd name="T19" fmla="*/ 82 h 92"/>
              <a:gd name="T20" fmla="*/ 2 w 92"/>
              <a:gd name="T21" fmla="*/ 71 h 92"/>
              <a:gd name="T22" fmla="*/ 2 w 92"/>
              <a:gd name="T23" fmla="*/ 65 h 92"/>
              <a:gd name="T24" fmla="*/ 4 w 92"/>
              <a:gd name="T25" fmla="*/ 59 h 92"/>
              <a:gd name="T26" fmla="*/ 14 w 92"/>
              <a:gd name="T27" fmla="*/ 53 h 92"/>
              <a:gd name="T28" fmla="*/ 18 w 92"/>
              <a:gd name="T29" fmla="*/ 55 h 92"/>
              <a:gd name="T30" fmla="*/ 22 w 92"/>
              <a:gd name="T31" fmla="*/ 44 h 92"/>
              <a:gd name="T32" fmla="*/ 33 w 92"/>
              <a:gd name="T33" fmla="*/ 38 h 92"/>
              <a:gd name="T34" fmla="*/ 49 w 92"/>
              <a:gd name="T35" fmla="*/ 34 h 92"/>
              <a:gd name="T36" fmla="*/ 58 w 92"/>
              <a:gd name="T37" fmla="*/ 29 h 92"/>
              <a:gd name="T38" fmla="*/ 64 w 92"/>
              <a:gd name="T39" fmla="*/ 21 h 92"/>
              <a:gd name="T40" fmla="*/ 73 w 92"/>
              <a:gd name="T41" fmla="*/ 17 h 92"/>
              <a:gd name="T42" fmla="*/ 83 w 92"/>
              <a:gd name="T43" fmla="*/ 7 h 92"/>
              <a:gd name="T44" fmla="*/ 92 w 92"/>
              <a:gd name="T45" fmla="*/ 4 h 92"/>
              <a:gd name="T46" fmla="*/ 95 w 92"/>
              <a:gd name="T47" fmla="*/ 2 h 92"/>
              <a:gd name="T48" fmla="*/ 99 w 92"/>
              <a:gd name="T49" fmla="*/ 2 h 92"/>
              <a:gd name="T50" fmla="*/ 109 w 92"/>
              <a:gd name="T51" fmla="*/ 2 h 92"/>
              <a:gd name="T52" fmla="*/ 114 w 92"/>
              <a:gd name="T53" fmla="*/ 7 h 92"/>
              <a:gd name="T54" fmla="*/ 117 w 92"/>
              <a:gd name="T55" fmla="*/ 17 h 92"/>
              <a:gd name="T56" fmla="*/ 130 w 92"/>
              <a:gd name="T57" fmla="*/ 29 h 92"/>
              <a:gd name="T58" fmla="*/ 145 w 92"/>
              <a:gd name="T59" fmla="*/ 38 h 92"/>
              <a:gd name="T60" fmla="*/ 147 w 92"/>
              <a:gd name="T61" fmla="*/ 44 h 92"/>
              <a:gd name="T62" fmla="*/ 151 w 92"/>
              <a:gd name="T63" fmla="*/ 57 h 92"/>
              <a:gd name="T64" fmla="*/ 150 w 92"/>
              <a:gd name="T65" fmla="*/ 61 h 92"/>
              <a:gd name="T66" fmla="*/ 139 w 92"/>
              <a:gd name="T67" fmla="*/ 65 h 92"/>
              <a:gd name="T68" fmla="*/ 137 w 92"/>
              <a:gd name="T69" fmla="*/ 69 h 92"/>
              <a:gd name="T70" fmla="*/ 134 w 92"/>
              <a:gd name="T71" fmla="*/ 69 h 92"/>
              <a:gd name="T72" fmla="*/ 124 w 92"/>
              <a:gd name="T73" fmla="*/ 67 h 92"/>
              <a:gd name="T74" fmla="*/ 114 w 92"/>
              <a:gd name="T75" fmla="*/ 67 h 9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2" h="92">
                <a:moveTo>
                  <a:pt x="69" y="67"/>
                </a:moveTo>
                <a:lnTo>
                  <a:pt x="60" y="65"/>
                </a:lnTo>
                <a:lnTo>
                  <a:pt x="60" y="69"/>
                </a:lnTo>
                <a:lnTo>
                  <a:pt x="50" y="67"/>
                </a:lnTo>
                <a:lnTo>
                  <a:pt x="41" y="67"/>
                </a:lnTo>
                <a:lnTo>
                  <a:pt x="39" y="71"/>
                </a:lnTo>
                <a:lnTo>
                  <a:pt x="37" y="75"/>
                </a:lnTo>
                <a:lnTo>
                  <a:pt x="37" y="78"/>
                </a:lnTo>
                <a:lnTo>
                  <a:pt x="39" y="82"/>
                </a:lnTo>
                <a:lnTo>
                  <a:pt x="37" y="88"/>
                </a:lnTo>
                <a:lnTo>
                  <a:pt x="37" y="90"/>
                </a:lnTo>
                <a:lnTo>
                  <a:pt x="33" y="92"/>
                </a:lnTo>
                <a:lnTo>
                  <a:pt x="27" y="92"/>
                </a:lnTo>
                <a:lnTo>
                  <a:pt x="25" y="88"/>
                </a:lnTo>
                <a:lnTo>
                  <a:pt x="25" y="86"/>
                </a:lnTo>
                <a:lnTo>
                  <a:pt x="21" y="84"/>
                </a:lnTo>
                <a:lnTo>
                  <a:pt x="16" y="88"/>
                </a:lnTo>
                <a:lnTo>
                  <a:pt x="12" y="88"/>
                </a:lnTo>
                <a:lnTo>
                  <a:pt x="10" y="82"/>
                </a:lnTo>
                <a:lnTo>
                  <a:pt x="0" y="82"/>
                </a:lnTo>
                <a:lnTo>
                  <a:pt x="0" y="77"/>
                </a:lnTo>
                <a:lnTo>
                  <a:pt x="2" y="71"/>
                </a:lnTo>
                <a:lnTo>
                  <a:pt x="4" y="69"/>
                </a:lnTo>
                <a:lnTo>
                  <a:pt x="2" y="65"/>
                </a:lnTo>
                <a:lnTo>
                  <a:pt x="2" y="61"/>
                </a:lnTo>
                <a:lnTo>
                  <a:pt x="4" y="59"/>
                </a:lnTo>
                <a:lnTo>
                  <a:pt x="4" y="57"/>
                </a:lnTo>
                <a:lnTo>
                  <a:pt x="8" y="53"/>
                </a:lnTo>
                <a:lnTo>
                  <a:pt x="10" y="53"/>
                </a:lnTo>
                <a:lnTo>
                  <a:pt x="12" y="55"/>
                </a:lnTo>
                <a:lnTo>
                  <a:pt x="12" y="52"/>
                </a:lnTo>
                <a:lnTo>
                  <a:pt x="14" y="44"/>
                </a:lnTo>
                <a:lnTo>
                  <a:pt x="16" y="40"/>
                </a:lnTo>
                <a:lnTo>
                  <a:pt x="20" y="38"/>
                </a:lnTo>
                <a:lnTo>
                  <a:pt x="23" y="36"/>
                </a:lnTo>
                <a:lnTo>
                  <a:pt x="29" y="34"/>
                </a:lnTo>
                <a:lnTo>
                  <a:pt x="33" y="32"/>
                </a:lnTo>
                <a:lnTo>
                  <a:pt x="35" y="29"/>
                </a:lnTo>
                <a:lnTo>
                  <a:pt x="35" y="25"/>
                </a:lnTo>
                <a:lnTo>
                  <a:pt x="39" y="21"/>
                </a:lnTo>
                <a:lnTo>
                  <a:pt x="43" y="19"/>
                </a:lnTo>
                <a:lnTo>
                  <a:pt x="44" y="17"/>
                </a:lnTo>
                <a:lnTo>
                  <a:pt x="46" y="11"/>
                </a:lnTo>
                <a:lnTo>
                  <a:pt x="50" y="7"/>
                </a:lnTo>
                <a:lnTo>
                  <a:pt x="54" y="7"/>
                </a:lnTo>
                <a:lnTo>
                  <a:pt x="56" y="4"/>
                </a:lnTo>
                <a:lnTo>
                  <a:pt x="56" y="2"/>
                </a:lnTo>
                <a:lnTo>
                  <a:pt x="58" y="2"/>
                </a:lnTo>
                <a:lnTo>
                  <a:pt x="60" y="0"/>
                </a:lnTo>
                <a:lnTo>
                  <a:pt x="60" y="2"/>
                </a:lnTo>
                <a:lnTo>
                  <a:pt x="64" y="2"/>
                </a:lnTo>
                <a:lnTo>
                  <a:pt x="66" y="2"/>
                </a:lnTo>
                <a:lnTo>
                  <a:pt x="68" y="6"/>
                </a:lnTo>
                <a:lnTo>
                  <a:pt x="69" y="7"/>
                </a:lnTo>
                <a:lnTo>
                  <a:pt x="66" y="11"/>
                </a:lnTo>
                <a:lnTo>
                  <a:pt x="71" y="17"/>
                </a:lnTo>
                <a:lnTo>
                  <a:pt x="81" y="23"/>
                </a:lnTo>
                <a:lnTo>
                  <a:pt x="79" y="29"/>
                </a:lnTo>
                <a:lnTo>
                  <a:pt x="85" y="40"/>
                </a:lnTo>
                <a:lnTo>
                  <a:pt x="87" y="38"/>
                </a:lnTo>
                <a:lnTo>
                  <a:pt x="89" y="40"/>
                </a:lnTo>
                <a:lnTo>
                  <a:pt x="89" y="44"/>
                </a:lnTo>
                <a:lnTo>
                  <a:pt x="89" y="46"/>
                </a:lnTo>
                <a:lnTo>
                  <a:pt x="92" y="57"/>
                </a:lnTo>
                <a:lnTo>
                  <a:pt x="92" y="59"/>
                </a:lnTo>
                <a:lnTo>
                  <a:pt x="91" y="61"/>
                </a:lnTo>
                <a:lnTo>
                  <a:pt x="87" y="63"/>
                </a:lnTo>
                <a:lnTo>
                  <a:pt x="85" y="65"/>
                </a:lnTo>
                <a:lnTo>
                  <a:pt x="85" y="67"/>
                </a:lnTo>
                <a:lnTo>
                  <a:pt x="83" y="69"/>
                </a:lnTo>
                <a:lnTo>
                  <a:pt x="81" y="69"/>
                </a:lnTo>
                <a:lnTo>
                  <a:pt x="79" y="69"/>
                </a:lnTo>
                <a:lnTo>
                  <a:pt x="75" y="67"/>
                </a:lnTo>
                <a:lnTo>
                  <a:pt x="71" y="67"/>
                </a:lnTo>
                <a:lnTo>
                  <a:pt x="69" y="67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78" name="Freeform 915"/>
          <p:cNvSpPr>
            <a:spLocks/>
          </p:cNvSpPr>
          <p:nvPr/>
        </p:nvSpPr>
        <p:spPr bwMode="gray">
          <a:xfrm>
            <a:off x="3604571" y="2913451"/>
            <a:ext cx="161665" cy="100174"/>
          </a:xfrm>
          <a:custGeom>
            <a:avLst/>
            <a:gdLst>
              <a:gd name="T0" fmla="*/ 114 w 73"/>
              <a:gd name="T1" fmla="*/ 3 h 55"/>
              <a:gd name="T2" fmla="*/ 105 w 73"/>
              <a:gd name="T3" fmla="*/ 1 h 55"/>
              <a:gd name="T4" fmla="*/ 87 w 73"/>
              <a:gd name="T5" fmla="*/ 3 h 55"/>
              <a:gd name="T6" fmla="*/ 74 w 73"/>
              <a:gd name="T7" fmla="*/ 1 h 55"/>
              <a:gd name="T8" fmla="*/ 66 w 73"/>
              <a:gd name="T9" fmla="*/ 7 h 55"/>
              <a:gd name="T10" fmla="*/ 47 w 73"/>
              <a:gd name="T11" fmla="*/ 9 h 55"/>
              <a:gd name="T12" fmla="*/ 34 w 73"/>
              <a:gd name="T13" fmla="*/ 7 h 55"/>
              <a:gd name="T14" fmla="*/ 21 w 73"/>
              <a:gd name="T15" fmla="*/ 9 h 55"/>
              <a:gd name="T16" fmla="*/ 18 w 73"/>
              <a:gd name="T17" fmla="*/ 5 h 55"/>
              <a:gd name="T18" fmla="*/ 18 w 73"/>
              <a:gd name="T19" fmla="*/ 1 h 55"/>
              <a:gd name="T20" fmla="*/ 14 w 73"/>
              <a:gd name="T21" fmla="*/ 3 h 55"/>
              <a:gd name="T22" fmla="*/ 0 w 73"/>
              <a:gd name="T23" fmla="*/ 9 h 55"/>
              <a:gd name="T24" fmla="*/ 2 w 73"/>
              <a:gd name="T25" fmla="*/ 17 h 55"/>
              <a:gd name="T26" fmla="*/ 4 w 73"/>
              <a:gd name="T27" fmla="*/ 24 h 55"/>
              <a:gd name="T28" fmla="*/ 2 w 73"/>
              <a:gd name="T29" fmla="*/ 34 h 55"/>
              <a:gd name="T30" fmla="*/ 6 w 73"/>
              <a:gd name="T31" fmla="*/ 44 h 55"/>
              <a:gd name="T32" fmla="*/ 14 w 73"/>
              <a:gd name="T33" fmla="*/ 53 h 55"/>
              <a:gd name="T34" fmla="*/ 25 w 73"/>
              <a:gd name="T35" fmla="*/ 55 h 55"/>
              <a:gd name="T36" fmla="*/ 37 w 73"/>
              <a:gd name="T37" fmla="*/ 51 h 55"/>
              <a:gd name="T38" fmla="*/ 51 w 73"/>
              <a:gd name="T39" fmla="*/ 49 h 55"/>
              <a:gd name="T40" fmla="*/ 56 w 73"/>
              <a:gd name="T41" fmla="*/ 53 h 55"/>
              <a:gd name="T42" fmla="*/ 70 w 73"/>
              <a:gd name="T43" fmla="*/ 53 h 55"/>
              <a:gd name="T44" fmla="*/ 74 w 73"/>
              <a:gd name="T45" fmla="*/ 53 h 55"/>
              <a:gd name="T46" fmla="*/ 74 w 73"/>
              <a:gd name="T47" fmla="*/ 51 h 55"/>
              <a:gd name="T48" fmla="*/ 80 w 73"/>
              <a:gd name="T49" fmla="*/ 47 h 55"/>
              <a:gd name="T50" fmla="*/ 83 w 73"/>
              <a:gd name="T51" fmla="*/ 46 h 55"/>
              <a:gd name="T52" fmla="*/ 94 w 73"/>
              <a:gd name="T53" fmla="*/ 46 h 55"/>
              <a:gd name="T54" fmla="*/ 100 w 73"/>
              <a:gd name="T55" fmla="*/ 46 h 55"/>
              <a:gd name="T56" fmla="*/ 94 w 73"/>
              <a:gd name="T57" fmla="*/ 38 h 55"/>
              <a:gd name="T58" fmla="*/ 108 w 73"/>
              <a:gd name="T59" fmla="*/ 21 h 55"/>
              <a:gd name="T60" fmla="*/ 114 w 73"/>
              <a:gd name="T61" fmla="*/ 11 h 55"/>
              <a:gd name="T62" fmla="*/ 117 w 73"/>
              <a:gd name="T63" fmla="*/ 5 h 5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73" h="55">
                <a:moveTo>
                  <a:pt x="73" y="5"/>
                </a:moveTo>
                <a:lnTo>
                  <a:pt x="71" y="3"/>
                </a:lnTo>
                <a:lnTo>
                  <a:pt x="67" y="1"/>
                </a:lnTo>
                <a:lnTo>
                  <a:pt x="66" y="1"/>
                </a:lnTo>
                <a:lnTo>
                  <a:pt x="60" y="3"/>
                </a:lnTo>
                <a:lnTo>
                  <a:pt x="54" y="3"/>
                </a:lnTo>
                <a:lnTo>
                  <a:pt x="50" y="0"/>
                </a:lnTo>
                <a:lnTo>
                  <a:pt x="46" y="1"/>
                </a:lnTo>
                <a:lnTo>
                  <a:pt x="43" y="5"/>
                </a:lnTo>
                <a:lnTo>
                  <a:pt x="41" y="7"/>
                </a:lnTo>
                <a:lnTo>
                  <a:pt x="35" y="7"/>
                </a:lnTo>
                <a:lnTo>
                  <a:pt x="29" y="9"/>
                </a:lnTo>
                <a:lnTo>
                  <a:pt x="25" y="7"/>
                </a:lnTo>
                <a:lnTo>
                  <a:pt x="21" y="7"/>
                </a:lnTo>
                <a:lnTo>
                  <a:pt x="18" y="9"/>
                </a:lnTo>
                <a:lnTo>
                  <a:pt x="14" y="9"/>
                </a:lnTo>
                <a:lnTo>
                  <a:pt x="12" y="7"/>
                </a:lnTo>
                <a:lnTo>
                  <a:pt x="12" y="5"/>
                </a:lnTo>
                <a:lnTo>
                  <a:pt x="14" y="3"/>
                </a:lnTo>
                <a:lnTo>
                  <a:pt x="12" y="1"/>
                </a:lnTo>
                <a:lnTo>
                  <a:pt x="8" y="1"/>
                </a:lnTo>
                <a:lnTo>
                  <a:pt x="8" y="3"/>
                </a:lnTo>
                <a:lnTo>
                  <a:pt x="4" y="7"/>
                </a:lnTo>
                <a:lnTo>
                  <a:pt x="0" y="9"/>
                </a:lnTo>
                <a:lnTo>
                  <a:pt x="0" y="13"/>
                </a:lnTo>
                <a:lnTo>
                  <a:pt x="2" y="17"/>
                </a:lnTo>
                <a:lnTo>
                  <a:pt x="6" y="21"/>
                </a:lnTo>
                <a:lnTo>
                  <a:pt x="4" y="24"/>
                </a:lnTo>
                <a:lnTo>
                  <a:pt x="2" y="30"/>
                </a:lnTo>
                <a:lnTo>
                  <a:pt x="2" y="34"/>
                </a:lnTo>
                <a:lnTo>
                  <a:pt x="6" y="40"/>
                </a:lnTo>
                <a:lnTo>
                  <a:pt x="6" y="44"/>
                </a:lnTo>
                <a:lnTo>
                  <a:pt x="6" y="47"/>
                </a:lnTo>
                <a:lnTo>
                  <a:pt x="8" y="53"/>
                </a:lnTo>
                <a:lnTo>
                  <a:pt x="12" y="53"/>
                </a:lnTo>
                <a:lnTo>
                  <a:pt x="16" y="55"/>
                </a:lnTo>
                <a:lnTo>
                  <a:pt x="21" y="53"/>
                </a:lnTo>
                <a:lnTo>
                  <a:pt x="23" y="51"/>
                </a:lnTo>
                <a:lnTo>
                  <a:pt x="27" y="47"/>
                </a:lnTo>
                <a:lnTo>
                  <a:pt x="31" y="49"/>
                </a:lnTo>
                <a:lnTo>
                  <a:pt x="35" y="51"/>
                </a:lnTo>
                <a:lnTo>
                  <a:pt x="35" y="53"/>
                </a:lnTo>
                <a:lnTo>
                  <a:pt x="37" y="53"/>
                </a:lnTo>
                <a:lnTo>
                  <a:pt x="43" y="53"/>
                </a:lnTo>
                <a:lnTo>
                  <a:pt x="44" y="53"/>
                </a:lnTo>
                <a:lnTo>
                  <a:pt x="46" y="53"/>
                </a:lnTo>
                <a:lnTo>
                  <a:pt x="46" y="51"/>
                </a:lnTo>
                <a:lnTo>
                  <a:pt x="48" y="47"/>
                </a:lnTo>
                <a:lnTo>
                  <a:pt x="50" y="47"/>
                </a:lnTo>
                <a:lnTo>
                  <a:pt x="52" y="46"/>
                </a:lnTo>
                <a:lnTo>
                  <a:pt x="54" y="44"/>
                </a:lnTo>
                <a:lnTo>
                  <a:pt x="58" y="46"/>
                </a:lnTo>
                <a:lnTo>
                  <a:pt x="60" y="46"/>
                </a:lnTo>
                <a:lnTo>
                  <a:pt x="62" y="46"/>
                </a:lnTo>
                <a:lnTo>
                  <a:pt x="60" y="42"/>
                </a:lnTo>
                <a:lnTo>
                  <a:pt x="58" y="38"/>
                </a:lnTo>
                <a:lnTo>
                  <a:pt x="62" y="30"/>
                </a:lnTo>
                <a:lnTo>
                  <a:pt x="67" y="21"/>
                </a:lnTo>
                <a:lnTo>
                  <a:pt x="71" y="19"/>
                </a:lnTo>
                <a:lnTo>
                  <a:pt x="71" y="11"/>
                </a:lnTo>
                <a:lnTo>
                  <a:pt x="73" y="5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79" name="Freeform 916"/>
          <p:cNvSpPr>
            <a:spLocks/>
          </p:cNvSpPr>
          <p:nvPr/>
        </p:nvSpPr>
        <p:spPr bwMode="gray">
          <a:xfrm>
            <a:off x="6127766" y="4090029"/>
            <a:ext cx="38882" cy="25498"/>
          </a:xfrm>
          <a:custGeom>
            <a:avLst/>
            <a:gdLst>
              <a:gd name="T0" fmla="*/ 0 w 18"/>
              <a:gd name="T1" fmla="*/ 8 h 14"/>
              <a:gd name="T2" fmla="*/ 4 w 18"/>
              <a:gd name="T3" fmla="*/ 14 h 14"/>
              <a:gd name="T4" fmla="*/ 8 w 18"/>
              <a:gd name="T5" fmla="*/ 12 h 14"/>
              <a:gd name="T6" fmla="*/ 16 w 18"/>
              <a:gd name="T7" fmla="*/ 10 h 14"/>
              <a:gd name="T8" fmla="*/ 18 w 18"/>
              <a:gd name="T9" fmla="*/ 8 h 14"/>
              <a:gd name="T10" fmla="*/ 22 w 18"/>
              <a:gd name="T11" fmla="*/ 10 h 14"/>
              <a:gd name="T12" fmla="*/ 24 w 18"/>
              <a:gd name="T13" fmla="*/ 8 h 14"/>
              <a:gd name="T14" fmla="*/ 20 w 18"/>
              <a:gd name="T15" fmla="*/ 0 h 14"/>
              <a:gd name="T16" fmla="*/ 16 w 18"/>
              <a:gd name="T17" fmla="*/ 0 h 14"/>
              <a:gd name="T18" fmla="*/ 6 w 18"/>
              <a:gd name="T19" fmla="*/ 2 h 14"/>
              <a:gd name="T20" fmla="*/ 4 w 18"/>
              <a:gd name="T21" fmla="*/ 6 h 14"/>
              <a:gd name="T22" fmla="*/ 4 w 18"/>
              <a:gd name="T23" fmla="*/ 8 h 14"/>
              <a:gd name="T24" fmla="*/ 2 w 18"/>
              <a:gd name="T25" fmla="*/ 8 h 14"/>
              <a:gd name="T26" fmla="*/ 0 w 18"/>
              <a:gd name="T27" fmla="*/ 8 h 14"/>
              <a:gd name="T28" fmla="*/ 0 w 18"/>
              <a:gd name="T29" fmla="*/ 8 h 1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8" h="14">
                <a:moveTo>
                  <a:pt x="0" y="8"/>
                </a:moveTo>
                <a:lnTo>
                  <a:pt x="4" y="14"/>
                </a:lnTo>
                <a:lnTo>
                  <a:pt x="8" y="12"/>
                </a:lnTo>
                <a:lnTo>
                  <a:pt x="10" y="10"/>
                </a:lnTo>
                <a:lnTo>
                  <a:pt x="12" y="8"/>
                </a:lnTo>
                <a:lnTo>
                  <a:pt x="16" y="10"/>
                </a:lnTo>
                <a:lnTo>
                  <a:pt x="18" y="8"/>
                </a:lnTo>
                <a:lnTo>
                  <a:pt x="14" y="0"/>
                </a:lnTo>
                <a:lnTo>
                  <a:pt x="10" y="0"/>
                </a:lnTo>
                <a:lnTo>
                  <a:pt x="6" y="2"/>
                </a:lnTo>
                <a:lnTo>
                  <a:pt x="4" y="6"/>
                </a:lnTo>
                <a:lnTo>
                  <a:pt x="4" y="8"/>
                </a:lnTo>
                <a:lnTo>
                  <a:pt x="2" y="8"/>
                </a:lnTo>
                <a:lnTo>
                  <a:pt x="0" y="8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80" name="Freeform 917"/>
          <p:cNvSpPr>
            <a:spLocks/>
          </p:cNvSpPr>
          <p:nvPr/>
        </p:nvSpPr>
        <p:spPr bwMode="gray">
          <a:xfrm>
            <a:off x="3510479" y="4729305"/>
            <a:ext cx="274216" cy="262274"/>
          </a:xfrm>
          <a:custGeom>
            <a:avLst/>
            <a:gdLst>
              <a:gd name="T0" fmla="*/ 2 w 123"/>
              <a:gd name="T1" fmla="*/ 119 h 144"/>
              <a:gd name="T2" fmla="*/ 16 w 123"/>
              <a:gd name="T3" fmla="*/ 133 h 144"/>
              <a:gd name="T4" fmla="*/ 14 w 123"/>
              <a:gd name="T5" fmla="*/ 141 h 144"/>
              <a:gd name="T6" fmla="*/ 16 w 123"/>
              <a:gd name="T7" fmla="*/ 144 h 144"/>
              <a:gd name="T8" fmla="*/ 25 w 123"/>
              <a:gd name="T9" fmla="*/ 144 h 144"/>
              <a:gd name="T10" fmla="*/ 41 w 123"/>
              <a:gd name="T11" fmla="*/ 141 h 144"/>
              <a:gd name="T12" fmla="*/ 62 w 123"/>
              <a:gd name="T13" fmla="*/ 133 h 144"/>
              <a:gd name="T14" fmla="*/ 70 w 123"/>
              <a:gd name="T15" fmla="*/ 125 h 144"/>
              <a:gd name="T16" fmla="*/ 74 w 123"/>
              <a:gd name="T17" fmla="*/ 123 h 144"/>
              <a:gd name="T18" fmla="*/ 83 w 123"/>
              <a:gd name="T19" fmla="*/ 121 h 144"/>
              <a:gd name="T20" fmla="*/ 93 w 123"/>
              <a:gd name="T21" fmla="*/ 123 h 144"/>
              <a:gd name="T22" fmla="*/ 109 w 123"/>
              <a:gd name="T23" fmla="*/ 123 h 144"/>
              <a:gd name="T24" fmla="*/ 122 w 123"/>
              <a:gd name="T25" fmla="*/ 125 h 144"/>
              <a:gd name="T26" fmla="*/ 125 w 123"/>
              <a:gd name="T27" fmla="*/ 114 h 144"/>
              <a:gd name="T28" fmla="*/ 132 w 123"/>
              <a:gd name="T29" fmla="*/ 104 h 144"/>
              <a:gd name="T30" fmla="*/ 143 w 123"/>
              <a:gd name="T31" fmla="*/ 98 h 144"/>
              <a:gd name="T32" fmla="*/ 155 w 123"/>
              <a:gd name="T33" fmla="*/ 85 h 144"/>
              <a:gd name="T34" fmla="*/ 173 w 123"/>
              <a:gd name="T35" fmla="*/ 79 h 144"/>
              <a:gd name="T36" fmla="*/ 186 w 123"/>
              <a:gd name="T37" fmla="*/ 75 h 144"/>
              <a:gd name="T38" fmla="*/ 203 w 123"/>
              <a:gd name="T39" fmla="*/ 71 h 144"/>
              <a:gd name="T40" fmla="*/ 203 w 123"/>
              <a:gd name="T41" fmla="*/ 68 h 144"/>
              <a:gd name="T42" fmla="*/ 191 w 123"/>
              <a:gd name="T43" fmla="*/ 64 h 144"/>
              <a:gd name="T44" fmla="*/ 183 w 123"/>
              <a:gd name="T45" fmla="*/ 60 h 144"/>
              <a:gd name="T46" fmla="*/ 175 w 123"/>
              <a:gd name="T47" fmla="*/ 54 h 144"/>
              <a:gd name="T48" fmla="*/ 175 w 123"/>
              <a:gd name="T49" fmla="*/ 46 h 144"/>
              <a:gd name="T50" fmla="*/ 171 w 123"/>
              <a:gd name="T51" fmla="*/ 43 h 144"/>
              <a:gd name="T52" fmla="*/ 163 w 123"/>
              <a:gd name="T53" fmla="*/ 37 h 144"/>
              <a:gd name="T54" fmla="*/ 160 w 123"/>
              <a:gd name="T55" fmla="*/ 33 h 144"/>
              <a:gd name="T56" fmla="*/ 150 w 123"/>
              <a:gd name="T57" fmla="*/ 29 h 144"/>
              <a:gd name="T58" fmla="*/ 143 w 123"/>
              <a:gd name="T59" fmla="*/ 27 h 144"/>
              <a:gd name="T60" fmla="*/ 132 w 123"/>
              <a:gd name="T61" fmla="*/ 20 h 144"/>
              <a:gd name="T62" fmla="*/ 125 w 123"/>
              <a:gd name="T63" fmla="*/ 12 h 144"/>
              <a:gd name="T64" fmla="*/ 115 w 123"/>
              <a:gd name="T65" fmla="*/ 4 h 144"/>
              <a:gd name="T66" fmla="*/ 109 w 123"/>
              <a:gd name="T67" fmla="*/ 0 h 144"/>
              <a:gd name="T68" fmla="*/ 100 w 123"/>
              <a:gd name="T69" fmla="*/ 4 h 144"/>
              <a:gd name="T70" fmla="*/ 90 w 123"/>
              <a:gd name="T71" fmla="*/ 8 h 144"/>
              <a:gd name="T72" fmla="*/ 38 w 123"/>
              <a:gd name="T73" fmla="*/ 10 h 144"/>
              <a:gd name="T74" fmla="*/ 23 w 123"/>
              <a:gd name="T75" fmla="*/ 62 h 144"/>
              <a:gd name="T76" fmla="*/ 0 w 123"/>
              <a:gd name="T77" fmla="*/ 117 h 144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23" h="144">
                <a:moveTo>
                  <a:pt x="0" y="117"/>
                </a:moveTo>
                <a:lnTo>
                  <a:pt x="2" y="119"/>
                </a:lnTo>
                <a:lnTo>
                  <a:pt x="8" y="127"/>
                </a:lnTo>
                <a:lnTo>
                  <a:pt x="10" y="133"/>
                </a:lnTo>
                <a:lnTo>
                  <a:pt x="10" y="137"/>
                </a:lnTo>
                <a:lnTo>
                  <a:pt x="8" y="141"/>
                </a:lnTo>
                <a:lnTo>
                  <a:pt x="8" y="142"/>
                </a:lnTo>
                <a:lnTo>
                  <a:pt x="10" y="144"/>
                </a:lnTo>
                <a:lnTo>
                  <a:pt x="12" y="144"/>
                </a:lnTo>
                <a:lnTo>
                  <a:pt x="15" y="144"/>
                </a:lnTo>
                <a:lnTo>
                  <a:pt x="17" y="142"/>
                </a:lnTo>
                <a:lnTo>
                  <a:pt x="25" y="141"/>
                </a:lnTo>
                <a:lnTo>
                  <a:pt x="29" y="137"/>
                </a:lnTo>
                <a:lnTo>
                  <a:pt x="37" y="133"/>
                </a:lnTo>
                <a:lnTo>
                  <a:pt x="42" y="127"/>
                </a:lnTo>
                <a:lnTo>
                  <a:pt x="42" y="125"/>
                </a:lnTo>
                <a:lnTo>
                  <a:pt x="42" y="123"/>
                </a:lnTo>
                <a:lnTo>
                  <a:pt x="44" y="123"/>
                </a:lnTo>
                <a:lnTo>
                  <a:pt x="46" y="119"/>
                </a:lnTo>
                <a:lnTo>
                  <a:pt x="50" y="121"/>
                </a:lnTo>
                <a:lnTo>
                  <a:pt x="52" y="123"/>
                </a:lnTo>
                <a:lnTo>
                  <a:pt x="56" y="123"/>
                </a:lnTo>
                <a:lnTo>
                  <a:pt x="60" y="123"/>
                </a:lnTo>
                <a:lnTo>
                  <a:pt x="65" y="123"/>
                </a:lnTo>
                <a:lnTo>
                  <a:pt x="69" y="125"/>
                </a:lnTo>
                <a:lnTo>
                  <a:pt x="73" y="125"/>
                </a:lnTo>
                <a:lnTo>
                  <a:pt x="75" y="125"/>
                </a:lnTo>
                <a:lnTo>
                  <a:pt x="75" y="114"/>
                </a:lnTo>
                <a:lnTo>
                  <a:pt x="77" y="106"/>
                </a:lnTo>
                <a:lnTo>
                  <a:pt x="79" y="104"/>
                </a:lnTo>
                <a:lnTo>
                  <a:pt x="83" y="104"/>
                </a:lnTo>
                <a:lnTo>
                  <a:pt x="85" y="98"/>
                </a:lnTo>
                <a:lnTo>
                  <a:pt x="88" y="91"/>
                </a:lnTo>
                <a:lnTo>
                  <a:pt x="92" y="85"/>
                </a:lnTo>
                <a:lnTo>
                  <a:pt x="98" y="81"/>
                </a:lnTo>
                <a:lnTo>
                  <a:pt x="104" y="79"/>
                </a:lnTo>
                <a:lnTo>
                  <a:pt x="109" y="77"/>
                </a:lnTo>
                <a:lnTo>
                  <a:pt x="111" y="75"/>
                </a:lnTo>
                <a:lnTo>
                  <a:pt x="115" y="73"/>
                </a:lnTo>
                <a:lnTo>
                  <a:pt x="121" y="71"/>
                </a:lnTo>
                <a:lnTo>
                  <a:pt x="123" y="68"/>
                </a:lnTo>
                <a:lnTo>
                  <a:pt x="121" y="68"/>
                </a:lnTo>
                <a:lnTo>
                  <a:pt x="117" y="64"/>
                </a:lnTo>
                <a:lnTo>
                  <a:pt x="115" y="64"/>
                </a:lnTo>
                <a:lnTo>
                  <a:pt x="111" y="62"/>
                </a:lnTo>
                <a:lnTo>
                  <a:pt x="108" y="60"/>
                </a:lnTo>
                <a:lnTo>
                  <a:pt x="108" y="58"/>
                </a:lnTo>
                <a:lnTo>
                  <a:pt x="106" y="54"/>
                </a:lnTo>
                <a:lnTo>
                  <a:pt x="108" y="48"/>
                </a:lnTo>
                <a:lnTo>
                  <a:pt x="106" y="46"/>
                </a:lnTo>
                <a:lnTo>
                  <a:pt x="104" y="45"/>
                </a:lnTo>
                <a:lnTo>
                  <a:pt x="102" y="43"/>
                </a:lnTo>
                <a:lnTo>
                  <a:pt x="100" y="41"/>
                </a:lnTo>
                <a:lnTo>
                  <a:pt x="98" y="37"/>
                </a:lnTo>
                <a:lnTo>
                  <a:pt x="98" y="35"/>
                </a:lnTo>
                <a:lnTo>
                  <a:pt x="96" y="33"/>
                </a:lnTo>
                <a:lnTo>
                  <a:pt x="90" y="29"/>
                </a:lnTo>
                <a:lnTo>
                  <a:pt x="86" y="29"/>
                </a:lnTo>
                <a:lnTo>
                  <a:pt x="85" y="27"/>
                </a:lnTo>
                <a:lnTo>
                  <a:pt x="83" y="25"/>
                </a:lnTo>
                <a:lnTo>
                  <a:pt x="79" y="20"/>
                </a:lnTo>
                <a:lnTo>
                  <a:pt x="75" y="16"/>
                </a:lnTo>
                <a:lnTo>
                  <a:pt x="75" y="12"/>
                </a:lnTo>
                <a:lnTo>
                  <a:pt x="73" y="8"/>
                </a:lnTo>
                <a:lnTo>
                  <a:pt x="69" y="4"/>
                </a:lnTo>
                <a:lnTo>
                  <a:pt x="69" y="0"/>
                </a:lnTo>
                <a:lnTo>
                  <a:pt x="65" y="0"/>
                </a:lnTo>
                <a:lnTo>
                  <a:pt x="63" y="4"/>
                </a:lnTo>
                <a:lnTo>
                  <a:pt x="60" y="4"/>
                </a:lnTo>
                <a:lnTo>
                  <a:pt x="56" y="4"/>
                </a:lnTo>
                <a:lnTo>
                  <a:pt x="54" y="8"/>
                </a:lnTo>
                <a:lnTo>
                  <a:pt x="52" y="6"/>
                </a:lnTo>
                <a:lnTo>
                  <a:pt x="23" y="10"/>
                </a:lnTo>
                <a:lnTo>
                  <a:pt x="14" y="10"/>
                </a:lnTo>
                <a:lnTo>
                  <a:pt x="14" y="62"/>
                </a:lnTo>
                <a:lnTo>
                  <a:pt x="0" y="62"/>
                </a:lnTo>
                <a:lnTo>
                  <a:pt x="0" y="117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81" name="Freeform 918"/>
          <p:cNvSpPr>
            <a:spLocks/>
          </p:cNvSpPr>
          <p:nvPr/>
        </p:nvSpPr>
        <p:spPr bwMode="gray">
          <a:xfrm>
            <a:off x="3404029" y="2884270"/>
            <a:ext cx="112552" cy="94709"/>
          </a:xfrm>
          <a:custGeom>
            <a:avLst/>
            <a:gdLst>
              <a:gd name="T0" fmla="*/ 63 w 50"/>
              <a:gd name="T1" fmla="*/ 52 h 52"/>
              <a:gd name="T2" fmla="*/ 63 w 50"/>
              <a:gd name="T3" fmla="*/ 46 h 52"/>
              <a:gd name="T4" fmla="*/ 67 w 50"/>
              <a:gd name="T5" fmla="*/ 40 h 52"/>
              <a:gd name="T6" fmla="*/ 68 w 50"/>
              <a:gd name="T7" fmla="*/ 39 h 52"/>
              <a:gd name="T8" fmla="*/ 70 w 50"/>
              <a:gd name="T9" fmla="*/ 39 h 52"/>
              <a:gd name="T10" fmla="*/ 75 w 50"/>
              <a:gd name="T11" fmla="*/ 35 h 52"/>
              <a:gd name="T12" fmla="*/ 77 w 50"/>
              <a:gd name="T13" fmla="*/ 33 h 52"/>
              <a:gd name="T14" fmla="*/ 85 w 50"/>
              <a:gd name="T15" fmla="*/ 33 h 52"/>
              <a:gd name="T16" fmla="*/ 89 w 50"/>
              <a:gd name="T17" fmla="*/ 31 h 52"/>
              <a:gd name="T18" fmla="*/ 83 w 50"/>
              <a:gd name="T19" fmla="*/ 27 h 52"/>
              <a:gd name="T20" fmla="*/ 77 w 50"/>
              <a:gd name="T21" fmla="*/ 25 h 52"/>
              <a:gd name="T22" fmla="*/ 83 w 50"/>
              <a:gd name="T23" fmla="*/ 23 h 52"/>
              <a:gd name="T24" fmla="*/ 89 w 50"/>
              <a:gd name="T25" fmla="*/ 21 h 52"/>
              <a:gd name="T26" fmla="*/ 85 w 50"/>
              <a:gd name="T27" fmla="*/ 19 h 52"/>
              <a:gd name="T28" fmla="*/ 83 w 50"/>
              <a:gd name="T29" fmla="*/ 16 h 52"/>
              <a:gd name="T30" fmla="*/ 83 w 50"/>
              <a:gd name="T31" fmla="*/ 14 h 52"/>
              <a:gd name="T32" fmla="*/ 83 w 50"/>
              <a:gd name="T33" fmla="*/ 12 h 52"/>
              <a:gd name="T34" fmla="*/ 70 w 50"/>
              <a:gd name="T35" fmla="*/ 12 h 52"/>
              <a:gd name="T36" fmla="*/ 63 w 50"/>
              <a:gd name="T37" fmla="*/ 10 h 52"/>
              <a:gd name="T38" fmla="*/ 58 w 50"/>
              <a:gd name="T39" fmla="*/ 8 h 52"/>
              <a:gd name="T40" fmla="*/ 58 w 50"/>
              <a:gd name="T41" fmla="*/ 8 h 52"/>
              <a:gd name="T42" fmla="*/ 55 w 50"/>
              <a:gd name="T43" fmla="*/ 8 h 52"/>
              <a:gd name="T44" fmla="*/ 48 w 50"/>
              <a:gd name="T45" fmla="*/ 6 h 52"/>
              <a:gd name="T46" fmla="*/ 37 w 50"/>
              <a:gd name="T47" fmla="*/ 6 h 52"/>
              <a:gd name="T48" fmla="*/ 28 w 50"/>
              <a:gd name="T49" fmla="*/ 8 h 52"/>
              <a:gd name="T50" fmla="*/ 21 w 50"/>
              <a:gd name="T51" fmla="*/ 4 h 52"/>
              <a:gd name="T52" fmla="*/ 17 w 50"/>
              <a:gd name="T53" fmla="*/ 6 h 52"/>
              <a:gd name="T54" fmla="*/ 14 w 50"/>
              <a:gd name="T55" fmla="*/ 6 h 52"/>
              <a:gd name="T56" fmla="*/ 12 w 50"/>
              <a:gd name="T57" fmla="*/ 2 h 52"/>
              <a:gd name="T58" fmla="*/ 2 w 50"/>
              <a:gd name="T59" fmla="*/ 0 h 52"/>
              <a:gd name="T60" fmla="*/ 0 w 50"/>
              <a:gd name="T61" fmla="*/ 4 h 52"/>
              <a:gd name="T62" fmla="*/ 0 w 50"/>
              <a:gd name="T63" fmla="*/ 6 h 52"/>
              <a:gd name="T64" fmla="*/ 2 w 50"/>
              <a:gd name="T65" fmla="*/ 8 h 52"/>
              <a:gd name="T66" fmla="*/ 4 w 50"/>
              <a:gd name="T67" fmla="*/ 12 h 52"/>
              <a:gd name="T68" fmla="*/ 14 w 50"/>
              <a:gd name="T69" fmla="*/ 19 h 52"/>
              <a:gd name="T70" fmla="*/ 14 w 50"/>
              <a:gd name="T71" fmla="*/ 21 h 52"/>
              <a:gd name="T72" fmla="*/ 14 w 50"/>
              <a:gd name="T73" fmla="*/ 23 h 52"/>
              <a:gd name="T74" fmla="*/ 25 w 50"/>
              <a:gd name="T75" fmla="*/ 29 h 52"/>
              <a:gd name="T76" fmla="*/ 34 w 50"/>
              <a:gd name="T77" fmla="*/ 35 h 52"/>
              <a:gd name="T78" fmla="*/ 41 w 50"/>
              <a:gd name="T79" fmla="*/ 40 h 52"/>
              <a:gd name="T80" fmla="*/ 41 w 50"/>
              <a:gd name="T81" fmla="*/ 44 h 52"/>
              <a:gd name="T82" fmla="*/ 48 w 50"/>
              <a:gd name="T83" fmla="*/ 44 h 52"/>
              <a:gd name="T84" fmla="*/ 52 w 50"/>
              <a:gd name="T85" fmla="*/ 44 h 52"/>
              <a:gd name="T86" fmla="*/ 55 w 50"/>
              <a:gd name="T87" fmla="*/ 46 h 52"/>
              <a:gd name="T88" fmla="*/ 58 w 50"/>
              <a:gd name="T89" fmla="*/ 48 h 52"/>
              <a:gd name="T90" fmla="*/ 63 w 50"/>
              <a:gd name="T91" fmla="*/ 50 h 52"/>
              <a:gd name="T92" fmla="*/ 63 w 50"/>
              <a:gd name="T93" fmla="*/ 52 h 5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0" h="52">
                <a:moveTo>
                  <a:pt x="35" y="52"/>
                </a:moveTo>
                <a:lnTo>
                  <a:pt x="35" y="46"/>
                </a:lnTo>
                <a:lnTo>
                  <a:pt x="37" y="40"/>
                </a:lnTo>
                <a:lnTo>
                  <a:pt x="38" y="39"/>
                </a:lnTo>
                <a:lnTo>
                  <a:pt x="40" y="39"/>
                </a:lnTo>
                <a:lnTo>
                  <a:pt x="42" y="35"/>
                </a:lnTo>
                <a:lnTo>
                  <a:pt x="44" y="33"/>
                </a:lnTo>
                <a:lnTo>
                  <a:pt x="48" y="33"/>
                </a:lnTo>
                <a:lnTo>
                  <a:pt x="50" y="31"/>
                </a:lnTo>
                <a:lnTo>
                  <a:pt x="46" y="27"/>
                </a:lnTo>
                <a:lnTo>
                  <a:pt x="44" y="25"/>
                </a:lnTo>
                <a:lnTo>
                  <a:pt x="46" y="23"/>
                </a:lnTo>
                <a:lnTo>
                  <a:pt x="50" y="21"/>
                </a:lnTo>
                <a:lnTo>
                  <a:pt x="48" y="19"/>
                </a:lnTo>
                <a:lnTo>
                  <a:pt x="46" y="16"/>
                </a:lnTo>
                <a:lnTo>
                  <a:pt x="46" y="14"/>
                </a:lnTo>
                <a:lnTo>
                  <a:pt x="46" y="12"/>
                </a:lnTo>
                <a:lnTo>
                  <a:pt x="40" y="12"/>
                </a:lnTo>
                <a:lnTo>
                  <a:pt x="35" y="10"/>
                </a:lnTo>
                <a:lnTo>
                  <a:pt x="33" y="8"/>
                </a:lnTo>
                <a:lnTo>
                  <a:pt x="31" y="8"/>
                </a:lnTo>
                <a:lnTo>
                  <a:pt x="27" y="6"/>
                </a:lnTo>
                <a:lnTo>
                  <a:pt x="21" y="6"/>
                </a:lnTo>
                <a:lnTo>
                  <a:pt x="15" y="8"/>
                </a:lnTo>
                <a:lnTo>
                  <a:pt x="12" y="4"/>
                </a:lnTo>
                <a:lnTo>
                  <a:pt x="10" y="6"/>
                </a:lnTo>
                <a:lnTo>
                  <a:pt x="8" y="6"/>
                </a:lnTo>
                <a:lnTo>
                  <a:pt x="6" y="2"/>
                </a:lnTo>
                <a:lnTo>
                  <a:pt x="2" y="0"/>
                </a:lnTo>
                <a:lnTo>
                  <a:pt x="0" y="4"/>
                </a:lnTo>
                <a:lnTo>
                  <a:pt x="0" y="6"/>
                </a:lnTo>
                <a:lnTo>
                  <a:pt x="2" y="8"/>
                </a:lnTo>
                <a:lnTo>
                  <a:pt x="4" y="12"/>
                </a:lnTo>
                <a:lnTo>
                  <a:pt x="8" y="19"/>
                </a:lnTo>
                <a:lnTo>
                  <a:pt x="8" y="21"/>
                </a:lnTo>
                <a:lnTo>
                  <a:pt x="8" y="23"/>
                </a:lnTo>
                <a:lnTo>
                  <a:pt x="14" y="29"/>
                </a:lnTo>
                <a:lnTo>
                  <a:pt x="19" y="35"/>
                </a:lnTo>
                <a:lnTo>
                  <a:pt x="23" y="40"/>
                </a:lnTo>
                <a:lnTo>
                  <a:pt x="23" y="44"/>
                </a:lnTo>
                <a:lnTo>
                  <a:pt x="27" y="44"/>
                </a:lnTo>
                <a:lnTo>
                  <a:pt x="29" y="44"/>
                </a:lnTo>
                <a:lnTo>
                  <a:pt x="31" y="46"/>
                </a:lnTo>
                <a:lnTo>
                  <a:pt x="33" y="48"/>
                </a:lnTo>
                <a:lnTo>
                  <a:pt x="35" y="50"/>
                </a:lnTo>
                <a:lnTo>
                  <a:pt x="35" y="5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82" name="Freeform 919"/>
          <p:cNvSpPr>
            <a:spLocks/>
          </p:cNvSpPr>
          <p:nvPr/>
        </p:nvSpPr>
        <p:spPr bwMode="gray">
          <a:xfrm>
            <a:off x="5438136" y="3419775"/>
            <a:ext cx="85948" cy="34606"/>
          </a:xfrm>
          <a:custGeom>
            <a:avLst/>
            <a:gdLst>
              <a:gd name="T0" fmla="*/ 0 w 39"/>
              <a:gd name="T1" fmla="*/ 9 h 19"/>
              <a:gd name="T2" fmla="*/ 0 w 39"/>
              <a:gd name="T3" fmla="*/ 15 h 19"/>
              <a:gd name="T4" fmla="*/ 4 w 39"/>
              <a:gd name="T5" fmla="*/ 19 h 19"/>
              <a:gd name="T6" fmla="*/ 16 w 39"/>
              <a:gd name="T7" fmla="*/ 19 h 19"/>
              <a:gd name="T8" fmla="*/ 24 w 39"/>
              <a:gd name="T9" fmla="*/ 17 h 19"/>
              <a:gd name="T10" fmla="*/ 36 w 39"/>
              <a:gd name="T11" fmla="*/ 19 h 19"/>
              <a:gd name="T12" fmla="*/ 55 w 39"/>
              <a:gd name="T13" fmla="*/ 19 h 19"/>
              <a:gd name="T14" fmla="*/ 60 w 39"/>
              <a:gd name="T15" fmla="*/ 17 h 19"/>
              <a:gd name="T16" fmla="*/ 60 w 39"/>
              <a:gd name="T17" fmla="*/ 11 h 19"/>
              <a:gd name="T18" fmla="*/ 55 w 39"/>
              <a:gd name="T19" fmla="*/ 2 h 19"/>
              <a:gd name="T20" fmla="*/ 42 w 39"/>
              <a:gd name="T21" fmla="*/ 2 h 19"/>
              <a:gd name="T22" fmla="*/ 34 w 39"/>
              <a:gd name="T23" fmla="*/ 2 h 19"/>
              <a:gd name="T24" fmla="*/ 24 w 39"/>
              <a:gd name="T25" fmla="*/ 0 h 19"/>
              <a:gd name="T26" fmla="*/ 14 w 39"/>
              <a:gd name="T27" fmla="*/ 0 h 19"/>
              <a:gd name="T28" fmla="*/ 4 w 39"/>
              <a:gd name="T29" fmla="*/ 2 h 19"/>
              <a:gd name="T30" fmla="*/ 0 w 39"/>
              <a:gd name="T31" fmla="*/ 9 h 1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39" h="19">
                <a:moveTo>
                  <a:pt x="0" y="9"/>
                </a:moveTo>
                <a:lnTo>
                  <a:pt x="0" y="15"/>
                </a:lnTo>
                <a:lnTo>
                  <a:pt x="4" y="19"/>
                </a:lnTo>
                <a:lnTo>
                  <a:pt x="10" y="19"/>
                </a:lnTo>
                <a:lnTo>
                  <a:pt x="16" y="17"/>
                </a:lnTo>
                <a:lnTo>
                  <a:pt x="23" y="19"/>
                </a:lnTo>
                <a:lnTo>
                  <a:pt x="35" y="19"/>
                </a:lnTo>
                <a:lnTo>
                  <a:pt x="39" y="17"/>
                </a:lnTo>
                <a:lnTo>
                  <a:pt x="39" y="11"/>
                </a:lnTo>
                <a:lnTo>
                  <a:pt x="35" y="2"/>
                </a:lnTo>
                <a:lnTo>
                  <a:pt x="27" y="2"/>
                </a:lnTo>
                <a:lnTo>
                  <a:pt x="22" y="2"/>
                </a:lnTo>
                <a:lnTo>
                  <a:pt x="16" y="0"/>
                </a:lnTo>
                <a:lnTo>
                  <a:pt x="8" y="0"/>
                </a:lnTo>
                <a:lnTo>
                  <a:pt x="4" y="2"/>
                </a:lnTo>
                <a:lnTo>
                  <a:pt x="0" y="9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83" name="Freeform 920"/>
          <p:cNvSpPr>
            <a:spLocks/>
          </p:cNvSpPr>
          <p:nvPr/>
        </p:nvSpPr>
        <p:spPr bwMode="gray">
          <a:xfrm>
            <a:off x="2988615" y="3860541"/>
            <a:ext cx="79810" cy="187599"/>
          </a:xfrm>
          <a:custGeom>
            <a:avLst/>
            <a:gdLst>
              <a:gd name="T0" fmla="*/ 31 w 36"/>
              <a:gd name="T1" fmla="*/ 99 h 103"/>
              <a:gd name="T2" fmla="*/ 40 w 36"/>
              <a:gd name="T3" fmla="*/ 94 h 103"/>
              <a:gd name="T4" fmla="*/ 43 w 36"/>
              <a:gd name="T5" fmla="*/ 84 h 103"/>
              <a:gd name="T6" fmla="*/ 40 w 36"/>
              <a:gd name="T7" fmla="*/ 71 h 103"/>
              <a:gd name="T8" fmla="*/ 40 w 36"/>
              <a:gd name="T9" fmla="*/ 57 h 103"/>
              <a:gd name="T10" fmla="*/ 47 w 36"/>
              <a:gd name="T11" fmla="*/ 57 h 103"/>
              <a:gd name="T12" fmla="*/ 47 w 36"/>
              <a:gd name="T13" fmla="*/ 55 h 103"/>
              <a:gd name="T14" fmla="*/ 47 w 36"/>
              <a:gd name="T15" fmla="*/ 49 h 103"/>
              <a:gd name="T16" fmla="*/ 51 w 36"/>
              <a:gd name="T17" fmla="*/ 44 h 103"/>
              <a:gd name="T18" fmla="*/ 54 w 36"/>
              <a:gd name="T19" fmla="*/ 36 h 103"/>
              <a:gd name="T20" fmla="*/ 56 w 36"/>
              <a:gd name="T21" fmla="*/ 32 h 103"/>
              <a:gd name="T22" fmla="*/ 58 w 36"/>
              <a:gd name="T23" fmla="*/ 23 h 103"/>
              <a:gd name="T24" fmla="*/ 51 w 36"/>
              <a:gd name="T25" fmla="*/ 17 h 103"/>
              <a:gd name="T26" fmla="*/ 54 w 36"/>
              <a:gd name="T27" fmla="*/ 11 h 103"/>
              <a:gd name="T28" fmla="*/ 40 w 36"/>
              <a:gd name="T29" fmla="*/ 5 h 103"/>
              <a:gd name="T30" fmla="*/ 37 w 36"/>
              <a:gd name="T31" fmla="*/ 0 h 103"/>
              <a:gd name="T32" fmla="*/ 28 w 36"/>
              <a:gd name="T33" fmla="*/ 0 h 103"/>
              <a:gd name="T34" fmla="*/ 20 w 36"/>
              <a:gd name="T35" fmla="*/ 7 h 103"/>
              <a:gd name="T36" fmla="*/ 14 w 36"/>
              <a:gd name="T37" fmla="*/ 11 h 103"/>
              <a:gd name="T38" fmla="*/ 12 w 36"/>
              <a:gd name="T39" fmla="*/ 15 h 103"/>
              <a:gd name="T40" fmla="*/ 2 w 36"/>
              <a:gd name="T41" fmla="*/ 17 h 103"/>
              <a:gd name="T42" fmla="*/ 0 w 36"/>
              <a:gd name="T43" fmla="*/ 28 h 103"/>
              <a:gd name="T44" fmla="*/ 18 w 36"/>
              <a:gd name="T45" fmla="*/ 34 h 103"/>
              <a:gd name="T46" fmla="*/ 18 w 36"/>
              <a:gd name="T47" fmla="*/ 46 h 103"/>
              <a:gd name="T48" fmla="*/ 18 w 36"/>
              <a:gd name="T49" fmla="*/ 49 h 103"/>
              <a:gd name="T50" fmla="*/ 18 w 36"/>
              <a:gd name="T51" fmla="*/ 63 h 103"/>
              <a:gd name="T52" fmla="*/ 18 w 36"/>
              <a:gd name="T53" fmla="*/ 72 h 103"/>
              <a:gd name="T54" fmla="*/ 16 w 36"/>
              <a:gd name="T55" fmla="*/ 82 h 103"/>
              <a:gd name="T56" fmla="*/ 18 w 36"/>
              <a:gd name="T57" fmla="*/ 92 h 103"/>
              <a:gd name="T58" fmla="*/ 18 w 36"/>
              <a:gd name="T59" fmla="*/ 96 h 103"/>
              <a:gd name="T60" fmla="*/ 20 w 36"/>
              <a:gd name="T61" fmla="*/ 99 h 103"/>
              <a:gd name="T62" fmla="*/ 24 w 36"/>
              <a:gd name="T63" fmla="*/ 101 h 10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36" h="103">
                <a:moveTo>
                  <a:pt x="15" y="101"/>
                </a:moveTo>
                <a:lnTo>
                  <a:pt x="19" y="99"/>
                </a:lnTo>
                <a:lnTo>
                  <a:pt x="25" y="99"/>
                </a:lnTo>
                <a:lnTo>
                  <a:pt x="25" y="94"/>
                </a:lnTo>
                <a:lnTo>
                  <a:pt x="27" y="88"/>
                </a:lnTo>
                <a:lnTo>
                  <a:pt x="27" y="84"/>
                </a:lnTo>
                <a:lnTo>
                  <a:pt x="25" y="78"/>
                </a:lnTo>
                <a:lnTo>
                  <a:pt x="25" y="71"/>
                </a:lnTo>
                <a:lnTo>
                  <a:pt x="25" y="61"/>
                </a:lnTo>
                <a:lnTo>
                  <a:pt x="25" y="57"/>
                </a:lnTo>
                <a:lnTo>
                  <a:pt x="27" y="57"/>
                </a:lnTo>
                <a:lnTo>
                  <a:pt x="29" y="57"/>
                </a:lnTo>
                <a:lnTo>
                  <a:pt x="29" y="55"/>
                </a:lnTo>
                <a:lnTo>
                  <a:pt x="29" y="53"/>
                </a:lnTo>
                <a:lnTo>
                  <a:pt x="29" y="49"/>
                </a:lnTo>
                <a:lnTo>
                  <a:pt x="31" y="48"/>
                </a:lnTo>
                <a:lnTo>
                  <a:pt x="31" y="44"/>
                </a:lnTo>
                <a:lnTo>
                  <a:pt x="31" y="40"/>
                </a:lnTo>
                <a:lnTo>
                  <a:pt x="33" y="36"/>
                </a:lnTo>
                <a:lnTo>
                  <a:pt x="35" y="34"/>
                </a:lnTo>
                <a:lnTo>
                  <a:pt x="35" y="32"/>
                </a:lnTo>
                <a:lnTo>
                  <a:pt x="35" y="26"/>
                </a:lnTo>
                <a:lnTo>
                  <a:pt x="36" y="23"/>
                </a:lnTo>
                <a:lnTo>
                  <a:pt x="33" y="19"/>
                </a:lnTo>
                <a:lnTo>
                  <a:pt x="31" y="17"/>
                </a:lnTo>
                <a:lnTo>
                  <a:pt x="31" y="15"/>
                </a:lnTo>
                <a:lnTo>
                  <a:pt x="33" y="11"/>
                </a:lnTo>
                <a:lnTo>
                  <a:pt x="33" y="7"/>
                </a:lnTo>
                <a:lnTo>
                  <a:pt x="25" y="5"/>
                </a:lnTo>
                <a:lnTo>
                  <a:pt x="25" y="3"/>
                </a:lnTo>
                <a:lnTo>
                  <a:pt x="23" y="0"/>
                </a:lnTo>
                <a:lnTo>
                  <a:pt x="19" y="0"/>
                </a:lnTo>
                <a:lnTo>
                  <a:pt x="17" y="0"/>
                </a:lnTo>
                <a:lnTo>
                  <a:pt x="13" y="5"/>
                </a:lnTo>
                <a:lnTo>
                  <a:pt x="13" y="7"/>
                </a:lnTo>
                <a:lnTo>
                  <a:pt x="12" y="9"/>
                </a:lnTo>
                <a:lnTo>
                  <a:pt x="8" y="11"/>
                </a:lnTo>
                <a:lnTo>
                  <a:pt x="6" y="13"/>
                </a:lnTo>
                <a:lnTo>
                  <a:pt x="6" y="15"/>
                </a:lnTo>
                <a:lnTo>
                  <a:pt x="4" y="17"/>
                </a:lnTo>
                <a:lnTo>
                  <a:pt x="2" y="17"/>
                </a:lnTo>
                <a:lnTo>
                  <a:pt x="0" y="28"/>
                </a:lnTo>
                <a:lnTo>
                  <a:pt x="10" y="32"/>
                </a:lnTo>
                <a:lnTo>
                  <a:pt x="12" y="34"/>
                </a:lnTo>
                <a:lnTo>
                  <a:pt x="10" y="40"/>
                </a:lnTo>
                <a:lnTo>
                  <a:pt x="12" y="46"/>
                </a:lnTo>
                <a:lnTo>
                  <a:pt x="12" y="48"/>
                </a:lnTo>
                <a:lnTo>
                  <a:pt x="12" y="49"/>
                </a:lnTo>
                <a:lnTo>
                  <a:pt x="12" y="55"/>
                </a:lnTo>
                <a:lnTo>
                  <a:pt x="12" y="63"/>
                </a:lnTo>
                <a:lnTo>
                  <a:pt x="12" y="67"/>
                </a:lnTo>
                <a:lnTo>
                  <a:pt x="12" y="72"/>
                </a:lnTo>
                <a:lnTo>
                  <a:pt x="12" y="78"/>
                </a:lnTo>
                <a:lnTo>
                  <a:pt x="10" y="82"/>
                </a:lnTo>
                <a:lnTo>
                  <a:pt x="10" y="86"/>
                </a:lnTo>
                <a:lnTo>
                  <a:pt x="12" y="92"/>
                </a:lnTo>
                <a:lnTo>
                  <a:pt x="12" y="96"/>
                </a:lnTo>
                <a:lnTo>
                  <a:pt x="13" y="97"/>
                </a:lnTo>
                <a:lnTo>
                  <a:pt x="13" y="99"/>
                </a:lnTo>
                <a:lnTo>
                  <a:pt x="13" y="103"/>
                </a:lnTo>
                <a:lnTo>
                  <a:pt x="15" y="101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84" name="Freeform 921"/>
          <p:cNvSpPr>
            <a:spLocks/>
          </p:cNvSpPr>
          <p:nvPr/>
        </p:nvSpPr>
        <p:spPr bwMode="gray">
          <a:xfrm>
            <a:off x="3651638" y="2503648"/>
            <a:ext cx="204639" cy="156636"/>
          </a:xfrm>
          <a:custGeom>
            <a:avLst/>
            <a:gdLst>
              <a:gd name="T0" fmla="*/ 44 w 93"/>
              <a:gd name="T1" fmla="*/ 13 h 86"/>
              <a:gd name="T2" fmla="*/ 60 w 93"/>
              <a:gd name="T3" fmla="*/ 13 h 86"/>
              <a:gd name="T4" fmla="*/ 63 w 93"/>
              <a:gd name="T5" fmla="*/ 12 h 86"/>
              <a:gd name="T6" fmla="*/ 63 w 93"/>
              <a:gd name="T7" fmla="*/ 2 h 86"/>
              <a:gd name="T8" fmla="*/ 71 w 93"/>
              <a:gd name="T9" fmla="*/ 2 h 86"/>
              <a:gd name="T10" fmla="*/ 83 w 93"/>
              <a:gd name="T11" fmla="*/ 2 h 86"/>
              <a:gd name="T12" fmla="*/ 94 w 93"/>
              <a:gd name="T13" fmla="*/ 2 h 86"/>
              <a:gd name="T14" fmla="*/ 99 w 93"/>
              <a:gd name="T15" fmla="*/ 2 h 86"/>
              <a:gd name="T16" fmla="*/ 110 w 93"/>
              <a:gd name="T17" fmla="*/ 6 h 86"/>
              <a:gd name="T18" fmla="*/ 119 w 93"/>
              <a:gd name="T19" fmla="*/ 12 h 86"/>
              <a:gd name="T20" fmla="*/ 126 w 93"/>
              <a:gd name="T21" fmla="*/ 19 h 86"/>
              <a:gd name="T22" fmla="*/ 126 w 93"/>
              <a:gd name="T23" fmla="*/ 31 h 86"/>
              <a:gd name="T24" fmla="*/ 135 w 93"/>
              <a:gd name="T25" fmla="*/ 38 h 86"/>
              <a:gd name="T26" fmla="*/ 144 w 93"/>
              <a:gd name="T27" fmla="*/ 46 h 86"/>
              <a:gd name="T28" fmla="*/ 144 w 93"/>
              <a:gd name="T29" fmla="*/ 50 h 86"/>
              <a:gd name="T30" fmla="*/ 135 w 93"/>
              <a:gd name="T31" fmla="*/ 52 h 86"/>
              <a:gd name="T32" fmla="*/ 131 w 93"/>
              <a:gd name="T33" fmla="*/ 58 h 86"/>
              <a:gd name="T34" fmla="*/ 135 w 93"/>
              <a:gd name="T35" fmla="*/ 69 h 86"/>
              <a:gd name="T36" fmla="*/ 135 w 93"/>
              <a:gd name="T37" fmla="*/ 75 h 86"/>
              <a:gd name="T38" fmla="*/ 126 w 93"/>
              <a:gd name="T39" fmla="*/ 77 h 86"/>
              <a:gd name="T40" fmla="*/ 122 w 93"/>
              <a:gd name="T41" fmla="*/ 83 h 86"/>
              <a:gd name="T42" fmla="*/ 119 w 93"/>
              <a:gd name="T43" fmla="*/ 84 h 86"/>
              <a:gd name="T44" fmla="*/ 109 w 93"/>
              <a:gd name="T45" fmla="*/ 84 h 86"/>
              <a:gd name="T46" fmla="*/ 96 w 93"/>
              <a:gd name="T47" fmla="*/ 83 h 86"/>
              <a:gd name="T48" fmla="*/ 87 w 93"/>
              <a:gd name="T49" fmla="*/ 83 h 86"/>
              <a:gd name="T50" fmla="*/ 81 w 93"/>
              <a:gd name="T51" fmla="*/ 84 h 86"/>
              <a:gd name="T52" fmla="*/ 77 w 93"/>
              <a:gd name="T53" fmla="*/ 83 h 86"/>
              <a:gd name="T54" fmla="*/ 71 w 93"/>
              <a:gd name="T55" fmla="*/ 83 h 86"/>
              <a:gd name="T56" fmla="*/ 55 w 93"/>
              <a:gd name="T57" fmla="*/ 83 h 86"/>
              <a:gd name="T58" fmla="*/ 34 w 93"/>
              <a:gd name="T59" fmla="*/ 81 h 86"/>
              <a:gd name="T60" fmla="*/ 18 w 93"/>
              <a:gd name="T61" fmla="*/ 81 h 86"/>
              <a:gd name="T62" fmla="*/ 16 w 93"/>
              <a:gd name="T63" fmla="*/ 84 h 86"/>
              <a:gd name="T64" fmla="*/ 14 w 93"/>
              <a:gd name="T65" fmla="*/ 84 h 86"/>
              <a:gd name="T66" fmla="*/ 0 w 93"/>
              <a:gd name="T67" fmla="*/ 83 h 86"/>
              <a:gd name="T68" fmla="*/ 0 w 93"/>
              <a:gd name="T69" fmla="*/ 73 h 86"/>
              <a:gd name="T70" fmla="*/ 4 w 93"/>
              <a:gd name="T71" fmla="*/ 61 h 86"/>
              <a:gd name="T72" fmla="*/ 0 w 93"/>
              <a:gd name="T73" fmla="*/ 52 h 86"/>
              <a:gd name="T74" fmla="*/ 14 w 93"/>
              <a:gd name="T75" fmla="*/ 48 h 86"/>
              <a:gd name="T76" fmla="*/ 20 w 93"/>
              <a:gd name="T77" fmla="*/ 46 h 86"/>
              <a:gd name="T78" fmla="*/ 32 w 93"/>
              <a:gd name="T79" fmla="*/ 44 h 86"/>
              <a:gd name="T80" fmla="*/ 32 w 93"/>
              <a:gd name="T81" fmla="*/ 36 h 86"/>
              <a:gd name="T82" fmla="*/ 38 w 93"/>
              <a:gd name="T83" fmla="*/ 25 h 86"/>
              <a:gd name="T84" fmla="*/ 41 w 93"/>
              <a:gd name="T85" fmla="*/ 17 h 8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93" h="86">
                <a:moveTo>
                  <a:pt x="27" y="17"/>
                </a:moveTo>
                <a:lnTo>
                  <a:pt x="29" y="13"/>
                </a:lnTo>
                <a:lnTo>
                  <a:pt x="35" y="12"/>
                </a:lnTo>
                <a:lnTo>
                  <a:pt x="39" y="13"/>
                </a:lnTo>
                <a:lnTo>
                  <a:pt x="41" y="12"/>
                </a:lnTo>
                <a:lnTo>
                  <a:pt x="41" y="8"/>
                </a:lnTo>
                <a:lnTo>
                  <a:pt x="41" y="2"/>
                </a:lnTo>
                <a:lnTo>
                  <a:pt x="43" y="0"/>
                </a:lnTo>
                <a:lnTo>
                  <a:pt x="46" y="2"/>
                </a:lnTo>
                <a:lnTo>
                  <a:pt x="52" y="0"/>
                </a:lnTo>
                <a:lnTo>
                  <a:pt x="54" y="2"/>
                </a:lnTo>
                <a:lnTo>
                  <a:pt x="56" y="4"/>
                </a:lnTo>
                <a:lnTo>
                  <a:pt x="60" y="2"/>
                </a:lnTo>
                <a:lnTo>
                  <a:pt x="62" y="2"/>
                </a:lnTo>
                <a:lnTo>
                  <a:pt x="64" y="2"/>
                </a:lnTo>
                <a:lnTo>
                  <a:pt x="68" y="4"/>
                </a:lnTo>
                <a:lnTo>
                  <a:pt x="71" y="6"/>
                </a:lnTo>
                <a:lnTo>
                  <a:pt x="73" y="8"/>
                </a:lnTo>
                <a:lnTo>
                  <a:pt x="77" y="12"/>
                </a:lnTo>
                <a:lnTo>
                  <a:pt x="79" y="15"/>
                </a:lnTo>
                <a:lnTo>
                  <a:pt x="81" y="19"/>
                </a:lnTo>
                <a:lnTo>
                  <a:pt x="81" y="25"/>
                </a:lnTo>
                <a:lnTo>
                  <a:pt x="81" y="31"/>
                </a:lnTo>
                <a:lnTo>
                  <a:pt x="83" y="36"/>
                </a:lnTo>
                <a:lnTo>
                  <a:pt x="87" y="38"/>
                </a:lnTo>
                <a:lnTo>
                  <a:pt x="91" y="42"/>
                </a:lnTo>
                <a:lnTo>
                  <a:pt x="93" y="46"/>
                </a:lnTo>
                <a:lnTo>
                  <a:pt x="93" y="48"/>
                </a:lnTo>
                <a:lnTo>
                  <a:pt x="93" y="50"/>
                </a:lnTo>
                <a:lnTo>
                  <a:pt x="91" y="52"/>
                </a:lnTo>
                <a:lnTo>
                  <a:pt x="87" y="52"/>
                </a:lnTo>
                <a:lnTo>
                  <a:pt x="83" y="54"/>
                </a:lnTo>
                <a:lnTo>
                  <a:pt x="85" y="58"/>
                </a:lnTo>
                <a:lnTo>
                  <a:pt x="87" y="59"/>
                </a:lnTo>
                <a:lnTo>
                  <a:pt x="87" y="69"/>
                </a:lnTo>
                <a:lnTo>
                  <a:pt x="87" y="75"/>
                </a:lnTo>
                <a:lnTo>
                  <a:pt x="83" y="75"/>
                </a:lnTo>
                <a:lnTo>
                  <a:pt x="81" y="77"/>
                </a:lnTo>
                <a:lnTo>
                  <a:pt x="79" y="79"/>
                </a:lnTo>
                <a:lnTo>
                  <a:pt x="79" y="83"/>
                </a:lnTo>
                <a:lnTo>
                  <a:pt x="79" y="84"/>
                </a:lnTo>
                <a:lnTo>
                  <a:pt x="77" y="84"/>
                </a:lnTo>
                <a:lnTo>
                  <a:pt x="75" y="84"/>
                </a:lnTo>
                <a:lnTo>
                  <a:pt x="70" y="84"/>
                </a:lnTo>
                <a:lnTo>
                  <a:pt x="66" y="84"/>
                </a:lnTo>
                <a:lnTo>
                  <a:pt x="62" y="83"/>
                </a:lnTo>
                <a:lnTo>
                  <a:pt x="60" y="84"/>
                </a:lnTo>
                <a:lnTo>
                  <a:pt x="56" y="83"/>
                </a:lnTo>
                <a:lnTo>
                  <a:pt x="54" y="83"/>
                </a:lnTo>
                <a:lnTo>
                  <a:pt x="52" y="84"/>
                </a:lnTo>
                <a:lnTo>
                  <a:pt x="52" y="86"/>
                </a:lnTo>
                <a:lnTo>
                  <a:pt x="50" y="83"/>
                </a:lnTo>
                <a:lnTo>
                  <a:pt x="46" y="83"/>
                </a:lnTo>
                <a:lnTo>
                  <a:pt x="41" y="83"/>
                </a:lnTo>
                <a:lnTo>
                  <a:pt x="35" y="83"/>
                </a:lnTo>
                <a:lnTo>
                  <a:pt x="29" y="81"/>
                </a:lnTo>
                <a:lnTo>
                  <a:pt x="22" y="81"/>
                </a:lnTo>
                <a:lnTo>
                  <a:pt x="16" y="81"/>
                </a:lnTo>
                <a:lnTo>
                  <a:pt x="12" y="81"/>
                </a:lnTo>
                <a:lnTo>
                  <a:pt x="12" y="83"/>
                </a:lnTo>
                <a:lnTo>
                  <a:pt x="10" y="84"/>
                </a:lnTo>
                <a:lnTo>
                  <a:pt x="8" y="84"/>
                </a:lnTo>
                <a:lnTo>
                  <a:pt x="4" y="81"/>
                </a:lnTo>
                <a:lnTo>
                  <a:pt x="0" y="83"/>
                </a:lnTo>
                <a:lnTo>
                  <a:pt x="0" y="79"/>
                </a:lnTo>
                <a:lnTo>
                  <a:pt x="0" y="73"/>
                </a:lnTo>
                <a:lnTo>
                  <a:pt x="2" y="67"/>
                </a:lnTo>
                <a:lnTo>
                  <a:pt x="4" y="61"/>
                </a:lnTo>
                <a:lnTo>
                  <a:pt x="0" y="56"/>
                </a:lnTo>
                <a:lnTo>
                  <a:pt x="0" y="52"/>
                </a:lnTo>
                <a:lnTo>
                  <a:pt x="6" y="48"/>
                </a:lnTo>
                <a:lnTo>
                  <a:pt x="8" y="48"/>
                </a:lnTo>
                <a:lnTo>
                  <a:pt x="12" y="48"/>
                </a:lnTo>
                <a:lnTo>
                  <a:pt x="14" y="46"/>
                </a:lnTo>
                <a:lnTo>
                  <a:pt x="16" y="44"/>
                </a:lnTo>
                <a:lnTo>
                  <a:pt x="20" y="44"/>
                </a:lnTo>
                <a:lnTo>
                  <a:pt x="20" y="42"/>
                </a:lnTo>
                <a:lnTo>
                  <a:pt x="20" y="36"/>
                </a:lnTo>
                <a:lnTo>
                  <a:pt x="22" y="29"/>
                </a:lnTo>
                <a:lnTo>
                  <a:pt x="25" y="25"/>
                </a:lnTo>
                <a:lnTo>
                  <a:pt x="27" y="19"/>
                </a:lnTo>
                <a:lnTo>
                  <a:pt x="27" y="17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85" name="Freeform 922"/>
          <p:cNvSpPr>
            <a:spLocks/>
          </p:cNvSpPr>
          <p:nvPr/>
        </p:nvSpPr>
        <p:spPr bwMode="gray">
          <a:xfrm>
            <a:off x="3029535" y="2674813"/>
            <a:ext cx="110505" cy="60105"/>
          </a:xfrm>
          <a:custGeom>
            <a:avLst/>
            <a:gdLst>
              <a:gd name="T0" fmla="*/ 0 w 50"/>
              <a:gd name="T1" fmla="*/ 4 h 33"/>
              <a:gd name="T2" fmla="*/ 4 w 50"/>
              <a:gd name="T3" fmla="*/ 8 h 33"/>
              <a:gd name="T4" fmla="*/ 4 w 50"/>
              <a:gd name="T5" fmla="*/ 8 h 33"/>
              <a:gd name="T6" fmla="*/ 6 w 50"/>
              <a:gd name="T7" fmla="*/ 10 h 33"/>
              <a:gd name="T8" fmla="*/ 14 w 50"/>
              <a:gd name="T9" fmla="*/ 13 h 33"/>
              <a:gd name="T10" fmla="*/ 14 w 50"/>
              <a:gd name="T11" fmla="*/ 13 h 33"/>
              <a:gd name="T12" fmla="*/ 16 w 50"/>
              <a:gd name="T13" fmla="*/ 15 h 33"/>
              <a:gd name="T14" fmla="*/ 21 w 50"/>
              <a:gd name="T15" fmla="*/ 17 h 33"/>
              <a:gd name="T16" fmla="*/ 27 w 50"/>
              <a:gd name="T17" fmla="*/ 19 h 33"/>
              <a:gd name="T18" fmla="*/ 31 w 50"/>
              <a:gd name="T19" fmla="*/ 19 h 33"/>
              <a:gd name="T20" fmla="*/ 31 w 50"/>
              <a:gd name="T21" fmla="*/ 21 h 33"/>
              <a:gd name="T22" fmla="*/ 33 w 50"/>
              <a:gd name="T23" fmla="*/ 25 h 33"/>
              <a:gd name="T24" fmla="*/ 39 w 50"/>
              <a:gd name="T25" fmla="*/ 27 h 33"/>
              <a:gd name="T26" fmla="*/ 45 w 50"/>
              <a:gd name="T27" fmla="*/ 27 h 33"/>
              <a:gd name="T28" fmla="*/ 49 w 50"/>
              <a:gd name="T29" fmla="*/ 27 h 33"/>
              <a:gd name="T30" fmla="*/ 53 w 50"/>
              <a:gd name="T31" fmla="*/ 27 h 33"/>
              <a:gd name="T32" fmla="*/ 53 w 50"/>
              <a:gd name="T33" fmla="*/ 31 h 33"/>
              <a:gd name="T34" fmla="*/ 58 w 50"/>
              <a:gd name="T35" fmla="*/ 33 h 33"/>
              <a:gd name="T36" fmla="*/ 62 w 50"/>
              <a:gd name="T37" fmla="*/ 33 h 33"/>
              <a:gd name="T38" fmla="*/ 62 w 50"/>
              <a:gd name="T39" fmla="*/ 33 h 33"/>
              <a:gd name="T40" fmla="*/ 70 w 50"/>
              <a:gd name="T41" fmla="*/ 33 h 33"/>
              <a:gd name="T42" fmla="*/ 70 w 50"/>
              <a:gd name="T43" fmla="*/ 31 h 33"/>
              <a:gd name="T44" fmla="*/ 73 w 50"/>
              <a:gd name="T45" fmla="*/ 29 h 33"/>
              <a:gd name="T46" fmla="*/ 73 w 50"/>
              <a:gd name="T47" fmla="*/ 27 h 33"/>
              <a:gd name="T48" fmla="*/ 76 w 50"/>
              <a:gd name="T49" fmla="*/ 25 h 33"/>
              <a:gd name="T50" fmla="*/ 79 w 50"/>
              <a:gd name="T51" fmla="*/ 21 h 33"/>
              <a:gd name="T52" fmla="*/ 76 w 50"/>
              <a:gd name="T53" fmla="*/ 15 h 33"/>
              <a:gd name="T54" fmla="*/ 76 w 50"/>
              <a:gd name="T55" fmla="*/ 13 h 33"/>
              <a:gd name="T56" fmla="*/ 76 w 50"/>
              <a:gd name="T57" fmla="*/ 12 h 33"/>
              <a:gd name="T58" fmla="*/ 70 w 50"/>
              <a:gd name="T59" fmla="*/ 10 h 33"/>
              <a:gd name="T60" fmla="*/ 67 w 50"/>
              <a:gd name="T61" fmla="*/ 8 h 33"/>
              <a:gd name="T62" fmla="*/ 65 w 50"/>
              <a:gd name="T63" fmla="*/ 8 h 33"/>
              <a:gd name="T64" fmla="*/ 62 w 50"/>
              <a:gd name="T65" fmla="*/ 6 h 33"/>
              <a:gd name="T66" fmla="*/ 58 w 50"/>
              <a:gd name="T67" fmla="*/ 4 h 33"/>
              <a:gd name="T68" fmla="*/ 53 w 50"/>
              <a:gd name="T69" fmla="*/ 4 h 33"/>
              <a:gd name="T70" fmla="*/ 45 w 50"/>
              <a:gd name="T71" fmla="*/ 6 h 33"/>
              <a:gd name="T72" fmla="*/ 39 w 50"/>
              <a:gd name="T73" fmla="*/ 6 h 33"/>
              <a:gd name="T74" fmla="*/ 27 w 50"/>
              <a:gd name="T75" fmla="*/ 4 h 33"/>
              <a:gd name="T76" fmla="*/ 27 w 50"/>
              <a:gd name="T77" fmla="*/ 0 h 33"/>
              <a:gd name="T78" fmla="*/ 14 w 50"/>
              <a:gd name="T79" fmla="*/ 2 h 33"/>
              <a:gd name="T80" fmla="*/ 0 w 50"/>
              <a:gd name="T81" fmla="*/ 4 h 3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50" h="33">
                <a:moveTo>
                  <a:pt x="0" y="4"/>
                </a:moveTo>
                <a:lnTo>
                  <a:pt x="4" y="8"/>
                </a:lnTo>
                <a:lnTo>
                  <a:pt x="6" y="10"/>
                </a:lnTo>
                <a:lnTo>
                  <a:pt x="8" y="13"/>
                </a:lnTo>
                <a:lnTo>
                  <a:pt x="10" y="15"/>
                </a:lnTo>
                <a:lnTo>
                  <a:pt x="14" y="17"/>
                </a:lnTo>
                <a:lnTo>
                  <a:pt x="17" y="19"/>
                </a:lnTo>
                <a:lnTo>
                  <a:pt x="19" y="19"/>
                </a:lnTo>
                <a:lnTo>
                  <a:pt x="19" y="21"/>
                </a:lnTo>
                <a:lnTo>
                  <a:pt x="21" y="25"/>
                </a:lnTo>
                <a:lnTo>
                  <a:pt x="25" y="27"/>
                </a:lnTo>
                <a:lnTo>
                  <a:pt x="29" y="27"/>
                </a:lnTo>
                <a:lnTo>
                  <a:pt x="31" y="27"/>
                </a:lnTo>
                <a:lnTo>
                  <a:pt x="33" y="27"/>
                </a:lnTo>
                <a:lnTo>
                  <a:pt x="33" y="31"/>
                </a:lnTo>
                <a:lnTo>
                  <a:pt x="37" y="33"/>
                </a:lnTo>
                <a:lnTo>
                  <a:pt x="39" y="33"/>
                </a:lnTo>
                <a:lnTo>
                  <a:pt x="44" y="33"/>
                </a:lnTo>
                <a:lnTo>
                  <a:pt x="44" y="31"/>
                </a:lnTo>
                <a:lnTo>
                  <a:pt x="46" y="29"/>
                </a:lnTo>
                <a:lnTo>
                  <a:pt x="46" y="27"/>
                </a:lnTo>
                <a:lnTo>
                  <a:pt x="48" y="25"/>
                </a:lnTo>
                <a:lnTo>
                  <a:pt x="50" y="21"/>
                </a:lnTo>
                <a:lnTo>
                  <a:pt x="48" y="15"/>
                </a:lnTo>
                <a:lnTo>
                  <a:pt x="48" y="13"/>
                </a:lnTo>
                <a:lnTo>
                  <a:pt x="48" y="12"/>
                </a:lnTo>
                <a:lnTo>
                  <a:pt x="44" y="10"/>
                </a:lnTo>
                <a:lnTo>
                  <a:pt x="42" y="8"/>
                </a:lnTo>
                <a:lnTo>
                  <a:pt x="41" y="8"/>
                </a:lnTo>
                <a:lnTo>
                  <a:pt x="39" y="6"/>
                </a:lnTo>
                <a:lnTo>
                  <a:pt x="37" y="4"/>
                </a:lnTo>
                <a:lnTo>
                  <a:pt x="33" y="4"/>
                </a:lnTo>
                <a:lnTo>
                  <a:pt x="29" y="6"/>
                </a:lnTo>
                <a:lnTo>
                  <a:pt x="25" y="6"/>
                </a:lnTo>
                <a:lnTo>
                  <a:pt x="17" y="4"/>
                </a:lnTo>
                <a:lnTo>
                  <a:pt x="17" y="0"/>
                </a:lnTo>
                <a:lnTo>
                  <a:pt x="8" y="2"/>
                </a:lnTo>
                <a:lnTo>
                  <a:pt x="0" y="4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86" name="Freeform 923"/>
          <p:cNvSpPr>
            <a:spLocks/>
          </p:cNvSpPr>
          <p:nvPr/>
        </p:nvSpPr>
        <p:spPr bwMode="gray">
          <a:xfrm>
            <a:off x="5391069" y="3474389"/>
            <a:ext cx="153480" cy="174849"/>
          </a:xfrm>
          <a:custGeom>
            <a:avLst/>
            <a:gdLst>
              <a:gd name="T0" fmla="*/ 107 w 69"/>
              <a:gd name="T1" fmla="*/ 96 h 96"/>
              <a:gd name="T2" fmla="*/ 101 w 69"/>
              <a:gd name="T3" fmla="*/ 93 h 96"/>
              <a:gd name="T4" fmla="*/ 107 w 69"/>
              <a:gd name="T5" fmla="*/ 89 h 96"/>
              <a:gd name="T6" fmla="*/ 114 w 69"/>
              <a:gd name="T7" fmla="*/ 91 h 96"/>
              <a:gd name="T8" fmla="*/ 112 w 69"/>
              <a:gd name="T9" fmla="*/ 85 h 96"/>
              <a:gd name="T10" fmla="*/ 112 w 69"/>
              <a:gd name="T11" fmla="*/ 81 h 96"/>
              <a:gd name="T12" fmla="*/ 109 w 69"/>
              <a:gd name="T13" fmla="*/ 75 h 96"/>
              <a:gd name="T14" fmla="*/ 109 w 69"/>
              <a:gd name="T15" fmla="*/ 70 h 96"/>
              <a:gd name="T16" fmla="*/ 109 w 69"/>
              <a:gd name="T17" fmla="*/ 64 h 96"/>
              <a:gd name="T18" fmla="*/ 99 w 69"/>
              <a:gd name="T19" fmla="*/ 54 h 96"/>
              <a:gd name="T20" fmla="*/ 95 w 69"/>
              <a:gd name="T21" fmla="*/ 60 h 96"/>
              <a:gd name="T22" fmla="*/ 86 w 69"/>
              <a:gd name="T23" fmla="*/ 60 h 96"/>
              <a:gd name="T24" fmla="*/ 83 w 69"/>
              <a:gd name="T25" fmla="*/ 56 h 96"/>
              <a:gd name="T26" fmla="*/ 86 w 69"/>
              <a:gd name="T27" fmla="*/ 47 h 96"/>
              <a:gd name="T28" fmla="*/ 92 w 69"/>
              <a:gd name="T29" fmla="*/ 41 h 96"/>
              <a:gd name="T30" fmla="*/ 92 w 69"/>
              <a:gd name="T31" fmla="*/ 37 h 96"/>
              <a:gd name="T32" fmla="*/ 99 w 69"/>
              <a:gd name="T33" fmla="*/ 33 h 96"/>
              <a:gd name="T34" fmla="*/ 95 w 69"/>
              <a:gd name="T35" fmla="*/ 27 h 96"/>
              <a:gd name="T36" fmla="*/ 107 w 69"/>
              <a:gd name="T37" fmla="*/ 24 h 96"/>
              <a:gd name="T38" fmla="*/ 92 w 69"/>
              <a:gd name="T39" fmla="*/ 24 h 96"/>
              <a:gd name="T40" fmla="*/ 79 w 69"/>
              <a:gd name="T41" fmla="*/ 25 h 96"/>
              <a:gd name="T42" fmla="*/ 68 w 69"/>
              <a:gd name="T43" fmla="*/ 25 h 96"/>
              <a:gd name="T44" fmla="*/ 54 w 69"/>
              <a:gd name="T45" fmla="*/ 25 h 96"/>
              <a:gd name="T46" fmla="*/ 49 w 69"/>
              <a:gd name="T47" fmla="*/ 25 h 96"/>
              <a:gd name="T48" fmla="*/ 45 w 69"/>
              <a:gd name="T49" fmla="*/ 16 h 96"/>
              <a:gd name="T50" fmla="*/ 49 w 69"/>
              <a:gd name="T51" fmla="*/ 8 h 96"/>
              <a:gd name="T52" fmla="*/ 41 w 69"/>
              <a:gd name="T53" fmla="*/ 4 h 96"/>
              <a:gd name="T54" fmla="*/ 30 w 69"/>
              <a:gd name="T55" fmla="*/ 6 h 96"/>
              <a:gd name="T56" fmla="*/ 18 w 69"/>
              <a:gd name="T57" fmla="*/ 0 h 96"/>
              <a:gd name="T58" fmla="*/ 14 w 69"/>
              <a:gd name="T59" fmla="*/ 6 h 96"/>
              <a:gd name="T60" fmla="*/ 22 w 69"/>
              <a:gd name="T61" fmla="*/ 12 h 96"/>
              <a:gd name="T62" fmla="*/ 18 w 69"/>
              <a:gd name="T63" fmla="*/ 18 h 96"/>
              <a:gd name="T64" fmla="*/ 4 w 69"/>
              <a:gd name="T65" fmla="*/ 22 h 96"/>
              <a:gd name="T66" fmla="*/ 0 w 69"/>
              <a:gd name="T67" fmla="*/ 24 h 96"/>
              <a:gd name="T68" fmla="*/ 2 w 69"/>
              <a:gd name="T69" fmla="*/ 33 h 96"/>
              <a:gd name="T70" fmla="*/ 2 w 69"/>
              <a:gd name="T71" fmla="*/ 37 h 96"/>
              <a:gd name="T72" fmla="*/ 16 w 69"/>
              <a:gd name="T73" fmla="*/ 41 h 96"/>
              <a:gd name="T74" fmla="*/ 22 w 69"/>
              <a:gd name="T75" fmla="*/ 45 h 96"/>
              <a:gd name="T76" fmla="*/ 18 w 69"/>
              <a:gd name="T77" fmla="*/ 54 h 96"/>
              <a:gd name="T78" fmla="*/ 26 w 69"/>
              <a:gd name="T79" fmla="*/ 58 h 96"/>
              <a:gd name="T80" fmla="*/ 26 w 69"/>
              <a:gd name="T81" fmla="*/ 68 h 96"/>
              <a:gd name="T82" fmla="*/ 18 w 69"/>
              <a:gd name="T83" fmla="*/ 73 h 96"/>
              <a:gd name="T84" fmla="*/ 22 w 69"/>
              <a:gd name="T85" fmla="*/ 83 h 96"/>
              <a:gd name="T86" fmla="*/ 35 w 69"/>
              <a:gd name="T87" fmla="*/ 79 h 96"/>
              <a:gd name="T88" fmla="*/ 51 w 69"/>
              <a:gd name="T89" fmla="*/ 73 h 96"/>
              <a:gd name="T90" fmla="*/ 51 w 69"/>
              <a:gd name="T91" fmla="*/ 75 h 96"/>
              <a:gd name="T92" fmla="*/ 58 w 69"/>
              <a:gd name="T93" fmla="*/ 75 h 96"/>
              <a:gd name="T94" fmla="*/ 60 w 69"/>
              <a:gd name="T95" fmla="*/ 66 h 96"/>
              <a:gd name="T96" fmla="*/ 64 w 69"/>
              <a:gd name="T97" fmla="*/ 56 h 96"/>
              <a:gd name="T98" fmla="*/ 73 w 69"/>
              <a:gd name="T99" fmla="*/ 60 h 96"/>
              <a:gd name="T100" fmla="*/ 83 w 69"/>
              <a:gd name="T101" fmla="*/ 64 h 96"/>
              <a:gd name="T102" fmla="*/ 86 w 69"/>
              <a:gd name="T103" fmla="*/ 68 h 96"/>
              <a:gd name="T104" fmla="*/ 90 w 69"/>
              <a:gd name="T105" fmla="*/ 71 h 96"/>
              <a:gd name="T106" fmla="*/ 90 w 69"/>
              <a:gd name="T107" fmla="*/ 81 h 96"/>
              <a:gd name="T108" fmla="*/ 95 w 69"/>
              <a:gd name="T109" fmla="*/ 93 h 96"/>
              <a:gd name="T110" fmla="*/ 99 w 69"/>
              <a:gd name="T111" fmla="*/ 95 h 96"/>
              <a:gd name="T112" fmla="*/ 107 w 69"/>
              <a:gd name="T113" fmla="*/ 96 h 9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69" h="96">
                <a:moveTo>
                  <a:pt x="64" y="96"/>
                </a:moveTo>
                <a:lnTo>
                  <a:pt x="62" y="93"/>
                </a:lnTo>
                <a:lnTo>
                  <a:pt x="64" y="89"/>
                </a:lnTo>
                <a:lnTo>
                  <a:pt x="69" y="91"/>
                </a:lnTo>
                <a:lnTo>
                  <a:pt x="68" y="85"/>
                </a:lnTo>
                <a:lnTo>
                  <a:pt x="68" y="81"/>
                </a:lnTo>
                <a:lnTo>
                  <a:pt x="66" y="75"/>
                </a:lnTo>
                <a:lnTo>
                  <a:pt x="66" y="70"/>
                </a:lnTo>
                <a:lnTo>
                  <a:pt x="66" y="64"/>
                </a:lnTo>
                <a:lnTo>
                  <a:pt x="60" y="54"/>
                </a:lnTo>
                <a:lnTo>
                  <a:pt x="58" y="60"/>
                </a:lnTo>
                <a:lnTo>
                  <a:pt x="52" y="60"/>
                </a:lnTo>
                <a:lnTo>
                  <a:pt x="50" y="56"/>
                </a:lnTo>
                <a:lnTo>
                  <a:pt x="52" y="47"/>
                </a:lnTo>
                <a:lnTo>
                  <a:pt x="56" y="41"/>
                </a:lnTo>
                <a:lnTo>
                  <a:pt x="56" y="37"/>
                </a:lnTo>
                <a:lnTo>
                  <a:pt x="60" y="33"/>
                </a:lnTo>
                <a:lnTo>
                  <a:pt x="58" y="27"/>
                </a:lnTo>
                <a:lnTo>
                  <a:pt x="64" y="24"/>
                </a:lnTo>
                <a:lnTo>
                  <a:pt x="56" y="24"/>
                </a:lnTo>
                <a:lnTo>
                  <a:pt x="48" y="25"/>
                </a:lnTo>
                <a:lnTo>
                  <a:pt x="41" y="25"/>
                </a:lnTo>
                <a:lnTo>
                  <a:pt x="33" y="25"/>
                </a:lnTo>
                <a:lnTo>
                  <a:pt x="29" y="25"/>
                </a:lnTo>
                <a:lnTo>
                  <a:pt x="27" y="16"/>
                </a:lnTo>
                <a:lnTo>
                  <a:pt x="29" y="8"/>
                </a:lnTo>
                <a:lnTo>
                  <a:pt x="25" y="4"/>
                </a:lnTo>
                <a:lnTo>
                  <a:pt x="18" y="6"/>
                </a:lnTo>
                <a:lnTo>
                  <a:pt x="12" y="0"/>
                </a:lnTo>
                <a:lnTo>
                  <a:pt x="8" y="6"/>
                </a:lnTo>
                <a:lnTo>
                  <a:pt x="14" y="12"/>
                </a:lnTo>
                <a:lnTo>
                  <a:pt x="12" y="18"/>
                </a:lnTo>
                <a:lnTo>
                  <a:pt x="4" y="22"/>
                </a:lnTo>
                <a:lnTo>
                  <a:pt x="0" y="24"/>
                </a:lnTo>
                <a:lnTo>
                  <a:pt x="2" y="33"/>
                </a:lnTo>
                <a:lnTo>
                  <a:pt x="2" y="37"/>
                </a:lnTo>
                <a:lnTo>
                  <a:pt x="10" y="41"/>
                </a:lnTo>
                <a:lnTo>
                  <a:pt x="14" y="45"/>
                </a:lnTo>
                <a:lnTo>
                  <a:pt x="12" y="54"/>
                </a:lnTo>
                <a:lnTo>
                  <a:pt x="16" y="58"/>
                </a:lnTo>
                <a:lnTo>
                  <a:pt x="16" y="68"/>
                </a:lnTo>
                <a:lnTo>
                  <a:pt x="12" y="73"/>
                </a:lnTo>
                <a:lnTo>
                  <a:pt x="14" y="83"/>
                </a:lnTo>
                <a:lnTo>
                  <a:pt x="21" y="79"/>
                </a:lnTo>
                <a:lnTo>
                  <a:pt x="31" y="73"/>
                </a:lnTo>
                <a:lnTo>
                  <a:pt x="31" y="75"/>
                </a:lnTo>
                <a:lnTo>
                  <a:pt x="35" y="75"/>
                </a:lnTo>
                <a:lnTo>
                  <a:pt x="37" y="66"/>
                </a:lnTo>
                <a:lnTo>
                  <a:pt x="39" y="56"/>
                </a:lnTo>
                <a:lnTo>
                  <a:pt x="44" y="60"/>
                </a:lnTo>
                <a:lnTo>
                  <a:pt x="50" y="64"/>
                </a:lnTo>
                <a:lnTo>
                  <a:pt x="52" y="68"/>
                </a:lnTo>
                <a:lnTo>
                  <a:pt x="54" y="71"/>
                </a:lnTo>
                <a:lnTo>
                  <a:pt x="54" y="81"/>
                </a:lnTo>
                <a:lnTo>
                  <a:pt x="58" y="93"/>
                </a:lnTo>
                <a:lnTo>
                  <a:pt x="60" y="95"/>
                </a:lnTo>
                <a:lnTo>
                  <a:pt x="64" y="96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87" name="Freeform 924"/>
          <p:cNvSpPr>
            <a:spLocks noEditPoints="1"/>
          </p:cNvSpPr>
          <p:nvPr/>
        </p:nvSpPr>
        <p:spPr bwMode="gray">
          <a:xfrm>
            <a:off x="4222597" y="2989947"/>
            <a:ext cx="139154" cy="107459"/>
          </a:xfrm>
          <a:custGeom>
            <a:avLst/>
            <a:gdLst>
              <a:gd name="T0" fmla="*/ 0 w 63"/>
              <a:gd name="T1" fmla="*/ 42 h 59"/>
              <a:gd name="T2" fmla="*/ 3 w 63"/>
              <a:gd name="T3" fmla="*/ 48 h 59"/>
              <a:gd name="T4" fmla="*/ 15 w 63"/>
              <a:gd name="T5" fmla="*/ 52 h 59"/>
              <a:gd name="T6" fmla="*/ 23 w 63"/>
              <a:gd name="T7" fmla="*/ 53 h 59"/>
              <a:gd name="T8" fmla="*/ 23 w 63"/>
              <a:gd name="T9" fmla="*/ 50 h 59"/>
              <a:gd name="T10" fmla="*/ 15 w 63"/>
              <a:gd name="T11" fmla="*/ 42 h 59"/>
              <a:gd name="T12" fmla="*/ 13 w 63"/>
              <a:gd name="T13" fmla="*/ 40 h 59"/>
              <a:gd name="T14" fmla="*/ 0 w 63"/>
              <a:gd name="T15" fmla="*/ 40 h 59"/>
              <a:gd name="T16" fmla="*/ 67 w 63"/>
              <a:gd name="T17" fmla="*/ 59 h 59"/>
              <a:gd name="T18" fmla="*/ 76 w 63"/>
              <a:gd name="T19" fmla="*/ 52 h 59"/>
              <a:gd name="T20" fmla="*/ 86 w 63"/>
              <a:gd name="T21" fmla="*/ 27 h 59"/>
              <a:gd name="T22" fmla="*/ 99 w 63"/>
              <a:gd name="T23" fmla="*/ 25 h 59"/>
              <a:gd name="T24" fmla="*/ 84 w 63"/>
              <a:gd name="T25" fmla="*/ 21 h 59"/>
              <a:gd name="T26" fmla="*/ 76 w 63"/>
              <a:gd name="T27" fmla="*/ 7 h 59"/>
              <a:gd name="T28" fmla="*/ 69 w 63"/>
              <a:gd name="T29" fmla="*/ 11 h 59"/>
              <a:gd name="T30" fmla="*/ 57 w 63"/>
              <a:gd name="T31" fmla="*/ 15 h 59"/>
              <a:gd name="T32" fmla="*/ 51 w 63"/>
              <a:gd name="T33" fmla="*/ 7 h 59"/>
              <a:gd name="T34" fmla="*/ 39 w 63"/>
              <a:gd name="T35" fmla="*/ 2 h 59"/>
              <a:gd name="T36" fmla="*/ 33 w 63"/>
              <a:gd name="T37" fmla="*/ 2 h 59"/>
              <a:gd name="T38" fmla="*/ 36 w 63"/>
              <a:gd name="T39" fmla="*/ 7 h 59"/>
              <a:gd name="T40" fmla="*/ 31 w 63"/>
              <a:gd name="T41" fmla="*/ 11 h 59"/>
              <a:gd name="T42" fmla="*/ 23 w 63"/>
              <a:gd name="T43" fmla="*/ 5 h 59"/>
              <a:gd name="T44" fmla="*/ 13 w 63"/>
              <a:gd name="T45" fmla="*/ 4 h 59"/>
              <a:gd name="T46" fmla="*/ 2 w 63"/>
              <a:gd name="T47" fmla="*/ 9 h 59"/>
              <a:gd name="T48" fmla="*/ 0 w 63"/>
              <a:gd name="T49" fmla="*/ 15 h 59"/>
              <a:gd name="T50" fmla="*/ 5 w 63"/>
              <a:gd name="T51" fmla="*/ 15 h 59"/>
              <a:gd name="T52" fmla="*/ 15 w 63"/>
              <a:gd name="T53" fmla="*/ 19 h 59"/>
              <a:gd name="T54" fmla="*/ 13 w 63"/>
              <a:gd name="T55" fmla="*/ 25 h 59"/>
              <a:gd name="T56" fmla="*/ 19 w 63"/>
              <a:gd name="T57" fmla="*/ 29 h 59"/>
              <a:gd name="T58" fmla="*/ 27 w 63"/>
              <a:gd name="T59" fmla="*/ 30 h 59"/>
              <a:gd name="T60" fmla="*/ 23 w 63"/>
              <a:gd name="T61" fmla="*/ 36 h 59"/>
              <a:gd name="T62" fmla="*/ 33 w 63"/>
              <a:gd name="T63" fmla="*/ 38 h 59"/>
              <a:gd name="T64" fmla="*/ 36 w 63"/>
              <a:gd name="T65" fmla="*/ 44 h 59"/>
              <a:gd name="T66" fmla="*/ 41 w 63"/>
              <a:gd name="T67" fmla="*/ 44 h 59"/>
              <a:gd name="T68" fmla="*/ 51 w 63"/>
              <a:gd name="T69" fmla="*/ 38 h 59"/>
              <a:gd name="T70" fmla="*/ 59 w 63"/>
              <a:gd name="T71" fmla="*/ 40 h 59"/>
              <a:gd name="T72" fmla="*/ 63 w 63"/>
              <a:gd name="T73" fmla="*/ 44 h 59"/>
              <a:gd name="T74" fmla="*/ 54 w 63"/>
              <a:gd name="T75" fmla="*/ 48 h 59"/>
              <a:gd name="T76" fmla="*/ 57 w 63"/>
              <a:gd name="T77" fmla="*/ 52 h 59"/>
              <a:gd name="T78" fmla="*/ 63 w 63"/>
              <a:gd name="T79" fmla="*/ 57 h 59"/>
              <a:gd name="T80" fmla="*/ 44 w 63"/>
              <a:gd name="T81" fmla="*/ 36 h 59"/>
              <a:gd name="T82" fmla="*/ 31 w 63"/>
              <a:gd name="T83" fmla="*/ 23 h 59"/>
              <a:gd name="T84" fmla="*/ 41 w 63"/>
              <a:gd name="T85" fmla="*/ 25 h 59"/>
              <a:gd name="T86" fmla="*/ 41 w 63"/>
              <a:gd name="T87" fmla="*/ 30 h 59"/>
              <a:gd name="T88" fmla="*/ 51 w 63"/>
              <a:gd name="T89" fmla="*/ 34 h 59"/>
              <a:gd name="T90" fmla="*/ 44 w 63"/>
              <a:gd name="T91" fmla="*/ 36 h 5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63" h="59">
                <a:moveTo>
                  <a:pt x="0" y="40"/>
                </a:moveTo>
                <a:lnTo>
                  <a:pt x="0" y="42"/>
                </a:lnTo>
                <a:lnTo>
                  <a:pt x="2" y="46"/>
                </a:lnTo>
                <a:lnTo>
                  <a:pt x="3" y="48"/>
                </a:lnTo>
                <a:lnTo>
                  <a:pt x="5" y="52"/>
                </a:lnTo>
                <a:lnTo>
                  <a:pt x="9" y="52"/>
                </a:lnTo>
                <a:lnTo>
                  <a:pt x="11" y="53"/>
                </a:lnTo>
                <a:lnTo>
                  <a:pt x="15" y="53"/>
                </a:lnTo>
                <a:lnTo>
                  <a:pt x="17" y="53"/>
                </a:lnTo>
                <a:lnTo>
                  <a:pt x="15" y="50"/>
                </a:lnTo>
                <a:lnTo>
                  <a:pt x="13" y="46"/>
                </a:lnTo>
                <a:lnTo>
                  <a:pt x="9" y="42"/>
                </a:lnTo>
                <a:lnTo>
                  <a:pt x="7" y="42"/>
                </a:lnTo>
                <a:lnTo>
                  <a:pt x="7" y="40"/>
                </a:lnTo>
                <a:lnTo>
                  <a:pt x="3" y="40"/>
                </a:lnTo>
                <a:lnTo>
                  <a:pt x="0" y="40"/>
                </a:lnTo>
                <a:close/>
                <a:moveTo>
                  <a:pt x="42" y="59"/>
                </a:moveTo>
                <a:lnTo>
                  <a:pt x="46" y="53"/>
                </a:lnTo>
                <a:lnTo>
                  <a:pt x="48" y="52"/>
                </a:lnTo>
                <a:lnTo>
                  <a:pt x="51" y="40"/>
                </a:lnTo>
                <a:lnTo>
                  <a:pt x="55" y="27"/>
                </a:lnTo>
                <a:lnTo>
                  <a:pt x="59" y="27"/>
                </a:lnTo>
                <a:lnTo>
                  <a:pt x="63" y="25"/>
                </a:lnTo>
                <a:lnTo>
                  <a:pt x="57" y="23"/>
                </a:lnTo>
                <a:lnTo>
                  <a:pt x="53" y="21"/>
                </a:lnTo>
                <a:lnTo>
                  <a:pt x="49" y="15"/>
                </a:lnTo>
                <a:lnTo>
                  <a:pt x="48" y="7"/>
                </a:lnTo>
                <a:lnTo>
                  <a:pt x="46" y="7"/>
                </a:lnTo>
                <a:lnTo>
                  <a:pt x="44" y="11"/>
                </a:lnTo>
                <a:lnTo>
                  <a:pt x="40" y="17"/>
                </a:lnTo>
                <a:lnTo>
                  <a:pt x="36" y="15"/>
                </a:lnTo>
                <a:lnTo>
                  <a:pt x="34" y="11"/>
                </a:lnTo>
                <a:lnTo>
                  <a:pt x="32" y="7"/>
                </a:lnTo>
                <a:lnTo>
                  <a:pt x="28" y="5"/>
                </a:lnTo>
                <a:lnTo>
                  <a:pt x="25" y="2"/>
                </a:lnTo>
                <a:lnTo>
                  <a:pt x="23" y="0"/>
                </a:lnTo>
                <a:lnTo>
                  <a:pt x="21" y="2"/>
                </a:lnTo>
                <a:lnTo>
                  <a:pt x="21" y="5"/>
                </a:lnTo>
                <a:lnTo>
                  <a:pt x="23" y="7"/>
                </a:lnTo>
                <a:lnTo>
                  <a:pt x="23" y="11"/>
                </a:lnTo>
                <a:lnTo>
                  <a:pt x="19" y="11"/>
                </a:lnTo>
                <a:lnTo>
                  <a:pt x="17" y="7"/>
                </a:lnTo>
                <a:lnTo>
                  <a:pt x="15" y="5"/>
                </a:lnTo>
                <a:lnTo>
                  <a:pt x="9" y="4"/>
                </a:lnTo>
                <a:lnTo>
                  <a:pt x="7" y="4"/>
                </a:lnTo>
                <a:lnTo>
                  <a:pt x="5" y="5"/>
                </a:lnTo>
                <a:lnTo>
                  <a:pt x="2" y="9"/>
                </a:lnTo>
                <a:lnTo>
                  <a:pt x="0" y="11"/>
                </a:lnTo>
                <a:lnTo>
                  <a:pt x="0" y="15"/>
                </a:lnTo>
                <a:lnTo>
                  <a:pt x="2" y="15"/>
                </a:lnTo>
                <a:lnTo>
                  <a:pt x="5" y="15"/>
                </a:lnTo>
                <a:lnTo>
                  <a:pt x="7" y="17"/>
                </a:lnTo>
                <a:lnTo>
                  <a:pt x="9" y="19"/>
                </a:lnTo>
                <a:lnTo>
                  <a:pt x="9" y="23"/>
                </a:lnTo>
                <a:lnTo>
                  <a:pt x="7" y="25"/>
                </a:lnTo>
                <a:lnTo>
                  <a:pt x="9" y="25"/>
                </a:lnTo>
                <a:lnTo>
                  <a:pt x="13" y="29"/>
                </a:lnTo>
                <a:lnTo>
                  <a:pt x="15" y="30"/>
                </a:lnTo>
                <a:lnTo>
                  <a:pt x="17" y="30"/>
                </a:lnTo>
                <a:lnTo>
                  <a:pt x="13" y="34"/>
                </a:lnTo>
                <a:lnTo>
                  <a:pt x="15" y="36"/>
                </a:lnTo>
                <a:lnTo>
                  <a:pt x="19" y="38"/>
                </a:lnTo>
                <a:lnTo>
                  <a:pt x="21" y="38"/>
                </a:lnTo>
                <a:lnTo>
                  <a:pt x="23" y="40"/>
                </a:lnTo>
                <a:lnTo>
                  <a:pt x="23" y="44"/>
                </a:lnTo>
                <a:lnTo>
                  <a:pt x="25" y="48"/>
                </a:lnTo>
                <a:lnTo>
                  <a:pt x="26" y="44"/>
                </a:lnTo>
                <a:lnTo>
                  <a:pt x="30" y="42"/>
                </a:lnTo>
                <a:lnTo>
                  <a:pt x="32" y="38"/>
                </a:lnTo>
                <a:lnTo>
                  <a:pt x="34" y="38"/>
                </a:lnTo>
                <a:lnTo>
                  <a:pt x="38" y="40"/>
                </a:lnTo>
                <a:lnTo>
                  <a:pt x="38" y="42"/>
                </a:lnTo>
                <a:lnTo>
                  <a:pt x="40" y="44"/>
                </a:lnTo>
                <a:lnTo>
                  <a:pt x="38" y="44"/>
                </a:lnTo>
                <a:lnTo>
                  <a:pt x="34" y="48"/>
                </a:lnTo>
                <a:lnTo>
                  <a:pt x="34" y="50"/>
                </a:lnTo>
                <a:lnTo>
                  <a:pt x="36" y="52"/>
                </a:lnTo>
                <a:lnTo>
                  <a:pt x="38" y="53"/>
                </a:lnTo>
                <a:lnTo>
                  <a:pt x="40" y="57"/>
                </a:lnTo>
                <a:lnTo>
                  <a:pt x="42" y="59"/>
                </a:lnTo>
                <a:close/>
                <a:moveTo>
                  <a:pt x="28" y="36"/>
                </a:moveTo>
                <a:lnTo>
                  <a:pt x="23" y="30"/>
                </a:lnTo>
                <a:lnTo>
                  <a:pt x="19" y="23"/>
                </a:lnTo>
                <a:lnTo>
                  <a:pt x="25" y="21"/>
                </a:lnTo>
                <a:lnTo>
                  <a:pt x="26" y="25"/>
                </a:lnTo>
                <a:lnTo>
                  <a:pt x="25" y="25"/>
                </a:lnTo>
                <a:lnTo>
                  <a:pt x="26" y="30"/>
                </a:lnTo>
                <a:lnTo>
                  <a:pt x="30" y="30"/>
                </a:lnTo>
                <a:lnTo>
                  <a:pt x="32" y="34"/>
                </a:lnTo>
                <a:lnTo>
                  <a:pt x="30" y="36"/>
                </a:lnTo>
                <a:lnTo>
                  <a:pt x="28" y="36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88" name="Freeform 925"/>
          <p:cNvSpPr>
            <a:spLocks/>
          </p:cNvSpPr>
          <p:nvPr/>
        </p:nvSpPr>
        <p:spPr bwMode="gray">
          <a:xfrm>
            <a:off x="3252589" y="2751325"/>
            <a:ext cx="190315" cy="83781"/>
          </a:xfrm>
          <a:custGeom>
            <a:avLst/>
            <a:gdLst>
              <a:gd name="T0" fmla="*/ 4 w 86"/>
              <a:gd name="T1" fmla="*/ 41 h 46"/>
              <a:gd name="T2" fmla="*/ 0 w 86"/>
              <a:gd name="T3" fmla="*/ 37 h 46"/>
              <a:gd name="T4" fmla="*/ 2 w 86"/>
              <a:gd name="T5" fmla="*/ 33 h 46"/>
              <a:gd name="T6" fmla="*/ 16 w 86"/>
              <a:gd name="T7" fmla="*/ 29 h 46"/>
              <a:gd name="T8" fmla="*/ 23 w 86"/>
              <a:gd name="T9" fmla="*/ 25 h 46"/>
              <a:gd name="T10" fmla="*/ 34 w 86"/>
              <a:gd name="T11" fmla="*/ 23 h 46"/>
              <a:gd name="T12" fmla="*/ 47 w 86"/>
              <a:gd name="T13" fmla="*/ 25 h 46"/>
              <a:gd name="T14" fmla="*/ 53 w 86"/>
              <a:gd name="T15" fmla="*/ 29 h 46"/>
              <a:gd name="T16" fmla="*/ 56 w 86"/>
              <a:gd name="T17" fmla="*/ 25 h 46"/>
              <a:gd name="T18" fmla="*/ 53 w 86"/>
              <a:gd name="T19" fmla="*/ 19 h 46"/>
              <a:gd name="T20" fmla="*/ 51 w 86"/>
              <a:gd name="T21" fmla="*/ 18 h 46"/>
              <a:gd name="T22" fmla="*/ 57 w 86"/>
              <a:gd name="T23" fmla="*/ 14 h 46"/>
              <a:gd name="T24" fmla="*/ 61 w 86"/>
              <a:gd name="T25" fmla="*/ 14 h 46"/>
              <a:gd name="T26" fmla="*/ 67 w 86"/>
              <a:gd name="T27" fmla="*/ 6 h 46"/>
              <a:gd name="T28" fmla="*/ 74 w 86"/>
              <a:gd name="T29" fmla="*/ 6 h 46"/>
              <a:gd name="T30" fmla="*/ 83 w 86"/>
              <a:gd name="T31" fmla="*/ 8 h 46"/>
              <a:gd name="T32" fmla="*/ 94 w 86"/>
              <a:gd name="T33" fmla="*/ 2 h 46"/>
              <a:gd name="T34" fmla="*/ 97 w 86"/>
              <a:gd name="T35" fmla="*/ 0 h 46"/>
              <a:gd name="T36" fmla="*/ 114 w 86"/>
              <a:gd name="T37" fmla="*/ 4 h 46"/>
              <a:gd name="T38" fmla="*/ 130 w 86"/>
              <a:gd name="T39" fmla="*/ 4 h 46"/>
              <a:gd name="T40" fmla="*/ 133 w 86"/>
              <a:gd name="T41" fmla="*/ 6 h 46"/>
              <a:gd name="T42" fmla="*/ 133 w 86"/>
              <a:gd name="T43" fmla="*/ 10 h 46"/>
              <a:gd name="T44" fmla="*/ 138 w 86"/>
              <a:gd name="T45" fmla="*/ 18 h 46"/>
              <a:gd name="T46" fmla="*/ 134 w 86"/>
              <a:gd name="T47" fmla="*/ 19 h 46"/>
              <a:gd name="T48" fmla="*/ 134 w 86"/>
              <a:gd name="T49" fmla="*/ 23 h 46"/>
              <a:gd name="T50" fmla="*/ 130 w 86"/>
              <a:gd name="T51" fmla="*/ 31 h 46"/>
              <a:gd name="T52" fmla="*/ 123 w 86"/>
              <a:gd name="T53" fmla="*/ 35 h 46"/>
              <a:gd name="T54" fmla="*/ 116 w 86"/>
              <a:gd name="T55" fmla="*/ 37 h 46"/>
              <a:gd name="T56" fmla="*/ 102 w 86"/>
              <a:gd name="T57" fmla="*/ 37 h 46"/>
              <a:gd name="T58" fmla="*/ 94 w 86"/>
              <a:gd name="T59" fmla="*/ 39 h 46"/>
              <a:gd name="T60" fmla="*/ 77 w 86"/>
              <a:gd name="T61" fmla="*/ 42 h 46"/>
              <a:gd name="T62" fmla="*/ 71 w 86"/>
              <a:gd name="T63" fmla="*/ 41 h 46"/>
              <a:gd name="T64" fmla="*/ 71 w 86"/>
              <a:gd name="T65" fmla="*/ 44 h 46"/>
              <a:gd name="T66" fmla="*/ 61 w 86"/>
              <a:gd name="T67" fmla="*/ 46 h 46"/>
              <a:gd name="T68" fmla="*/ 51 w 86"/>
              <a:gd name="T69" fmla="*/ 46 h 46"/>
              <a:gd name="T70" fmla="*/ 40 w 86"/>
              <a:gd name="T71" fmla="*/ 46 h 46"/>
              <a:gd name="T72" fmla="*/ 31 w 86"/>
              <a:gd name="T73" fmla="*/ 44 h 46"/>
              <a:gd name="T74" fmla="*/ 19 w 86"/>
              <a:gd name="T75" fmla="*/ 42 h 46"/>
              <a:gd name="T76" fmla="*/ 18 w 86"/>
              <a:gd name="T77" fmla="*/ 42 h 46"/>
              <a:gd name="T78" fmla="*/ 4 w 86"/>
              <a:gd name="T79" fmla="*/ 42 h 4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86" h="46">
                <a:moveTo>
                  <a:pt x="4" y="41"/>
                </a:moveTo>
                <a:lnTo>
                  <a:pt x="4" y="41"/>
                </a:lnTo>
                <a:lnTo>
                  <a:pt x="2" y="39"/>
                </a:lnTo>
                <a:lnTo>
                  <a:pt x="0" y="37"/>
                </a:lnTo>
                <a:lnTo>
                  <a:pt x="0" y="35"/>
                </a:lnTo>
                <a:lnTo>
                  <a:pt x="2" y="33"/>
                </a:lnTo>
                <a:lnTo>
                  <a:pt x="6" y="29"/>
                </a:lnTo>
                <a:lnTo>
                  <a:pt x="10" y="29"/>
                </a:lnTo>
                <a:lnTo>
                  <a:pt x="13" y="27"/>
                </a:lnTo>
                <a:lnTo>
                  <a:pt x="15" y="25"/>
                </a:lnTo>
                <a:lnTo>
                  <a:pt x="17" y="23"/>
                </a:lnTo>
                <a:lnTo>
                  <a:pt x="21" y="23"/>
                </a:lnTo>
                <a:lnTo>
                  <a:pt x="25" y="23"/>
                </a:lnTo>
                <a:lnTo>
                  <a:pt x="29" y="25"/>
                </a:lnTo>
                <a:lnTo>
                  <a:pt x="31" y="27"/>
                </a:lnTo>
                <a:lnTo>
                  <a:pt x="33" y="29"/>
                </a:lnTo>
                <a:lnTo>
                  <a:pt x="35" y="27"/>
                </a:lnTo>
                <a:lnTo>
                  <a:pt x="35" y="25"/>
                </a:lnTo>
                <a:lnTo>
                  <a:pt x="35" y="23"/>
                </a:lnTo>
                <a:lnTo>
                  <a:pt x="33" y="19"/>
                </a:lnTo>
                <a:lnTo>
                  <a:pt x="31" y="18"/>
                </a:lnTo>
                <a:lnTo>
                  <a:pt x="35" y="16"/>
                </a:lnTo>
                <a:lnTo>
                  <a:pt x="36" y="14"/>
                </a:lnTo>
                <a:lnTo>
                  <a:pt x="38" y="14"/>
                </a:lnTo>
                <a:lnTo>
                  <a:pt x="38" y="10"/>
                </a:lnTo>
                <a:lnTo>
                  <a:pt x="42" y="6"/>
                </a:lnTo>
                <a:lnTo>
                  <a:pt x="44" y="4"/>
                </a:lnTo>
                <a:lnTo>
                  <a:pt x="46" y="6"/>
                </a:lnTo>
                <a:lnTo>
                  <a:pt x="48" y="8"/>
                </a:lnTo>
                <a:lnTo>
                  <a:pt x="52" y="8"/>
                </a:lnTo>
                <a:lnTo>
                  <a:pt x="54" y="8"/>
                </a:lnTo>
                <a:lnTo>
                  <a:pt x="58" y="2"/>
                </a:lnTo>
                <a:lnTo>
                  <a:pt x="60" y="0"/>
                </a:lnTo>
                <a:lnTo>
                  <a:pt x="61" y="0"/>
                </a:lnTo>
                <a:lnTo>
                  <a:pt x="65" y="2"/>
                </a:lnTo>
                <a:lnTo>
                  <a:pt x="71" y="4"/>
                </a:lnTo>
                <a:lnTo>
                  <a:pt x="75" y="6"/>
                </a:lnTo>
                <a:lnTo>
                  <a:pt x="81" y="4"/>
                </a:lnTo>
                <a:lnTo>
                  <a:pt x="84" y="4"/>
                </a:lnTo>
                <a:lnTo>
                  <a:pt x="83" y="6"/>
                </a:lnTo>
                <a:lnTo>
                  <a:pt x="83" y="8"/>
                </a:lnTo>
                <a:lnTo>
                  <a:pt x="83" y="10"/>
                </a:lnTo>
                <a:lnTo>
                  <a:pt x="84" y="12"/>
                </a:lnTo>
                <a:lnTo>
                  <a:pt x="86" y="18"/>
                </a:lnTo>
                <a:lnTo>
                  <a:pt x="84" y="18"/>
                </a:lnTo>
                <a:lnTo>
                  <a:pt x="84" y="19"/>
                </a:lnTo>
                <a:lnTo>
                  <a:pt x="84" y="21"/>
                </a:lnTo>
                <a:lnTo>
                  <a:pt x="84" y="23"/>
                </a:lnTo>
                <a:lnTo>
                  <a:pt x="84" y="27"/>
                </a:lnTo>
                <a:lnTo>
                  <a:pt x="81" y="31"/>
                </a:lnTo>
                <a:lnTo>
                  <a:pt x="77" y="33"/>
                </a:lnTo>
                <a:lnTo>
                  <a:pt x="77" y="35"/>
                </a:lnTo>
                <a:lnTo>
                  <a:pt x="75" y="35"/>
                </a:lnTo>
                <a:lnTo>
                  <a:pt x="73" y="37"/>
                </a:lnTo>
                <a:lnTo>
                  <a:pt x="67" y="37"/>
                </a:lnTo>
                <a:lnTo>
                  <a:pt x="63" y="37"/>
                </a:lnTo>
                <a:lnTo>
                  <a:pt x="60" y="37"/>
                </a:lnTo>
                <a:lnTo>
                  <a:pt x="58" y="39"/>
                </a:lnTo>
                <a:lnTo>
                  <a:pt x="54" y="42"/>
                </a:lnTo>
                <a:lnTo>
                  <a:pt x="48" y="42"/>
                </a:lnTo>
                <a:lnTo>
                  <a:pt x="46" y="41"/>
                </a:lnTo>
                <a:lnTo>
                  <a:pt x="44" y="41"/>
                </a:lnTo>
                <a:lnTo>
                  <a:pt x="44" y="42"/>
                </a:lnTo>
                <a:lnTo>
                  <a:pt x="44" y="44"/>
                </a:lnTo>
                <a:lnTo>
                  <a:pt x="42" y="46"/>
                </a:lnTo>
                <a:lnTo>
                  <a:pt x="38" y="46"/>
                </a:lnTo>
                <a:lnTo>
                  <a:pt x="36" y="46"/>
                </a:lnTo>
                <a:lnTo>
                  <a:pt x="31" y="46"/>
                </a:lnTo>
                <a:lnTo>
                  <a:pt x="27" y="46"/>
                </a:lnTo>
                <a:lnTo>
                  <a:pt x="25" y="46"/>
                </a:lnTo>
                <a:lnTo>
                  <a:pt x="23" y="44"/>
                </a:lnTo>
                <a:lnTo>
                  <a:pt x="19" y="44"/>
                </a:lnTo>
                <a:lnTo>
                  <a:pt x="17" y="44"/>
                </a:lnTo>
                <a:lnTo>
                  <a:pt x="13" y="42"/>
                </a:lnTo>
                <a:lnTo>
                  <a:pt x="12" y="41"/>
                </a:lnTo>
                <a:lnTo>
                  <a:pt x="12" y="42"/>
                </a:lnTo>
                <a:lnTo>
                  <a:pt x="8" y="42"/>
                </a:lnTo>
                <a:lnTo>
                  <a:pt x="4" y="42"/>
                </a:lnTo>
                <a:lnTo>
                  <a:pt x="4" y="41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89" name="Freeform 926"/>
          <p:cNvSpPr>
            <a:spLocks/>
          </p:cNvSpPr>
          <p:nvPr/>
        </p:nvSpPr>
        <p:spPr bwMode="gray">
          <a:xfrm>
            <a:off x="6584123" y="4554456"/>
            <a:ext cx="8186" cy="7286"/>
          </a:xfrm>
          <a:custGeom>
            <a:avLst/>
            <a:gdLst>
              <a:gd name="T0" fmla="*/ 0 w 4"/>
              <a:gd name="T1" fmla="*/ 0 h 4"/>
              <a:gd name="T2" fmla="*/ 0 w 4"/>
              <a:gd name="T3" fmla="*/ 4 h 4"/>
              <a:gd name="T4" fmla="*/ 4 w 4"/>
              <a:gd name="T5" fmla="*/ 4 h 4"/>
              <a:gd name="T6" fmla="*/ 4 w 4"/>
              <a:gd name="T7" fmla="*/ 2 h 4"/>
              <a:gd name="T8" fmla="*/ 0 w 4"/>
              <a:gd name="T9" fmla="*/ 0 h 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" h="4">
                <a:moveTo>
                  <a:pt x="0" y="0"/>
                </a:moveTo>
                <a:lnTo>
                  <a:pt x="0" y="4"/>
                </a:lnTo>
                <a:lnTo>
                  <a:pt x="4" y="4"/>
                </a:lnTo>
                <a:lnTo>
                  <a:pt x="4" y="2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90" name="Freeform 927"/>
          <p:cNvSpPr>
            <a:spLocks/>
          </p:cNvSpPr>
          <p:nvPr/>
        </p:nvSpPr>
        <p:spPr bwMode="gray">
          <a:xfrm>
            <a:off x="6569787" y="4558095"/>
            <a:ext cx="10233" cy="7286"/>
          </a:xfrm>
          <a:custGeom>
            <a:avLst/>
            <a:gdLst>
              <a:gd name="T0" fmla="*/ 0 w 4"/>
              <a:gd name="T1" fmla="*/ 0 h 4"/>
              <a:gd name="T2" fmla="*/ 10 w 4"/>
              <a:gd name="T3" fmla="*/ 4 h 4"/>
              <a:gd name="T4" fmla="*/ 16 w 4"/>
              <a:gd name="T5" fmla="*/ 4 h 4"/>
              <a:gd name="T6" fmla="*/ 16 w 4"/>
              <a:gd name="T7" fmla="*/ 2 h 4"/>
              <a:gd name="T8" fmla="*/ 10 w 4"/>
              <a:gd name="T9" fmla="*/ 2 h 4"/>
              <a:gd name="T10" fmla="*/ 0 w 4"/>
              <a:gd name="T11" fmla="*/ 0 h 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4" h="4">
                <a:moveTo>
                  <a:pt x="0" y="0"/>
                </a:moveTo>
                <a:lnTo>
                  <a:pt x="2" y="4"/>
                </a:lnTo>
                <a:lnTo>
                  <a:pt x="4" y="4"/>
                </a:lnTo>
                <a:lnTo>
                  <a:pt x="4" y="2"/>
                </a:lnTo>
                <a:lnTo>
                  <a:pt x="2" y="2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91" name="Freeform 928"/>
          <p:cNvSpPr>
            <a:spLocks/>
          </p:cNvSpPr>
          <p:nvPr/>
        </p:nvSpPr>
        <p:spPr bwMode="gray">
          <a:xfrm>
            <a:off x="6557522" y="4561741"/>
            <a:ext cx="8186" cy="7286"/>
          </a:xfrm>
          <a:custGeom>
            <a:avLst/>
            <a:gdLst>
              <a:gd name="T0" fmla="*/ 0 w 4"/>
              <a:gd name="T1" fmla="*/ 0 h 4"/>
              <a:gd name="T2" fmla="*/ 0 w 4"/>
              <a:gd name="T3" fmla="*/ 4 h 4"/>
              <a:gd name="T4" fmla="*/ 4 w 4"/>
              <a:gd name="T5" fmla="*/ 4 h 4"/>
              <a:gd name="T6" fmla="*/ 4 w 4"/>
              <a:gd name="T7" fmla="*/ 2 h 4"/>
              <a:gd name="T8" fmla="*/ 0 w 4"/>
              <a:gd name="T9" fmla="*/ 0 h 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" h="4">
                <a:moveTo>
                  <a:pt x="0" y="0"/>
                </a:moveTo>
                <a:lnTo>
                  <a:pt x="0" y="4"/>
                </a:lnTo>
                <a:lnTo>
                  <a:pt x="4" y="4"/>
                </a:lnTo>
                <a:lnTo>
                  <a:pt x="4" y="2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92" name="Freeform 929"/>
          <p:cNvSpPr>
            <a:spLocks/>
          </p:cNvSpPr>
          <p:nvPr/>
        </p:nvSpPr>
        <p:spPr bwMode="gray">
          <a:xfrm>
            <a:off x="6727357" y="4618214"/>
            <a:ext cx="18419" cy="18213"/>
          </a:xfrm>
          <a:custGeom>
            <a:avLst/>
            <a:gdLst>
              <a:gd name="T0" fmla="*/ 10 w 8"/>
              <a:gd name="T1" fmla="*/ 0 h 10"/>
              <a:gd name="T2" fmla="*/ 2 w 8"/>
              <a:gd name="T3" fmla="*/ 2 h 10"/>
              <a:gd name="T4" fmla="*/ 0 w 8"/>
              <a:gd name="T5" fmla="*/ 2 h 10"/>
              <a:gd name="T6" fmla="*/ 0 w 8"/>
              <a:gd name="T7" fmla="*/ 6 h 10"/>
              <a:gd name="T8" fmla="*/ 0 w 8"/>
              <a:gd name="T9" fmla="*/ 10 h 10"/>
              <a:gd name="T10" fmla="*/ 2 w 8"/>
              <a:gd name="T11" fmla="*/ 10 h 10"/>
              <a:gd name="T12" fmla="*/ 12 w 8"/>
              <a:gd name="T13" fmla="*/ 8 h 10"/>
              <a:gd name="T14" fmla="*/ 16 w 8"/>
              <a:gd name="T15" fmla="*/ 6 h 10"/>
              <a:gd name="T16" fmla="*/ 12 w 8"/>
              <a:gd name="T17" fmla="*/ 2 h 10"/>
              <a:gd name="T18" fmla="*/ 10 w 8"/>
              <a:gd name="T19" fmla="*/ 0 h 1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8" h="10">
                <a:moveTo>
                  <a:pt x="4" y="0"/>
                </a:moveTo>
                <a:lnTo>
                  <a:pt x="2" y="2"/>
                </a:lnTo>
                <a:lnTo>
                  <a:pt x="0" y="2"/>
                </a:lnTo>
                <a:lnTo>
                  <a:pt x="0" y="6"/>
                </a:lnTo>
                <a:lnTo>
                  <a:pt x="0" y="10"/>
                </a:lnTo>
                <a:lnTo>
                  <a:pt x="2" y="10"/>
                </a:lnTo>
                <a:lnTo>
                  <a:pt x="6" y="8"/>
                </a:lnTo>
                <a:lnTo>
                  <a:pt x="8" y="6"/>
                </a:lnTo>
                <a:lnTo>
                  <a:pt x="6" y="2"/>
                </a:lnTo>
                <a:lnTo>
                  <a:pt x="4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93" name="Freeform 930"/>
          <p:cNvSpPr>
            <a:spLocks/>
          </p:cNvSpPr>
          <p:nvPr/>
        </p:nvSpPr>
        <p:spPr bwMode="gray">
          <a:xfrm>
            <a:off x="6807167" y="4694686"/>
            <a:ext cx="10233" cy="10929"/>
          </a:xfrm>
          <a:custGeom>
            <a:avLst/>
            <a:gdLst>
              <a:gd name="T0" fmla="*/ 10 w 4"/>
              <a:gd name="T1" fmla="*/ 0 h 6"/>
              <a:gd name="T2" fmla="*/ 0 w 4"/>
              <a:gd name="T3" fmla="*/ 2 h 6"/>
              <a:gd name="T4" fmla="*/ 0 w 4"/>
              <a:gd name="T5" fmla="*/ 4 h 6"/>
              <a:gd name="T6" fmla="*/ 10 w 4"/>
              <a:gd name="T7" fmla="*/ 6 h 6"/>
              <a:gd name="T8" fmla="*/ 16 w 4"/>
              <a:gd name="T9" fmla="*/ 6 h 6"/>
              <a:gd name="T10" fmla="*/ 16 w 4"/>
              <a:gd name="T11" fmla="*/ 2 h 6"/>
              <a:gd name="T12" fmla="*/ 10 w 4"/>
              <a:gd name="T13" fmla="*/ 0 h 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" h="6">
                <a:moveTo>
                  <a:pt x="2" y="0"/>
                </a:moveTo>
                <a:lnTo>
                  <a:pt x="0" y="2"/>
                </a:lnTo>
                <a:lnTo>
                  <a:pt x="0" y="4"/>
                </a:lnTo>
                <a:lnTo>
                  <a:pt x="2" y="6"/>
                </a:lnTo>
                <a:lnTo>
                  <a:pt x="4" y="6"/>
                </a:lnTo>
                <a:lnTo>
                  <a:pt x="4" y="2"/>
                </a:lnTo>
                <a:lnTo>
                  <a:pt x="2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94" name="Freeform 932"/>
          <p:cNvSpPr>
            <a:spLocks/>
          </p:cNvSpPr>
          <p:nvPr/>
        </p:nvSpPr>
        <p:spPr bwMode="gray">
          <a:xfrm>
            <a:off x="6756006" y="5111775"/>
            <a:ext cx="10233" cy="20035"/>
          </a:xfrm>
          <a:custGeom>
            <a:avLst/>
            <a:gdLst>
              <a:gd name="T0" fmla="*/ 0 w 4"/>
              <a:gd name="T1" fmla="*/ 0 h 11"/>
              <a:gd name="T2" fmla="*/ 10 w 4"/>
              <a:gd name="T3" fmla="*/ 2 h 11"/>
              <a:gd name="T4" fmla="*/ 16 w 4"/>
              <a:gd name="T5" fmla="*/ 7 h 11"/>
              <a:gd name="T6" fmla="*/ 16 w 4"/>
              <a:gd name="T7" fmla="*/ 9 h 11"/>
              <a:gd name="T8" fmla="*/ 16 w 4"/>
              <a:gd name="T9" fmla="*/ 9 h 11"/>
              <a:gd name="T10" fmla="*/ 16 w 4"/>
              <a:gd name="T11" fmla="*/ 11 h 11"/>
              <a:gd name="T12" fmla="*/ 10 w 4"/>
              <a:gd name="T13" fmla="*/ 9 h 11"/>
              <a:gd name="T14" fmla="*/ 0 w 4"/>
              <a:gd name="T15" fmla="*/ 3 h 11"/>
              <a:gd name="T16" fmla="*/ 0 w 4"/>
              <a:gd name="T17" fmla="*/ 0 h 1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" h="11">
                <a:moveTo>
                  <a:pt x="0" y="0"/>
                </a:moveTo>
                <a:lnTo>
                  <a:pt x="2" y="2"/>
                </a:lnTo>
                <a:lnTo>
                  <a:pt x="4" y="7"/>
                </a:lnTo>
                <a:lnTo>
                  <a:pt x="4" y="9"/>
                </a:lnTo>
                <a:lnTo>
                  <a:pt x="4" y="11"/>
                </a:lnTo>
                <a:lnTo>
                  <a:pt x="2" y="9"/>
                </a:lnTo>
                <a:lnTo>
                  <a:pt x="0" y="3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95" name="Freeform 933"/>
          <p:cNvSpPr>
            <a:spLocks/>
          </p:cNvSpPr>
          <p:nvPr/>
        </p:nvSpPr>
        <p:spPr bwMode="gray">
          <a:xfrm>
            <a:off x="6710999" y="5120907"/>
            <a:ext cx="8186" cy="25498"/>
          </a:xfrm>
          <a:custGeom>
            <a:avLst/>
            <a:gdLst>
              <a:gd name="T0" fmla="*/ 0 w 4"/>
              <a:gd name="T1" fmla="*/ 0 h 14"/>
              <a:gd name="T2" fmla="*/ 2 w 4"/>
              <a:gd name="T3" fmla="*/ 4 h 14"/>
              <a:gd name="T4" fmla="*/ 4 w 4"/>
              <a:gd name="T5" fmla="*/ 10 h 14"/>
              <a:gd name="T6" fmla="*/ 4 w 4"/>
              <a:gd name="T7" fmla="*/ 12 h 14"/>
              <a:gd name="T8" fmla="*/ 4 w 4"/>
              <a:gd name="T9" fmla="*/ 14 h 14"/>
              <a:gd name="T10" fmla="*/ 2 w 4"/>
              <a:gd name="T11" fmla="*/ 14 h 14"/>
              <a:gd name="T12" fmla="*/ 0 w 4"/>
              <a:gd name="T13" fmla="*/ 14 h 14"/>
              <a:gd name="T14" fmla="*/ 0 w 4"/>
              <a:gd name="T15" fmla="*/ 6 h 14"/>
              <a:gd name="T16" fmla="*/ 0 w 4"/>
              <a:gd name="T17" fmla="*/ 0 h 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" h="14">
                <a:moveTo>
                  <a:pt x="0" y="0"/>
                </a:moveTo>
                <a:lnTo>
                  <a:pt x="2" y="4"/>
                </a:lnTo>
                <a:lnTo>
                  <a:pt x="4" y="10"/>
                </a:lnTo>
                <a:lnTo>
                  <a:pt x="4" y="12"/>
                </a:lnTo>
                <a:lnTo>
                  <a:pt x="4" y="14"/>
                </a:lnTo>
                <a:lnTo>
                  <a:pt x="2" y="14"/>
                </a:lnTo>
                <a:lnTo>
                  <a:pt x="0" y="14"/>
                </a:lnTo>
                <a:lnTo>
                  <a:pt x="0" y="6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96" name="Freeform 934"/>
          <p:cNvSpPr>
            <a:spLocks/>
          </p:cNvSpPr>
          <p:nvPr/>
        </p:nvSpPr>
        <p:spPr bwMode="gray">
          <a:xfrm>
            <a:off x="6694645" y="5124537"/>
            <a:ext cx="4092" cy="7286"/>
          </a:xfrm>
          <a:custGeom>
            <a:avLst/>
            <a:gdLst>
              <a:gd name="T0" fmla="*/ 2 w 2"/>
              <a:gd name="T1" fmla="*/ 0 h 4"/>
              <a:gd name="T2" fmla="*/ 2 w 2"/>
              <a:gd name="T3" fmla="*/ 2 h 4"/>
              <a:gd name="T4" fmla="*/ 0 w 2"/>
              <a:gd name="T5" fmla="*/ 4 h 4"/>
              <a:gd name="T6" fmla="*/ 0 w 2"/>
              <a:gd name="T7" fmla="*/ 2 h 4"/>
              <a:gd name="T8" fmla="*/ 2 w 2"/>
              <a:gd name="T9" fmla="*/ 0 h 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" h="4">
                <a:moveTo>
                  <a:pt x="2" y="0"/>
                </a:moveTo>
                <a:lnTo>
                  <a:pt x="2" y="2"/>
                </a:lnTo>
                <a:lnTo>
                  <a:pt x="0" y="4"/>
                </a:lnTo>
                <a:lnTo>
                  <a:pt x="0" y="2"/>
                </a:lnTo>
                <a:lnTo>
                  <a:pt x="2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97" name="Freeform 935"/>
          <p:cNvSpPr>
            <a:spLocks/>
          </p:cNvSpPr>
          <p:nvPr/>
        </p:nvSpPr>
        <p:spPr bwMode="gray">
          <a:xfrm>
            <a:off x="6745805" y="5261123"/>
            <a:ext cx="20464" cy="10929"/>
          </a:xfrm>
          <a:custGeom>
            <a:avLst/>
            <a:gdLst>
              <a:gd name="T0" fmla="*/ 2 w 9"/>
              <a:gd name="T1" fmla="*/ 0 h 6"/>
              <a:gd name="T2" fmla="*/ 0 w 9"/>
              <a:gd name="T3" fmla="*/ 6 h 6"/>
              <a:gd name="T4" fmla="*/ 11 w 9"/>
              <a:gd name="T5" fmla="*/ 4 h 6"/>
              <a:gd name="T6" fmla="*/ 16 w 9"/>
              <a:gd name="T7" fmla="*/ 4 h 6"/>
              <a:gd name="T8" fmla="*/ 16 w 9"/>
              <a:gd name="T9" fmla="*/ 2 h 6"/>
              <a:gd name="T10" fmla="*/ 2 w 9"/>
              <a:gd name="T11" fmla="*/ 0 h 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9" h="6">
                <a:moveTo>
                  <a:pt x="2" y="0"/>
                </a:moveTo>
                <a:lnTo>
                  <a:pt x="0" y="6"/>
                </a:lnTo>
                <a:lnTo>
                  <a:pt x="5" y="4"/>
                </a:lnTo>
                <a:lnTo>
                  <a:pt x="9" y="4"/>
                </a:lnTo>
                <a:lnTo>
                  <a:pt x="9" y="2"/>
                </a:lnTo>
                <a:lnTo>
                  <a:pt x="2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98" name="Freeform 936"/>
          <p:cNvSpPr>
            <a:spLocks/>
          </p:cNvSpPr>
          <p:nvPr/>
        </p:nvSpPr>
        <p:spPr bwMode="gray">
          <a:xfrm>
            <a:off x="6917672" y="5390443"/>
            <a:ext cx="10233" cy="14570"/>
          </a:xfrm>
          <a:custGeom>
            <a:avLst/>
            <a:gdLst>
              <a:gd name="T0" fmla="*/ 0 w 4"/>
              <a:gd name="T1" fmla="*/ 0 h 8"/>
              <a:gd name="T2" fmla="*/ 0 w 4"/>
              <a:gd name="T3" fmla="*/ 4 h 8"/>
              <a:gd name="T4" fmla="*/ 10 w 4"/>
              <a:gd name="T5" fmla="*/ 8 h 8"/>
              <a:gd name="T6" fmla="*/ 10 w 4"/>
              <a:gd name="T7" fmla="*/ 6 h 8"/>
              <a:gd name="T8" fmla="*/ 16 w 4"/>
              <a:gd name="T9" fmla="*/ 2 h 8"/>
              <a:gd name="T10" fmla="*/ 16 w 4"/>
              <a:gd name="T11" fmla="*/ 2 h 8"/>
              <a:gd name="T12" fmla="*/ 16 w 4"/>
              <a:gd name="T13" fmla="*/ 0 h 8"/>
              <a:gd name="T14" fmla="*/ 10 w 4"/>
              <a:gd name="T15" fmla="*/ 0 h 8"/>
              <a:gd name="T16" fmla="*/ 0 w 4"/>
              <a:gd name="T17" fmla="*/ 0 h 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4" h="8">
                <a:moveTo>
                  <a:pt x="0" y="0"/>
                </a:moveTo>
                <a:lnTo>
                  <a:pt x="0" y="4"/>
                </a:lnTo>
                <a:lnTo>
                  <a:pt x="2" y="8"/>
                </a:lnTo>
                <a:lnTo>
                  <a:pt x="2" y="6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199" name="Freeform 937"/>
          <p:cNvSpPr>
            <a:spLocks/>
          </p:cNvSpPr>
          <p:nvPr/>
        </p:nvSpPr>
        <p:spPr bwMode="gray">
          <a:xfrm>
            <a:off x="7034317" y="5397722"/>
            <a:ext cx="12278" cy="14570"/>
          </a:xfrm>
          <a:custGeom>
            <a:avLst/>
            <a:gdLst>
              <a:gd name="T0" fmla="*/ 0 w 6"/>
              <a:gd name="T1" fmla="*/ 0 h 8"/>
              <a:gd name="T2" fmla="*/ 2 w 6"/>
              <a:gd name="T3" fmla="*/ 4 h 8"/>
              <a:gd name="T4" fmla="*/ 2 w 6"/>
              <a:gd name="T5" fmla="*/ 8 h 8"/>
              <a:gd name="T6" fmla="*/ 6 w 6"/>
              <a:gd name="T7" fmla="*/ 8 h 8"/>
              <a:gd name="T8" fmla="*/ 6 w 6"/>
              <a:gd name="T9" fmla="*/ 6 h 8"/>
              <a:gd name="T10" fmla="*/ 4 w 6"/>
              <a:gd name="T11" fmla="*/ 4 h 8"/>
              <a:gd name="T12" fmla="*/ 0 w 6"/>
              <a:gd name="T13" fmla="*/ 0 h 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6" h="8">
                <a:moveTo>
                  <a:pt x="0" y="0"/>
                </a:moveTo>
                <a:lnTo>
                  <a:pt x="2" y="4"/>
                </a:lnTo>
                <a:lnTo>
                  <a:pt x="2" y="8"/>
                </a:lnTo>
                <a:lnTo>
                  <a:pt x="6" y="8"/>
                </a:lnTo>
                <a:lnTo>
                  <a:pt x="6" y="6"/>
                </a:lnTo>
                <a:lnTo>
                  <a:pt x="4" y="4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00" name="Freeform 938"/>
          <p:cNvSpPr>
            <a:spLocks/>
          </p:cNvSpPr>
          <p:nvPr/>
        </p:nvSpPr>
        <p:spPr bwMode="gray">
          <a:xfrm>
            <a:off x="6940195" y="5421399"/>
            <a:ext cx="106413" cy="94709"/>
          </a:xfrm>
          <a:custGeom>
            <a:avLst/>
            <a:gdLst>
              <a:gd name="T0" fmla="*/ 2 w 48"/>
              <a:gd name="T1" fmla="*/ 0 h 52"/>
              <a:gd name="T2" fmla="*/ 2 w 48"/>
              <a:gd name="T3" fmla="*/ 4 h 52"/>
              <a:gd name="T4" fmla="*/ 0 w 48"/>
              <a:gd name="T5" fmla="*/ 6 h 52"/>
              <a:gd name="T6" fmla="*/ 12 w 48"/>
              <a:gd name="T7" fmla="*/ 16 h 52"/>
              <a:gd name="T8" fmla="*/ 16 w 48"/>
              <a:gd name="T9" fmla="*/ 25 h 52"/>
              <a:gd name="T10" fmla="*/ 20 w 48"/>
              <a:gd name="T11" fmla="*/ 27 h 52"/>
              <a:gd name="T12" fmla="*/ 24 w 48"/>
              <a:gd name="T13" fmla="*/ 27 h 52"/>
              <a:gd name="T14" fmla="*/ 20 w 48"/>
              <a:gd name="T15" fmla="*/ 31 h 52"/>
              <a:gd name="T16" fmla="*/ 17 w 48"/>
              <a:gd name="T17" fmla="*/ 33 h 52"/>
              <a:gd name="T18" fmla="*/ 17 w 48"/>
              <a:gd name="T19" fmla="*/ 35 h 52"/>
              <a:gd name="T20" fmla="*/ 20 w 48"/>
              <a:gd name="T21" fmla="*/ 39 h 52"/>
              <a:gd name="T22" fmla="*/ 28 w 48"/>
              <a:gd name="T23" fmla="*/ 43 h 52"/>
              <a:gd name="T24" fmla="*/ 34 w 48"/>
              <a:gd name="T25" fmla="*/ 46 h 52"/>
              <a:gd name="T26" fmla="*/ 34 w 48"/>
              <a:gd name="T27" fmla="*/ 50 h 52"/>
              <a:gd name="T28" fmla="*/ 40 w 48"/>
              <a:gd name="T29" fmla="*/ 52 h 52"/>
              <a:gd name="T30" fmla="*/ 47 w 48"/>
              <a:gd name="T31" fmla="*/ 52 h 52"/>
              <a:gd name="T32" fmla="*/ 51 w 48"/>
              <a:gd name="T33" fmla="*/ 52 h 52"/>
              <a:gd name="T34" fmla="*/ 54 w 48"/>
              <a:gd name="T35" fmla="*/ 50 h 52"/>
              <a:gd name="T36" fmla="*/ 55 w 48"/>
              <a:gd name="T37" fmla="*/ 46 h 52"/>
              <a:gd name="T38" fmla="*/ 58 w 48"/>
              <a:gd name="T39" fmla="*/ 41 h 52"/>
              <a:gd name="T40" fmla="*/ 61 w 48"/>
              <a:gd name="T41" fmla="*/ 43 h 52"/>
              <a:gd name="T42" fmla="*/ 65 w 48"/>
              <a:gd name="T43" fmla="*/ 45 h 52"/>
              <a:gd name="T44" fmla="*/ 68 w 48"/>
              <a:gd name="T45" fmla="*/ 46 h 52"/>
              <a:gd name="T46" fmla="*/ 72 w 48"/>
              <a:gd name="T47" fmla="*/ 45 h 52"/>
              <a:gd name="T48" fmla="*/ 72 w 48"/>
              <a:gd name="T49" fmla="*/ 41 h 52"/>
              <a:gd name="T50" fmla="*/ 72 w 48"/>
              <a:gd name="T51" fmla="*/ 39 h 52"/>
              <a:gd name="T52" fmla="*/ 68 w 48"/>
              <a:gd name="T53" fmla="*/ 33 h 52"/>
              <a:gd name="T54" fmla="*/ 72 w 48"/>
              <a:gd name="T55" fmla="*/ 31 h 52"/>
              <a:gd name="T56" fmla="*/ 72 w 48"/>
              <a:gd name="T57" fmla="*/ 25 h 52"/>
              <a:gd name="T58" fmla="*/ 78 w 48"/>
              <a:gd name="T59" fmla="*/ 25 h 52"/>
              <a:gd name="T60" fmla="*/ 78 w 48"/>
              <a:gd name="T61" fmla="*/ 16 h 52"/>
              <a:gd name="T62" fmla="*/ 74 w 48"/>
              <a:gd name="T63" fmla="*/ 4 h 52"/>
              <a:gd name="T64" fmla="*/ 65 w 48"/>
              <a:gd name="T65" fmla="*/ 8 h 52"/>
              <a:gd name="T66" fmla="*/ 55 w 48"/>
              <a:gd name="T67" fmla="*/ 8 h 52"/>
              <a:gd name="T68" fmla="*/ 47 w 48"/>
              <a:gd name="T69" fmla="*/ 8 h 52"/>
              <a:gd name="T70" fmla="*/ 37 w 48"/>
              <a:gd name="T71" fmla="*/ 8 h 52"/>
              <a:gd name="T72" fmla="*/ 20 w 48"/>
              <a:gd name="T73" fmla="*/ 4 h 52"/>
              <a:gd name="T74" fmla="*/ 2 w 48"/>
              <a:gd name="T75" fmla="*/ 0 h 5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48" h="52">
                <a:moveTo>
                  <a:pt x="2" y="0"/>
                </a:moveTo>
                <a:lnTo>
                  <a:pt x="2" y="4"/>
                </a:lnTo>
                <a:lnTo>
                  <a:pt x="0" y="6"/>
                </a:lnTo>
                <a:lnTo>
                  <a:pt x="6" y="16"/>
                </a:lnTo>
                <a:lnTo>
                  <a:pt x="10" y="25"/>
                </a:lnTo>
                <a:lnTo>
                  <a:pt x="13" y="27"/>
                </a:lnTo>
                <a:lnTo>
                  <a:pt x="15" y="27"/>
                </a:lnTo>
                <a:lnTo>
                  <a:pt x="13" y="31"/>
                </a:lnTo>
                <a:lnTo>
                  <a:pt x="11" y="33"/>
                </a:lnTo>
                <a:lnTo>
                  <a:pt x="11" y="35"/>
                </a:lnTo>
                <a:lnTo>
                  <a:pt x="13" y="39"/>
                </a:lnTo>
                <a:lnTo>
                  <a:pt x="17" y="43"/>
                </a:lnTo>
                <a:lnTo>
                  <a:pt x="21" y="46"/>
                </a:lnTo>
                <a:lnTo>
                  <a:pt x="21" y="50"/>
                </a:lnTo>
                <a:lnTo>
                  <a:pt x="25" y="52"/>
                </a:lnTo>
                <a:lnTo>
                  <a:pt x="29" y="52"/>
                </a:lnTo>
                <a:lnTo>
                  <a:pt x="31" y="52"/>
                </a:lnTo>
                <a:lnTo>
                  <a:pt x="33" y="50"/>
                </a:lnTo>
                <a:lnTo>
                  <a:pt x="34" y="46"/>
                </a:lnTo>
                <a:lnTo>
                  <a:pt x="36" y="41"/>
                </a:lnTo>
                <a:lnTo>
                  <a:pt x="38" y="43"/>
                </a:lnTo>
                <a:lnTo>
                  <a:pt x="40" y="45"/>
                </a:lnTo>
                <a:lnTo>
                  <a:pt x="42" y="46"/>
                </a:lnTo>
                <a:lnTo>
                  <a:pt x="44" y="45"/>
                </a:lnTo>
                <a:lnTo>
                  <a:pt x="44" y="41"/>
                </a:lnTo>
                <a:lnTo>
                  <a:pt x="44" y="39"/>
                </a:lnTo>
                <a:lnTo>
                  <a:pt x="42" y="33"/>
                </a:lnTo>
                <a:lnTo>
                  <a:pt x="44" y="31"/>
                </a:lnTo>
                <a:lnTo>
                  <a:pt x="44" y="25"/>
                </a:lnTo>
                <a:lnTo>
                  <a:pt x="48" y="25"/>
                </a:lnTo>
                <a:lnTo>
                  <a:pt x="48" y="16"/>
                </a:lnTo>
                <a:lnTo>
                  <a:pt x="46" y="4"/>
                </a:lnTo>
                <a:lnTo>
                  <a:pt x="40" y="8"/>
                </a:lnTo>
                <a:lnTo>
                  <a:pt x="34" y="8"/>
                </a:lnTo>
                <a:lnTo>
                  <a:pt x="29" y="8"/>
                </a:lnTo>
                <a:lnTo>
                  <a:pt x="23" y="8"/>
                </a:lnTo>
                <a:lnTo>
                  <a:pt x="13" y="4"/>
                </a:lnTo>
                <a:lnTo>
                  <a:pt x="2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01" name="Freeform 939"/>
          <p:cNvSpPr>
            <a:spLocks/>
          </p:cNvSpPr>
          <p:nvPr/>
        </p:nvSpPr>
        <p:spPr bwMode="gray">
          <a:xfrm>
            <a:off x="6088927" y="4545346"/>
            <a:ext cx="1103004" cy="830533"/>
          </a:xfrm>
          <a:custGeom>
            <a:avLst/>
            <a:gdLst>
              <a:gd name="T0" fmla="*/ 47 w 497"/>
              <a:gd name="T1" fmla="*/ 309 h 456"/>
              <a:gd name="T2" fmla="*/ 37 w 497"/>
              <a:gd name="T3" fmla="*/ 362 h 456"/>
              <a:gd name="T4" fmla="*/ 88 w 497"/>
              <a:gd name="T5" fmla="*/ 380 h 456"/>
              <a:gd name="T6" fmla="*/ 126 w 497"/>
              <a:gd name="T7" fmla="*/ 362 h 456"/>
              <a:gd name="T8" fmla="*/ 194 w 497"/>
              <a:gd name="T9" fmla="*/ 359 h 456"/>
              <a:gd name="T10" fmla="*/ 245 w 497"/>
              <a:gd name="T11" fmla="*/ 341 h 456"/>
              <a:gd name="T12" fmla="*/ 292 w 497"/>
              <a:gd name="T13" fmla="*/ 334 h 456"/>
              <a:gd name="T14" fmla="*/ 410 w 497"/>
              <a:gd name="T15" fmla="*/ 334 h 456"/>
              <a:gd name="T16" fmla="*/ 420 w 497"/>
              <a:gd name="T17" fmla="*/ 345 h 456"/>
              <a:gd name="T18" fmla="*/ 451 w 497"/>
              <a:gd name="T19" fmla="*/ 372 h 456"/>
              <a:gd name="T20" fmla="*/ 497 w 497"/>
              <a:gd name="T21" fmla="*/ 349 h 456"/>
              <a:gd name="T22" fmla="*/ 476 w 497"/>
              <a:gd name="T23" fmla="*/ 380 h 456"/>
              <a:gd name="T24" fmla="*/ 500 w 497"/>
              <a:gd name="T25" fmla="*/ 368 h 456"/>
              <a:gd name="T26" fmla="*/ 526 w 497"/>
              <a:gd name="T27" fmla="*/ 389 h 456"/>
              <a:gd name="T28" fmla="*/ 572 w 497"/>
              <a:gd name="T29" fmla="*/ 441 h 456"/>
              <a:gd name="T30" fmla="*/ 616 w 497"/>
              <a:gd name="T31" fmla="*/ 449 h 456"/>
              <a:gd name="T32" fmla="*/ 640 w 497"/>
              <a:gd name="T33" fmla="*/ 433 h 456"/>
              <a:gd name="T34" fmla="*/ 653 w 497"/>
              <a:gd name="T35" fmla="*/ 449 h 456"/>
              <a:gd name="T36" fmla="*/ 691 w 497"/>
              <a:gd name="T37" fmla="*/ 441 h 456"/>
              <a:gd name="T38" fmla="*/ 734 w 497"/>
              <a:gd name="T39" fmla="*/ 418 h 456"/>
              <a:gd name="T40" fmla="*/ 757 w 497"/>
              <a:gd name="T41" fmla="*/ 362 h 456"/>
              <a:gd name="T42" fmla="*/ 791 w 497"/>
              <a:gd name="T43" fmla="*/ 337 h 456"/>
              <a:gd name="T44" fmla="*/ 798 w 497"/>
              <a:gd name="T45" fmla="*/ 311 h 456"/>
              <a:gd name="T46" fmla="*/ 798 w 497"/>
              <a:gd name="T47" fmla="*/ 265 h 456"/>
              <a:gd name="T48" fmla="*/ 757 w 497"/>
              <a:gd name="T49" fmla="*/ 201 h 456"/>
              <a:gd name="T50" fmla="*/ 721 w 497"/>
              <a:gd name="T51" fmla="*/ 151 h 456"/>
              <a:gd name="T52" fmla="*/ 667 w 497"/>
              <a:gd name="T53" fmla="*/ 109 h 456"/>
              <a:gd name="T54" fmla="*/ 640 w 497"/>
              <a:gd name="T55" fmla="*/ 55 h 456"/>
              <a:gd name="T56" fmla="*/ 618 w 497"/>
              <a:gd name="T57" fmla="*/ 53 h 456"/>
              <a:gd name="T58" fmla="*/ 577 w 497"/>
              <a:gd name="T59" fmla="*/ 19 h 456"/>
              <a:gd name="T60" fmla="*/ 563 w 497"/>
              <a:gd name="T61" fmla="*/ 86 h 456"/>
              <a:gd name="T62" fmla="*/ 538 w 497"/>
              <a:gd name="T63" fmla="*/ 103 h 456"/>
              <a:gd name="T64" fmla="*/ 473 w 497"/>
              <a:gd name="T65" fmla="*/ 73 h 456"/>
              <a:gd name="T66" fmla="*/ 459 w 497"/>
              <a:gd name="T67" fmla="*/ 44 h 456"/>
              <a:gd name="T68" fmla="*/ 469 w 497"/>
              <a:gd name="T69" fmla="*/ 30 h 456"/>
              <a:gd name="T70" fmla="*/ 457 w 497"/>
              <a:gd name="T71" fmla="*/ 15 h 456"/>
              <a:gd name="T72" fmla="*/ 405 w 497"/>
              <a:gd name="T73" fmla="*/ 11 h 456"/>
              <a:gd name="T74" fmla="*/ 380 w 497"/>
              <a:gd name="T75" fmla="*/ 7 h 456"/>
              <a:gd name="T76" fmla="*/ 377 w 497"/>
              <a:gd name="T77" fmla="*/ 21 h 456"/>
              <a:gd name="T78" fmla="*/ 347 w 497"/>
              <a:gd name="T79" fmla="*/ 34 h 456"/>
              <a:gd name="T80" fmla="*/ 332 w 497"/>
              <a:gd name="T81" fmla="*/ 55 h 456"/>
              <a:gd name="T82" fmla="*/ 306 w 497"/>
              <a:gd name="T83" fmla="*/ 61 h 456"/>
              <a:gd name="T84" fmla="*/ 288 w 497"/>
              <a:gd name="T85" fmla="*/ 42 h 456"/>
              <a:gd name="T86" fmla="*/ 253 w 497"/>
              <a:gd name="T87" fmla="*/ 52 h 456"/>
              <a:gd name="T88" fmla="*/ 247 w 497"/>
              <a:gd name="T89" fmla="*/ 67 h 456"/>
              <a:gd name="T90" fmla="*/ 228 w 497"/>
              <a:gd name="T91" fmla="*/ 76 h 456"/>
              <a:gd name="T92" fmla="*/ 215 w 497"/>
              <a:gd name="T93" fmla="*/ 90 h 456"/>
              <a:gd name="T94" fmla="*/ 196 w 497"/>
              <a:gd name="T95" fmla="*/ 84 h 456"/>
              <a:gd name="T96" fmla="*/ 169 w 497"/>
              <a:gd name="T97" fmla="*/ 123 h 456"/>
              <a:gd name="T98" fmla="*/ 110 w 497"/>
              <a:gd name="T99" fmla="*/ 144 h 456"/>
              <a:gd name="T100" fmla="*/ 65 w 497"/>
              <a:gd name="T101" fmla="*/ 151 h 456"/>
              <a:gd name="T102" fmla="*/ 16 w 497"/>
              <a:gd name="T103" fmla="*/ 174 h 456"/>
              <a:gd name="T104" fmla="*/ 4 w 497"/>
              <a:gd name="T105" fmla="*/ 199 h 456"/>
              <a:gd name="T106" fmla="*/ 18 w 497"/>
              <a:gd name="T107" fmla="*/ 236 h 456"/>
              <a:gd name="T108" fmla="*/ 18 w 497"/>
              <a:gd name="T109" fmla="*/ 242 h 456"/>
              <a:gd name="T110" fmla="*/ 22 w 497"/>
              <a:gd name="T111" fmla="*/ 261 h 4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497" h="456">
                <a:moveTo>
                  <a:pt x="21" y="272"/>
                </a:moveTo>
                <a:lnTo>
                  <a:pt x="21" y="276"/>
                </a:lnTo>
                <a:lnTo>
                  <a:pt x="19" y="278"/>
                </a:lnTo>
                <a:lnTo>
                  <a:pt x="23" y="284"/>
                </a:lnTo>
                <a:lnTo>
                  <a:pt x="25" y="289"/>
                </a:lnTo>
                <a:lnTo>
                  <a:pt x="25" y="297"/>
                </a:lnTo>
                <a:lnTo>
                  <a:pt x="25" y="307"/>
                </a:lnTo>
                <a:lnTo>
                  <a:pt x="29" y="309"/>
                </a:lnTo>
                <a:lnTo>
                  <a:pt x="31" y="318"/>
                </a:lnTo>
                <a:lnTo>
                  <a:pt x="31" y="326"/>
                </a:lnTo>
                <a:lnTo>
                  <a:pt x="33" y="326"/>
                </a:lnTo>
                <a:lnTo>
                  <a:pt x="33" y="341"/>
                </a:lnTo>
                <a:lnTo>
                  <a:pt x="31" y="359"/>
                </a:lnTo>
                <a:lnTo>
                  <a:pt x="25" y="359"/>
                </a:lnTo>
                <a:lnTo>
                  <a:pt x="21" y="359"/>
                </a:lnTo>
                <a:lnTo>
                  <a:pt x="23" y="362"/>
                </a:lnTo>
                <a:lnTo>
                  <a:pt x="25" y="366"/>
                </a:lnTo>
                <a:lnTo>
                  <a:pt x="31" y="368"/>
                </a:lnTo>
                <a:lnTo>
                  <a:pt x="35" y="370"/>
                </a:lnTo>
                <a:lnTo>
                  <a:pt x="35" y="374"/>
                </a:lnTo>
                <a:lnTo>
                  <a:pt x="37" y="376"/>
                </a:lnTo>
                <a:lnTo>
                  <a:pt x="42" y="378"/>
                </a:lnTo>
                <a:lnTo>
                  <a:pt x="48" y="376"/>
                </a:lnTo>
                <a:lnTo>
                  <a:pt x="54" y="380"/>
                </a:lnTo>
                <a:lnTo>
                  <a:pt x="60" y="380"/>
                </a:lnTo>
                <a:lnTo>
                  <a:pt x="63" y="376"/>
                </a:lnTo>
                <a:lnTo>
                  <a:pt x="67" y="372"/>
                </a:lnTo>
                <a:lnTo>
                  <a:pt x="69" y="366"/>
                </a:lnTo>
                <a:lnTo>
                  <a:pt x="73" y="370"/>
                </a:lnTo>
                <a:lnTo>
                  <a:pt x="77" y="372"/>
                </a:lnTo>
                <a:lnTo>
                  <a:pt x="77" y="368"/>
                </a:lnTo>
                <a:lnTo>
                  <a:pt x="77" y="362"/>
                </a:lnTo>
                <a:lnTo>
                  <a:pt x="81" y="364"/>
                </a:lnTo>
                <a:lnTo>
                  <a:pt x="85" y="364"/>
                </a:lnTo>
                <a:lnTo>
                  <a:pt x="96" y="362"/>
                </a:lnTo>
                <a:lnTo>
                  <a:pt x="108" y="359"/>
                </a:lnTo>
                <a:lnTo>
                  <a:pt x="109" y="360"/>
                </a:lnTo>
                <a:lnTo>
                  <a:pt x="111" y="362"/>
                </a:lnTo>
                <a:lnTo>
                  <a:pt x="115" y="360"/>
                </a:lnTo>
                <a:lnTo>
                  <a:pt x="119" y="359"/>
                </a:lnTo>
                <a:lnTo>
                  <a:pt x="123" y="360"/>
                </a:lnTo>
                <a:lnTo>
                  <a:pt x="129" y="360"/>
                </a:lnTo>
                <a:lnTo>
                  <a:pt x="133" y="355"/>
                </a:lnTo>
                <a:lnTo>
                  <a:pt x="136" y="347"/>
                </a:lnTo>
                <a:lnTo>
                  <a:pt x="142" y="347"/>
                </a:lnTo>
                <a:lnTo>
                  <a:pt x="146" y="347"/>
                </a:lnTo>
                <a:lnTo>
                  <a:pt x="146" y="343"/>
                </a:lnTo>
                <a:lnTo>
                  <a:pt x="150" y="341"/>
                </a:lnTo>
                <a:lnTo>
                  <a:pt x="154" y="341"/>
                </a:lnTo>
                <a:lnTo>
                  <a:pt x="154" y="339"/>
                </a:lnTo>
                <a:lnTo>
                  <a:pt x="156" y="336"/>
                </a:lnTo>
                <a:lnTo>
                  <a:pt x="157" y="336"/>
                </a:lnTo>
                <a:lnTo>
                  <a:pt x="157" y="334"/>
                </a:lnTo>
                <a:lnTo>
                  <a:pt x="163" y="334"/>
                </a:lnTo>
                <a:lnTo>
                  <a:pt x="169" y="336"/>
                </a:lnTo>
                <a:lnTo>
                  <a:pt x="180" y="334"/>
                </a:lnTo>
                <a:lnTo>
                  <a:pt x="198" y="328"/>
                </a:lnTo>
                <a:lnTo>
                  <a:pt x="213" y="322"/>
                </a:lnTo>
                <a:lnTo>
                  <a:pt x="227" y="322"/>
                </a:lnTo>
                <a:lnTo>
                  <a:pt x="230" y="328"/>
                </a:lnTo>
                <a:lnTo>
                  <a:pt x="234" y="332"/>
                </a:lnTo>
                <a:lnTo>
                  <a:pt x="244" y="332"/>
                </a:lnTo>
                <a:lnTo>
                  <a:pt x="253" y="332"/>
                </a:lnTo>
                <a:lnTo>
                  <a:pt x="253" y="334"/>
                </a:lnTo>
                <a:lnTo>
                  <a:pt x="255" y="337"/>
                </a:lnTo>
                <a:lnTo>
                  <a:pt x="253" y="339"/>
                </a:lnTo>
                <a:lnTo>
                  <a:pt x="257" y="339"/>
                </a:lnTo>
                <a:lnTo>
                  <a:pt x="259" y="339"/>
                </a:lnTo>
                <a:lnTo>
                  <a:pt x="261" y="341"/>
                </a:lnTo>
                <a:lnTo>
                  <a:pt x="259" y="343"/>
                </a:lnTo>
                <a:lnTo>
                  <a:pt x="259" y="345"/>
                </a:lnTo>
                <a:lnTo>
                  <a:pt x="257" y="345"/>
                </a:lnTo>
                <a:lnTo>
                  <a:pt x="259" y="347"/>
                </a:lnTo>
                <a:lnTo>
                  <a:pt x="259" y="349"/>
                </a:lnTo>
                <a:lnTo>
                  <a:pt x="265" y="351"/>
                </a:lnTo>
                <a:lnTo>
                  <a:pt x="269" y="351"/>
                </a:lnTo>
                <a:lnTo>
                  <a:pt x="269" y="360"/>
                </a:lnTo>
                <a:lnTo>
                  <a:pt x="273" y="370"/>
                </a:lnTo>
                <a:lnTo>
                  <a:pt x="275" y="370"/>
                </a:lnTo>
                <a:lnTo>
                  <a:pt x="278" y="372"/>
                </a:lnTo>
                <a:lnTo>
                  <a:pt x="284" y="364"/>
                </a:lnTo>
                <a:lnTo>
                  <a:pt x="290" y="357"/>
                </a:lnTo>
                <a:lnTo>
                  <a:pt x="294" y="357"/>
                </a:lnTo>
                <a:lnTo>
                  <a:pt x="296" y="357"/>
                </a:lnTo>
                <a:lnTo>
                  <a:pt x="299" y="351"/>
                </a:lnTo>
                <a:lnTo>
                  <a:pt x="301" y="347"/>
                </a:lnTo>
                <a:lnTo>
                  <a:pt x="303" y="347"/>
                </a:lnTo>
                <a:lnTo>
                  <a:pt x="305" y="349"/>
                </a:lnTo>
                <a:lnTo>
                  <a:pt x="303" y="353"/>
                </a:lnTo>
                <a:lnTo>
                  <a:pt x="303" y="357"/>
                </a:lnTo>
                <a:lnTo>
                  <a:pt x="299" y="364"/>
                </a:lnTo>
                <a:lnTo>
                  <a:pt x="298" y="368"/>
                </a:lnTo>
                <a:lnTo>
                  <a:pt x="299" y="374"/>
                </a:lnTo>
                <a:lnTo>
                  <a:pt x="299" y="378"/>
                </a:lnTo>
                <a:lnTo>
                  <a:pt x="296" y="380"/>
                </a:lnTo>
                <a:lnTo>
                  <a:pt x="292" y="380"/>
                </a:lnTo>
                <a:lnTo>
                  <a:pt x="292" y="384"/>
                </a:lnTo>
                <a:lnTo>
                  <a:pt x="294" y="384"/>
                </a:lnTo>
                <a:lnTo>
                  <a:pt x="296" y="382"/>
                </a:lnTo>
                <a:lnTo>
                  <a:pt x="301" y="380"/>
                </a:lnTo>
                <a:lnTo>
                  <a:pt x="303" y="378"/>
                </a:lnTo>
                <a:lnTo>
                  <a:pt x="303" y="374"/>
                </a:lnTo>
                <a:lnTo>
                  <a:pt x="303" y="368"/>
                </a:lnTo>
                <a:lnTo>
                  <a:pt x="307" y="368"/>
                </a:lnTo>
                <a:lnTo>
                  <a:pt x="309" y="368"/>
                </a:lnTo>
                <a:lnTo>
                  <a:pt x="307" y="370"/>
                </a:lnTo>
                <a:lnTo>
                  <a:pt x="307" y="372"/>
                </a:lnTo>
                <a:lnTo>
                  <a:pt x="311" y="380"/>
                </a:lnTo>
                <a:lnTo>
                  <a:pt x="313" y="387"/>
                </a:lnTo>
                <a:lnTo>
                  <a:pt x="311" y="393"/>
                </a:lnTo>
                <a:lnTo>
                  <a:pt x="317" y="391"/>
                </a:lnTo>
                <a:lnTo>
                  <a:pt x="323" y="389"/>
                </a:lnTo>
                <a:lnTo>
                  <a:pt x="326" y="407"/>
                </a:lnTo>
                <a:lnTo>
                  <a:pt x="328" y="424"/>
                </a:lnTo>
                <a:lnTo>
                  <a:pt x="332" y="426"/>
                </a:lnTo>
                <a:lnTo>
                  <a:pt x="336" y="428"/>
                </a:lnTo>
                <a:lnTo>
                  <a:pt x="338" y="431"/>
                </a:lnTo>
                <a:lnTo>
                  <a:pt x="340" y="435"/>
                </a:lnTo>
                <a:lnTo>
                  <a:pt x="346" y="439"/>
                </a:lnTo>
                <a:lnTo>
                  <a:pt x="351" y="441"/>
                </a:lnTo>
                <a:lnTo>
                  <a:pt x="353" y="439"/>
                </a:lnTo>
                <a:lnTo>
                  <a:pt x="355" y="437"/>
                </a:lnTo>
                <a:lnTo>
                  <a:pt x="359" y="443"/>
                </a:lnTo>
                <a:lnTo>
                  <a:pt x="363" y="447"/>
                </a:lnTo>
                <a:lnTo>
                  <a:pt x="369" y="451"/>
                </a:lnTo>
                <a:lnTo>
                  <a:pt x="372" y="451"/>
                </a:lnTo>
                <a:lnTo>
                  <a:pt x="376" y="451"/>
                </a:lnTo>
                <a:lnTo>
                  <a:pt x="378" y="449"/>
                </a:lnTo>
                <a:lnTo>
                  <a:pt x="380" y="443"/>
                </a:lnTo>
                <a:lnTo>
                  <a:pt x="384" y="439"/>
                </a:lnTo>
                <a:lnTo>
                  <a:pt x="388" y="439"/>
                </a:lnTo>
                <a:lnTo>
                  <a:pt x="386" y="437"/>
                </a:lnTo>
                <a:lnTo>
                  <a:pt x="386" y="435"/>
                </a:lnTo>
                <a:lnTo>
                  <a:pt x="390" y="433"/>
                </a:lnTo>
                <a:lnTo>
                  <a:pt x="394" y="430"/>
                </a:lnTo>
                <a:lnTo>
                  <a:pt x="394" y="433"/>
                </a:lnTo>
                <a:lnTo>
                  <a:pt x="395" y="435"/>
                </a:lnTo>
                <a:lnTo>
                  <a:pt x="392" y="437"/>
                </a:lnTo>
                <a:lnTo>
                  <a:pt x="390" y="441"/>
                </a:lnTo>
                <a:lnTo>
                  <a:pt x="395" y="439"/>
                </a:lnTo>
                <a:lnTo>
                  <a:pt x="399" y="439"/>
                </a:lnTo>
                <a:lnTo>
                  <a:pt x="401" y="439"/>
                </a:lnTo>
                <a:lnTo>
                  <a:pt x="395" y="445"/>
                </a:lnTo>
                <a:lnTo>
                  <a:pt x="401" y="449"/>
                </a:lnTo>
                <a:lnTo>
                  <a:pt x="407" y="451"/>
                </a:lnTo>
                <a:lnTo>
                  <a:pt x="409" y="455"/>
                </a:lnTo>
                <a:lnTo>
                  <a:pt x="409" y="456"/>
                </a:lnTo>
                <a:lnTo>
                  <a:pt x="411" y="455"/>
                </a:lnTo>
                <a:lnTo>
                  <a:pt x="411" y="451"/>
                </a:lnTo>
                <a:lnTo>
                  <a:pt x="415" y="451"/>
                </a:lnTo>
                <a:lnTo>
                  <a:pt x="417" y="451"/>
                </a:lnTo>
                <a:lnTo>
                  <a:pt x="424" y="441"/>
                </a:lnTo>
                <a:lnTo>
                  <a:pt x="426" y="431"/>
                </a:lnTo>
                <a:lnTo>
                  <a:pt x="440" y="431"/>
                </a:lnTo>
                <a:lnTo>
                  <a:pt x="449" y="431"/>
                </a:lnTo>
                <a:lnTo>
                  <a:pt x="451" y="430"/>
                </a:lnTo>
                <a:lnTo>
                  <a:pt x="453" y="428"/>
                </a:lnTo>
                <a:lnTo>
                  <a:pt x="453" y="424"/>
                </a:lnTo>
                <a:lnTo>
                  <a:pt x="455" y="420"/>
                </a:lnTo>
                <a:lnTo>
                  <a:pt x="451" y="418"/>
                </a:lnTo>
                <a:lnTo>
                  <a:pt x="449" y="412"/>
                </a:lnTo>
                <a:lnTo>
                  <a:pt x="453" y="410"/>
                </a:lnTo>
                <a:lnTo>
                  <a:pt x="455" y="408"/>
                </a:lnTo>
                <a:lnTo>
                  <a:pt x="457" y="401"/>
                </a:lnTo>
                <a:lnTo>
                  <a:pt x="457" y="391"/>
                </a:lnTo>
                <a:lnTo>
                  <a:pt x="463" y="382"/>
                </a:lnTo>
                <a:lnTo>
                  <a:pt x="466" y="372"/>
                </a:lnTo>
                <a:lnTo>
                  <a:pt x="466" y="362"/>
                </a:lnTo>
                <a:lnTo>
                  <a:pt x="466" y="355"/>
                </a:lnTo>
                <a:lnTo>
                  <a:pt x="468" y="355"/>
                </a:lnTo>
                <a:lnTo>
                  <a:pt x="472" y="355"/>
                </a:lnTo>
                <a:lnTo>
                  <a:pt x="472" y="353"/>
                </a:lnTo>
                <a:lnTo>
                  <a:pt x="472" y="349"/>
                </a:lnTo>
                <a:lnTo>
                  <a:pt x="478" y="345"/>
                </a:lnTo>
                <a:lnTo>
                  <a:pt x="486" y="341"/>
                </a:lnTo>
                <a:lnTo>
                  <a:pt x="486" y="337"/>
                </a:lnTo>
                <a:lnTo>
                  <a:pt x="486" y="336"/>
                </a:lnTo>
                <a:lnTo>
                  <a:pt x="486" y="332"/>
                </a:lnTo>
                <a:lnTo>
                  <a:pt x="489" y="332"/>
                </a:lnTo>
                <a:lnTo>
                  <a:pt x="491" y="328"/>
                </a:lnTo>
                <a:lnTo>
                  <a:pt x="491" y="326"/>
                </a:lnTo>
                <a:lnTo>
                  <a:pt x="491" y="318"/>
                </a:lnTo>
                <a:lnTo>
                  <a:pt x="491" y="314"/>
                </a:lnTo>
                <a:lnTo>
                  <a:pt x="491" y="311"/>
                </a:lnTo>
                <a:lnTo>
                  <a:pt x="491" y="301"/>
                </a:lnTo>
                <a:lnTo>
                  <a:pt x="491" y="289"/>
                </a:lnTo>
                <a:lnTo>
                  <a:pt x="495" y="289"/>
                </a:lnTo>
                <a:lnTo>
                  <a:pt x="497" y="286"/>
                </a:lnTo>
                <a:lnTo>
                  <a:pt x="497" y="282"/>
                </a:lnTo>
                <a:lnTo>
                  <a:pt x="497" y="274"/>
                </a:lnTo>
                <a:lnTo>
                  <a:pt x="495" y="270"/>
                </a:lnTo>
                <a:lnTo>
                  <a:pt x="491" y="265"/>
                </a:lnTo>
                <a:lnTo>
                  <a:pt x="489" y="257"/>
                </a:lnTo>
                <a:lnTo>
                  <a:pt x="491" y="242"/>
                </a:lnTo>
                <a:lnTo>
                  <a:pt x="489" y="224"/>
                </a:lnTo>
                <a:lnTo>
                  <a:pt x="478" y="217"/>
                </a:lnTo>
                <a:lnTo>
                  <a:pt x="478" y="213"/>
                </a:lnTo>
                <a:lnTo>
                  <a:pt x="478" y="209"/>
                </a:lnTo>
                <a:lnTo>
                  <a:pt x="472" y="205"/>
                </a:lnTo>
                <a:lnTo>
                  <a:pt x="466" y="201"/>
                </a:lnTo>
                <a:lnTo>
                  <a:pt x="465" y="194"/>
                </a:lnTo>
                <a:lnTo>
                  <a:pt x="465" y="182"/>
                </a:lnTo>
                <a:lnTo>
                  <a:pt x="457" y="178"/>
                </a:lnTo>
                <a:lnTo>
                  <a:pt x="449" y="174"/>
                </a:lnTo>
                <a:lnTo>
                  <a:pt x="449" y="169"/>
                </a:lnTo>
                <a:lnTo>
                  <a:pt x="449" y="161"/>
                </a:lnTo>
                <a:lnTo>
                  <a:pt x="447" y="155"/>
                </a:lnTo>
                <a:lnTo>
                  <a:pt x="443" y="151"/>
                </a:lnTo>
                <a:lnTo>
                  <a:pt x="440" y="151"/>
                </a:lnTo>
                <a:lnTo>
                  <a:pt x="441" y="147"/>
                </a:lnTo>
                <a:lnTo>
                  <a:pt x="443" y="146"/>
                </a:lnTo>
                <a:lnTo>
                  <a:pt x="443" y="144"/>
                </a:lnTo>
                <a:lnTo>
                  <a:pt x="441" y="140"/>
                </a:lnTo>
                <a:lnTo>
                  <a:pt x="424" y="132"/>
                </a:lnTo>
                <a:lnTo>
                  <a:pt x="411" y="123"/>
                </a:lnTo>
                <a:lnTo>
                  <a:pt x="409" y="109"/>
                </a:lnTo>
                <a:lnTo>
                  <a:pt x="409" y="96"/>
                </a:lnTo>
                <a:lnTo>
                  <a:pt x="405" y="88"/>
                </a:lnTo>
                <a:lnTo>
                  <a:pt x="399" y="80"/>
                </a:lnTo>
                <a:lnTo>
                  <a:pt x="399" y="69"/>
                </a:lnTo>
                <a:lnTo>
                  <a:pt x="399" y="57"/>
                </a:lnTo>
                <a:lnTo>
                  <a:pt x="397" y="57"/>
                </a:lnTo>
                <a:lnTo>
                  <a:pt x="394" y="57"/>
                </a:lnTo>
                <a:lnTo>
                  <a:pt x="394" y="55"/>
                </a:lnTo>
                <a:lnTo>
                  <a:pt x="392" y="53"/>
                </a:lnTo>
                <a:lnTo>
                  <a:pt x="390" y="53"/>
                </a:lnTo>
                <a:lnTo>
                  <a:pt x="390" y="52"/>
                </a:lnTo>
                <a:lnTo>
                  <a:pt x="390" y="48"/>
                </a:lnTo>
                <a:lnTo>
                  <a:pt x="388" y="50"/>
                </a:lnTo>
                <a:lnTo>
                  <a:pt x="384" y="50"/>
                </a:lnTo>
                <a:lnTo>
                  <a:pt x="384" y="53"/>
                </a:lnTo>
                <a:lnTo>
                  <a:pt x="380" y="53"/>
                </a:lnTo>
                <a:lnTo>
                  <a:pt x="378" y="52"/>
                </a:lnTo>
                <a:lnTo>
                  <a:pt x="376" y="34"/>
                </a:lnTo>
                <a:lnTo>
                  <a:pt x="374" y="23"/>
                </a:lnTo>
                <a:lnTo>
                  <a:pt x="369" y="11"/>
                </a:lnTo>
                <a:lnTo>
                  <a:pt x="363" y="0"/>
                </a:lnTo>
                <a:lnTo>
                  <a:pt x="361" y="0"/>
                </a:lnTo>
                <a:lnTo>
                  <a:pt x="357" y="0"/>
                </a:lnTo>
                <a:lnTo>
                  <a:pt x="355" y="19"/>
                </a:lnTo>
                <a:lnTo>
                  <a:pt x="355" y="36"/>
                </a:lnTo>
                <a:lnTo>
                  <a:pt x="353" y="38"/>
                </a:lnTo>
                <a:lnTo>
                  <a:pt x="351" y="38"/>
                </a:lnTo>
                <a:lnTo>
                  <a:pt x="351" y="59"/>
                </a:lnTo>
                <a:lnTo>
                  <a:pt x="351" y="78"/>
                </a:lnTo>
                <a:lnTo>
                  <a:pt x="349" y="80"/>
                </a:lnTo>
                <a:lnTo>
                  <a:pt x="347" y="80"/>
                </a:lnTo>
                <a:lnTo>
                  <a:pt x="347" y="86"/>
                </a:lnTo>
                <a:lnTo>
                  <a:pt x="347" y="90"/>
                </a:lnTo>
                <a:lnTo>
                  <a:pt x="344" y="94"/>
                </a:lnTo>
                <a:lnTo>
                  <a:pt x="344" y="98"/>
                </a:lnTo>
                <a:lnTo>
                  <a:pt x="344" y="101"/>
                </a:lnTo>
                <a:lnTo>
                  <a:pt x="342" y="101"/>
                </a:lnTo>
                <a:lnTo>
                  <a:pt x="340" y="103"/>
                </a:lnTo>
                <a:lnTo>
                  <a:pt x="336" y="103"/>
                </a:lnTo>
                <a:lnTo>
                  <a:pt x="330" y="103"/>
                </a:lnTo>
                <a:lnTo>
                  <a:pt x="326" y="98"/>
                </a:lnTo>
                <a:lnTo>
                  <a:pt x="324" y="92"/>
                </a:lnTo>
                <a:lnTo>
                  <a:pt x="323" y="92"/>
                </a:lnTo>
                <a:lnTo>
                  <a:pt x="319" y="92"/>
                </a:lnTo>
                <a:lnTo>
                  <a:pt x="311" y="84"/>
                </a:lnTo>
                <a:lnTo>
                  <a:pt x="305" y="76"/>
                </a:lnTo>
                <a:lnTo>
                  <a:pt x="298" y="75"/>
                </a:lnTo>
                <a:lnTo>
                  <a:pt x="290" y="73"/>
                </a:lnTo>
                <a:lnTo>
                  <a:pt x="290" y="69"/>
                </a:lnTo>
                <a:lnTo>
                  <a:pt x="284" y="67"/>
                </a:lnTo>
                <a:lnTo>
                  <a:pt x="278" y="63"/>
                </a:lnTo>
                <a:lnTo>
                  <a:pt x="278" y="57"/>
                </a:lnTo>
                <a:lnTo>
                  <a:pt x="278" y="50"/>
                </a:lnTo>
                <a:lnTo>
                  <a:pt x="280" y="50"/>
                </a:lnTo>
                <a:lnTo>
                  <a:pt x="282" y="48"/>
                </a:lnTo>
                <a:lnTo>
                  <a:pt x="282" y="44"/>
                </a:lnTo>
                <a:lnTo>
                  <a:pt x="284" y="40"/>
                </a:lnTo>
                <a:lnTo>
                  <a:pt x="282" y="38"/>
                </a:lnTo>
                <a:lnTo>
                  <a:pt x="280" y="36"/>
                </a:lnTo>
                <a:lnTo>
                  <a:pt x="284" y="36"/>
                </a:lnTo>
                <a:lnTo>
                  <a:pt x="290" y="36"/>
                </a:lnTo>
                <a:lnTo>
                  <a:pt x="290" y="34"/>
                </a:lnTo>
                <a:lnTo>
                  <a:pt x="290" y="30"/>
                </a:lnTo>
                <a:lnTo>
                  <a:pt x="288" y="30"/>
                </a:lnTo>
                <a:lnTo>
                  <a:pt x="288" y="27"/>
                </a:lnTo>
                <a:lnTo>
                  <a:pt x="290" y="25"/>
                </a:lnTo>
                <a:lnTo>
                  <a:pt x="294" y="23"/>
                </a:lnTo>
                <a:lnTo>
                  <a:pt x="292" y="15"/>
                </a:lnTo>
                <a:lnTo>
                  <a:pt x="290" y="17"/>
                </a:lnTo>
                <a:lnTo>
                  <a:pt x="282" y="19"/>
                </a:lnTo>
                <a:lnTo>
                  <a:pt x="280" y="15"/>
                </a:lnTo>
                <a:lnTo>
                  <a:pt x="271" y="15"/>
                </a:lnTo>
                <a:lnTo>
                  <a:pt x="259" y="13"/>
                </a:lnTo>
                <a:lnTo>
                  <a:pt x="257" y="13"/>
                </a:lnTo>
                <a:lnTo>
                  <a:pt x="253" y="11"/>
                </a:lnTo>
                <a:lnTo>
                  <a:pt x="251" y="7"/>
                </a:lnTo>
                <a:lnTo>
                  <a:pt x="250" y="9"/>
                </a:lnTo>
                <a:lnTo>
                  <a:pt x="248" y="11"/>
                </a:lnTo>
                <a:lnTo>
                  <a:pt x="244" y="11"/>
                </a:lnTo>
                <a:lnTo>
                  <a:pt x="244" y="9"/>
                </a:lnTo>
                <a:lnTo>
                  <a:pt x="240" y="7"/>
                </a:lnTo>
                <a:lnTo>
                  <a:pt x="236" y="4"/>
                </a:lnTo>
                <a:lnTo>
                  <a:pt x="232" y="4"/>
                </a:lnTo>
                <a:lnTo>
                  <a:pt x="230" y="4"/>
                </a:lnTo>
                <a:lnTo>
                  <a:pt x="232" y="5"/>
                </a:lnTo>
                <a:lnTo>
                  <a:pt x="234" y="7"/>
                </a:lnTo>
                <a:lnTo>
                  <a:pt x="242" y="13"/>
                </a:lnTo>
                <a:lnTo>
                  <a:pt x="246" y="15"/>
                </a:lnTo>
                <a:lnTo>
                  <a:pt x="246" y="17"/>
                </a:lnTo>
                <a:lnTo>
                  <a:pt x="246" y="19"/>
                </a:lnTo>
                <a:lnTo>
                  <a:pt x="244" y="21"/>
                </a:lnTo>
                <a:lnTo>
                  <a:pt x="242" y="19"/>
                </a:lnTo>
                <a:lnTo>
                  <a:pt x="242" y="23"/>
                </a:lnTo>
                <a:lnTo>
                  <a:pt x="232" y="21"/>
                </a:lnTo>
                <a:lnTo>
                  <a:pt x="223" y="17"/>
                </a:lnTo>
                <a:lnTo>
                  <a:pt x="221" y="21"/>
                </a:lnTo>
                <a:lnTo>
                  <a:pt x="221" y="23"/>
                </a:lnTo>
                <a:lnTo>
                  <a:pt x="217" y="21"/>
                </a:lnTo>
                <a:lnTo>
                  <a:pt x="215" y="19"/>
                </a:lnTo>
                <a:lnTo>
                  <a:pt x="213" y="25"/>
                </a:lnTo>
                <a:lnTo>
                  <a:pt x="213" y="28"/>
                </a:lnTo>
                <a:lnTo>
                  <a:pt x="213" y="34"/>
                </a:lnTo>
                <a:lnTo>
                  <a:pt x="215" y="36"/>
                </a:lnTo>
                <a:lnTo>
                  <a:pt x="211" y="36"/>
                </a:lnTo>
                <a:lnTo>
                  <a:pt x="207" y="36"/>
                </a:lnTo>
                <a:lnTo>
                  <a:pt x="207" y="40"/>
                </a:lnTo>
                <a:lnTo>
                  <a:pt x="207" y="46"/>
                </a:lnTo>
                <a:lnTo>
                  <a:pt x="204" y="48"/>
                </a:lnTo>
                <a:lnTo>
                  <a:pt x="200" y="50"/>
                </a:lnTo>
                <a:lnTo>
                  <a:pt x="204" y="55"/>
                </a:lnTo>
                <a:lnTo>
                  <a:pt x="205" y="57"/>
                </a:lnTo>
                <a:lnTo>
                  <a:pt x="204" y="59"/>
                </a:lnTo>
                <a:lnTo>
                  <a:pt x="198" y="61"/>
                </a:lnTo>
                <a:lnTo>
                  <a:pt x="194" y="59"/>
                </a:lnTo>
                <a:lnTo>
                  <a:pt x="192" y="57"/>
                </a:lnTo>
                <a:lnTo>
                  <a:pt x="188" y="57"/>
                </a:lnTo>
                <a:lnTo>
                  <a:pt x="188" y="61"/>
                </a:lnTo>
                <a:lnTo>
                  <a:pt x="188" y="65"/>
                </a:lnTo>
                <a:lnTo>
                  <a:pt x="182" y="67"/>
                </a:lnTo>
                <a:lnTo>
                  <a:pt x="184" y="61"/>
                </a:lnTo>
                <a:lnTo>
                  <a:pt x="184" y="55"/>
                </a:lnTo>
                <a:lnTo>
                  <a:pt x="182" y="52"/>
                </a:lnTo>
                <a:lnTo>
                  <a:pt x="179" y="48"/>
                </a:lnTo>
                <a:lnTo>
                  <a:pt x="179" y="46"/>
                </a:lnTo>
                <a:lnTo>
                  <a:pt x="177" y="42"/>
                </a:lnTo>
                <a:lnTo>
                  <a:pt x="169" y="44"/>
                </a:lnTo>
                <a:lnTo>
                  <a:pt x="163" y="44"/>
                </a:lnTo>
                <a:lnTo>
                  <a:pt x="163" y="48"/>
                </a:lnTo>
                <a:lnTo>
                  <a:pt x="161" y="53"/>
                </a:lnTo>
                <a:lnTo>
                  <a:pt x="159" y="53"/>
                </a:lnTo>
                <a:lnTo>
                  <a:pt x="159" y="50"/>
                </a:lnTo>
                <a:lnTo>
                  <a:pt x="156" y="50"/>
                </a:lnTo>
                <a:lnTo>
                  <a:pt x="156" y="52"/>
                </a:lnTo>
                <a:lnTo>
                  <a:pt x="157" y="53"/>
                </a:lnTo>
                <a:lnTo>
                  <a:pt x="154" y="53"/>
                </a:lnTo>
                <a:lnTo>
                  <a:pt x="156" y="57"/>
                </a:lnTo>
                <a:lnTo>
                  <a:pt x="156" y="61"/>
                </a:lnTo>
                <a:lnTo>
                  <a:pt x="152" y="61"/>
                </a:lnTo>
                <a:lnTo>
                  <a:pt x="150" y="61"/>
                </a:lnTo>
                <a:lnTo>
                  <a:pt x="152" y="63"/>
                </a:lnTo>
                <a:lnTo>
                  <a:pt x="152" y="67"/>
                </a:lnTo>
                <a:lnTo>
                  <a:pt x="150" y="65"/>
                </a:lnTo>
                <a:lnTo>
                  <a:pt x="146" y="63"/>
                </a:lnTo>
                <a:lnTo>
                  <a:pt x="144" y="65"/>
                </a:lnTo>
                <a:lnTo>
                  <a:pt x="142" y="67"/>
                </a:lnTo>
                <a:lnTo>
                  <a:pt x="142" y="73"/>
                </a:lnTo>
                <a:lnTo>
                  <a:pt x="142" y="75"/>
                </a:lnTo>
                <a:lnTo>
                  <a:pt x="142" y="78"/>
                </a:lnTo>
                <a:lnTo>
                  <a:pt x="140" y="76"/>
                </a:lnTo>
                <a:lnTo>
                  <a:pt x="134" y="75"/>
                </a:lnTo>
                <a:lnTo>
                  <a:pt x="133" y="75"/>
                </a:lnTo>
                <a:lnTo>
                  <a:pt x="131" y="76"/>
                </a:lnTo>
                <a:lnTo>
                  <a:pt x="131" y="82"/>
                </a:lnTo>
                <a:lnTo>
                  <a:pt x="131" y="88"/>
                </a:lnTo>
                <a:lnTo>
                  <a:pt x="133" y="88"/>
                </a:lnTo>
                <a:lnTo>
                  <a:pt x="133" y="90"/>
                </a:lnTo>
                <a:lnTo>
                  <a:pt x="133" y="92"/>
                </a:lnTo>
                <a:lnTo>
                  <a:pt x="133" y="94"/>
                </a:lnTo>
                <a:lnTo>
                  <a:pt x="131" y="96"/>
                </a:lnTo>
                <a:lnTo>
                  <a:pt x="129" y="94"/>
                </a:lnTo>
                <a:lnTo>
                  <a:pt x="125" y="90"/>
                </a:lnTo>
                <a:lnTo>
                  <a:pt x="123" y="84"/>
                </a:lnTo>
                <a:lnTo>
                  <a:pt x="123" y="82"/>
                </a:lnTo>
                <a:lnTo>
                  <a:pt x="121" y="84"/>
                </a:lnTo>
                <a:lnTo>
                  <a:pt x="115" y="88"/>
                </a:lnTo>
                <a:lnTo>
                  <a:pt x="115" y="96"/>
                </a:lnTo>
                <a:lnTo>
                  <a:pt x="113" y="101"/>
                </a:lnTo>
                <a:lnTo>
                  <a:pt x="113" y="107"/>
                </a:lnTo>
                <a:lnTo>
                  <a:pt x="115" y="109"/>
                </a:lnTo>
                <a:lnTo>
                  <a:pt x="109" y="113"/>
                </a:lnTo>
                <a:lnTo>
                  <a:pt x="104" y="119"/>
                </a:lnTo>
                <a:lnTo>
                  <a:pt x="104" y="123"/>
                </a:lnTo>
                <a:lnTo>
                  <a:pt x="102" y="126"/>
                </a:lnTo>
                <a:lnTo>
                  <a:pt x="92" y="130"/>
                </a:lnTo>
                <a:lnTo>
                  <a:pt x="81" y="132"/>
                </a:lnTo>
                <a:lnTo>
                  <a:pt x="79" y="136"/>
                </a:lnTo>
                <a:lnTo>
                  <a:pt x="75" y="136"/>
                </a:lnTo>
                <a:lnTo>
                  <a:pt x="73" y="134"/>
                </a:lnTo>
                <a:lnTo>
                  <a:pt x="71" y="140"/>
                </a:lnTo>
                <a:lnTo>
                  <a:pt x="67" y="144"/>
                </a:lnTo>
                <a:lnTo>
                  <a:pt x="63" y="144"/>
                </a:lnTo>
                <a:lnTo>
                  <a:pt x="60" y="144"/>
                </a:lnTo>
                <a:lnTo>
                  <a:pt x="58" y="147"/>
                </a:lnTo>
                <a:lnTo>
                  <a:pt x="50" y="147"/>
                </a:lnTo>
                <a:lnTo>
                  <a:pt x="46" y="146"/>
                </a:lnTo>
                <a:lnTo>
                  <a:pt x="44" y="149"/>
                </a:lnTo>
                <a:lnTo>
                  <a:pt x="44" y="151"/>
                </a:lnTo>
                <a:lnTo>
                  <a:pt x="40" y="151"/>
                </a:lnTo>
                <a:lnTo>
                  <a:pt x="37" y="151"/>
                </a:lnTo>
                <a:lnTo>
                  <a:pt x="37" y="153"/>
                </a:lnTo>
                <a:lnTo>
                  <a:pt x="27" y="161"/>
                </a:lnTo>
                <a:lnTo>
                  <a:pt x="19" y="169"/>
                </a:lnTo>
                <a:lnTo>
                  <a:pt x="17" y="171"/>
                </a:lnTo>
                <a:lnTo>
                  <a:pt x="14" y="172"/>
                </a:lnTo>
                <a:lnTo>
                  <a:pt x="14" y="174"/>
                </a:lnTo>
                <a:lnTo>
                  <a:pt x="10" y="174"/>
                </a:lnTo>
                <a:lnTo>
                  <a:pt x="12" y="169"/>
                </a:lnTo>
                <a:lnTo>
                  <a:pt x="10" y="171"/>
                </a:lnTo>
                <a:lnTo>
                  <a:pt x="8" y="171"/>
                </a:lnTo>
                <a:lnTo>
                  <a:pt x="8" y="174"/>
                </a:lnTo>
                <a:lnTo>
                  <a:pt x="6" y="176"/>
                </a:lnTo>
                <a:lnTo>
                  <a:pt x="8" y="186"/>
                </a:lnTo>
                <a:lnTo>
                  <a:pt x="8" y="195"/>
                </a:lnTo>
                <a:lnTo>
                  <a:pt x="4" y="199"/>
                </a:lnTo>
                <a:lnTo>
                  <a:pt x="0" y="201"/>
                </a:lnTo>
                <a:lnTo>
                  <a:pt x="2" y="205"/>
                </a:lnTo>
                <a:lnTo>
                  <a:pt x="4" y="207"/>
                </a:lnTo>
                <a:lnTo>
                  <a:pt x="4" y="209"/>
                </a:lnTo>
                <a:lnTo>
                  <a:pt x="10" y="217"/>
                </a:lnTo>
                <a:lnTo>
                  <a:pt x="12" y="226"/>
                </a:lnTo>
                <a:lnTo>
                  <a:pt x="12" y="232"/>
                </a:lnTo>
                <a:lnTo>
                  <a:pt x="12" y="236"/>
                </a:lnTo>
                <a:lnTo>
                  <a:pt x="10" y="234"/>
                </a:lnTo>
                <a:lnTo>
                  <a:pt x="6" y="234"/>
                </a:lnTo>
                <a:lnTo>
                  <a:pt x="6" y="232"/>
                </a:lnTo>
                <a:lnTo>
                  <a:pt x="6" y="228"/>
                </a:lnTo>
                <a:lnTo>
                  <a:pt x="4" y="230"/>
                </a:lnTo>
                <a:lnTo>
                  <a:pt x="4" y="234"/>
                </a:lnTo>
                <a:lnTo>
                  <a:pt x="10" y="240"/>
                </a:lnTo>
                <a:lnTo>
                  <a:pt x="12" y="242"/>
                </a:lnTo>
                <a:lnTo>
                  <a:pt x="12" y="243"/>
                </a:lnTo>
                <a:lnTo>
                  <a:pt x="6" y="242"/>
                </a:lnTo>
                <a:lnTo>
                  <a:pt x="2" y="240"/>
                </a:lnTo>
                <a:lnTo>
                  <a:pt x="2" y="243"/>
                </a:lnTo>
                <a:lnTo>
                  <a:pt x="8" y="249"/>
                </a:lnTo>
                <a:lnTo>
                  <a:pt x="14" y="255"/>
                </a:lnTo>
                <a:lnTo>
                  <a:pt x="14" y="261"/>
                </a:lnTo>
                <a:lnTo>
                  <a:pt x="14" y="266"/>
                </a:lnTo>
                <a:lnTo>
                  <a:pt x="17" y="270"/>
                </a:lnTo>
                <a:lnTo>
                  <a:pt x="21" y="27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02" name="Freeform 940"/>
          <p:cNvSpPr>
            <a:spLocks noEditPoints="1"/>
          </p:cNvSpPr>
          <p:nvPr/>
        </p:nvSpPr>
        <p:spPr bwMode="gray">
          <a:xfrm>
            <a:off x="4177587" y="3006308"/>
            <a:ext cx="96181" cy="80139"/>
          </a:xfrm>
          <a:custGeom>
            <a:avLst/>
            <a:gdLst>
              <a:gd name="T0" fmla="*/ 4 w 43"/>
              <a:gd name="T1" fmla="*/ 2 h 44"/>
              <a:gd name="T2" fmla="*/ 4 w 43"/>
              <a:gd name="T3" fmla="*/ 6 h 44"/>
              <a:gd name="T4" fmla="*/ 4 w 43"/>
              <a:gd name="T5" fmla="*/ 12 h 44"/>
              <a:gd name="T6" fmla="*/ 2 w 43"/>
              <a:gd name="T7" fmla="*/ 14 h 44"/>
              <a:gd name="T8" fmla="*/ 0 w 43"/>
              <a:gd name="T9" fmla="*/ 18 h 44"/>
              <a:gd name="T10" fmla="*/ 12 w 43"/>
              <a:gd name="T11" fmla="*/ 21 h 44"/>
              <a:gd name="T12" fmla="*/ 23 w 43"/>
              <a:gd name="T13" fmla="*/ 25 h 44"/>
              <a:gd name="T14" fmla="*/ 31 w 43"/>
              <a:gd name="T15" fmla="*/ 29 h 44"/>
              <a:gd name="T16" fmla="*/ 31 w 43"/>
              <a:gd name="T17" fmla="*/ 33 h 44"/>
              <a:gd name="T18" fmla="*/ 34 w 43"/>
              <a:gd name="T19" fmla="*/ 31 h 44"/>
              <a:gd name="T20" fmla="*/ 39 w 43"/>
              <a:gd name="T21" fmla="*/ 31 h 44"/>
              <a:gd name="T22" fmla="*/ 47 w 43"/>
              <a:gd name="T23" fmla="*/ 31 h 44"/>
              <a:gd name="T24" fmla="*/ 47 w 43"/>
              <a:gd name="T25" fmla="*/ 33 h 44"/>
              <a:gd name="T26" fmla="*/ 50 w 43"/>
              <a:gd name="T27" fmla="*/ 33 h 44"/>
              <a:gd name="T28" fmla="*/ 56 w 43"/>
              <a:gd name="T29" fmla="*/ 37 h 44"/>
              <a:gd name="T30" fmla="*/ 60 w 43"/>
              <a:gd name="T31" fmla="*/ 41 h 44"/>
              <a:gd name="T32" fmla="*/ 62 w 43"/>
              <a:gd name="T33" fmla="*/ 44 h 44"/>
              <a:gd name="T34" fmla="*/ 62 w 43"/>
              <a:gd name="T35" fmla="*/ 43 h 44"/>
              <a:gd name="T36" fmla="*/ 70 w 43"/>
              <a:gd name="T37" fmla="*/ 41 h 44"/>
              <a:gd name="T38" fmla="*/ 73 w 43"/>
              <a:gd name="T39" fmla="*/ 39 h 44"/>
              <a:gd name="T40" fmla="*/ 73 w 43"/>
              <a:gd name="T41" fmla="*/ 39 h 44"/>
              <a:gd name="T42" fmla="*/ 73 w 43"/>
              <a:gd name="T43" fmla="*/ 35 h 44"/>
              <a:gd name="T44" fmla="*/ 73 w 43"/>
              <a:gd name="T45" fmla="*/ 31 h 44"/>
              <a:gd name="T46" fmla="*/ 70 w 43"/>
              <a:gd name="T47" fmla="*/ 29 h 44"/>
              <a:gd name="T48" fmla="*/ 67 w 43"/>
              <a:gd name="T49" fmla="*/ 29 h 44"/>
              <a:gd name="T50" fmla="*/ 60 w 43"/>
              <a:gd name="T51" fmla="*/ 27 h 44"/>
              <a:gd name="T52" fmla="*/ 56 w 43"/>
              <a:gd name="T53" fmla="*/ 25 h 44"/>
              <a:gd name="T54" fmla="*/ 62 w 43"/>
              <a:gd name="T55" fmla="*/ 21 h 44"/>
              <a:gd name="T56" fmla="*/ 60 w 43"/>
              <a:gd name="T57" fmla="*/ 21 h 44"/>
              <a:gd name="T58" fmla="*/ 56 w 43"/>
              <a:gd name="T59" fmla="*/ 20 h 44"/>
              <a:gd name="T60" fmla="*/ 50 w 43"/>
              <a:gd name="T61" fmla="*/ 16 h 44"/>
              <a:gd name="T62" fmla="*/ 47 w 43"/>
              <a:gd name="T63" fmla="*/ 16 h 44"/>
              <a:gd name="T64" fmla="*/ 50 w 43"/>
              <a:gd name="T65" fmla="*/ 14 h 44"/>
              <a:gd name="T66" fmla="*/ 50 w 43"/>
              <a:gd name="T67" fmla="*/ 10 h 44"/>
              <a:gd name="T68" fmla="*/ 47 w 43"/>
              <a:gd name="T69" fmla="*/ 8 h 44"/>
              <a:gd name="T70" fmla="*/ 43 w 43"/>
              <a:gd name="T71" fmla="*/ 6 h 44"/>
              <a:gd name="T72" fmla="*/ 37 w 43"/>
              <a:gd name="T73" fmla="*/ 6 h 44"/>
              <a:gd name="T74" fmla="*/ 34 w 43"/>
              <a:gd name="T75" fmla="*/ 6 h 44"/>
              <a:gd name="T76" fmla="*/ 34 w 43"/>
              <a:gd name="T77" fmla="*/ 2 h 44"/>
              <a:gd name="T78" fmla="*/ 31 w 43"/>
              <a:gd name="T79" fmla="*/ 2 h 44"/>
              <a:gd name="T80" fmla="*/ 23 w 43"/>
              <a:gd name="T81" fmla="*/ 0 h 44"/>
              <a:gd name="T82" fmla="*/ 14 w 43"/>
              <a:gd name="T83" fmla="*/ 2 h 44"/>
              <a:gd name="T84" fmla="*/ 4 w 43"/>
              <a:gd name="T85" fmla="*/ 2 h 44"/>
              <a:gd name="T86" fmla="*/ 31 w 43"/>
              <a:gd name="T87" fmla="*/ 20 h 44"/>
              <a:gd name="T88" fmla="*/ 37 w 43"/>
              <a:gd name="T89" fmla="*/ 21 h 44"/>
              <a:gd name="T90" fmla="*/ 39 w 43"/>
              <a:gd name="T91" fmla="*/ 23 h 44"/>
              <a:gd name="T92" fmla="*/ 37 w 43"/>
              <a:gd name="T93" fmla="*/ 23 h 44"/>
              <a:gd name="T94" fmla="*/ 31 w 43"/>
              <a:gd name="T95" fmla="*/ 23 h 44"/>
              <a:gd name="T96" fmla="*/ 31 w 43"/>
              <a:gd name="T97" fmla="*/ 23 h 44"/>
              <a:gd name="T98" fmla="*/ 27 w 43"/>
              <a:gd name="T99" fmla="*/ 21 h 44"/>
              <a:gd name="T100" fmla="*/ 27 w 43"/>
              <a:gd name="T101" fmla="*/ 20 h 44"/>
              <a:gd name="T102" fmla="*/ 31 w 43"/>
              <a:gd name="T103" fmla="*/ 20 h 4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43" h="44">
                <a:moveTo>
                  <a:pt x="4" y="2"/>
                </a:moveTo>
                <a:lnTo>
                  <a:pt x="4" y="6"/>
                </a:lnTo>
                <a:lnTo>
                  <a:pt x="4" y="12"/>
                </a:lnTo>
                <a:lnTo>
                  <a:pt x="2" y="14"/>
                </a:lnTo>
                <a:lnTo>
                  <a:pt x="0" y="18"/>
                </a:lnTo>
                <a:lnTo>
                  <a:pt x="6" y="21"/>
                </a:lnTo>
                <a:lnTo>
                  <a:pt x="14" y="25"/>
                </a:lnTo>
                <a:lnTo>
                  <a:pt x="18" y="29"/>
                </a:lnTo>
                <a:lnTo>
                  <a:pt x="18" y="33"/>
                </a:lnTo>
                <a:lnTo>
                  <a:pt x="20" y="31"/>
                </a:lnTo>
                <a:lnTo>
                  <a:pt x="23" y="31"/>
                </a:lnTo>
                <a:lnTo>
                  <a:pt x="27" y="31"/>
                </a:lnTo>
                <a:lnTo>
                  <a:pt x="27" y="33"/>
                </a:lnTo>
                <a:lnTo>
                  <a:pt x="29" y="33"/>
                </a:lnTo>
                <a:lnTo>
                  <a:pt x="33" y="37"/>
                </a:lnTo>
                <a:lnTo>
                  <a:pt x="35" y="41"/>
                </a:lnTo>
                <a:lnTo>
                  <a:pt x="37" y="44"/>
                </a:lnTo>
                <a:lnTo>
                  <a:pt x="37" y="43"/>
                </a:lnTo>
                <a:lnTo>
                  <a:pt x="41" y="41"/>
                </a:lnTo>
                <a:lnTo>
                  <a:pt x="43" y="39"/>
                </a:lnTo>
                <a:lnTo>
                  <a:pt x="43" y="35"/>
                </a:lnTo>
                <a:lnTo>
                  <a:pt x="43" y="31"/>
                </a:lnTo>
                <a:lnTo>
                  <a:pt x="41" y="29"/>
                </a:lnTo>
                <a:lnTo>
                  <a:pt x="39" y="29"/>
                </a:lnTo>
                <a:lnTo>
                  <a:pt x="35" y="27"/>
                </a:lnTo>
                <a:lnTo>
                  <a:pt x="33" y="25"/>
                </a:lnTo>
                <a:lnTo>
                  <a:pt x="37" y="21"/>
                </a:lnTo>
                <a:lnTo>
                  <a:pt x="35" y="21"/>
                </a:lnTo>
                <a:lnTo>
                  <a:pt x="33" y="20"/>
                </a:lnTo>
                <a:lnTo>
                  <a:pt x="29" y="16"/>
                </a:lnTo>
                <a:lnTo>
                  <a:pt x="27" y="16"/>
                </a:lnTo>
                <a:lnTo>
                  <a:pt x="29" y="14"/>
                </a:lnTo>
                <a:lnTo>
                  <a:pt x="29" y="10"/>
                </a:lnTo>
                <a:lnTo>
                  <a:pt x="27" y="8"/>
                </a:lnTo>
                <a:lnTo>
                  <a:pt x="25" y="6"/>
                </a:lnTo>
                <a:lnTo>
                  <a:pt x="22" y="6"/>
                </a:lnTo>
                <a:lnTo>
                  <a:pt x="20" y="6"/>
                </a:lnTo>
                <a:lnTo>
                  <a:pt x="20" y="2"/>
                </a:lnTo>
                <a:lnTo>
                  <a:pt x="18" y="2"/>
                </a:lnTo>
                <a:lnTo>
                  <a:pt x="14" y="0"/>
                </a:lnTo>
                <a:lnTo>
                  <a:pt x="8" y="2"/>
                </a:lnTo>
                <a:lnTo>
                  <a:pt x="4" y="2"/>
                </a:lnTo>
                <a:close/>
                <a:moveTo>
                  <a:pt x="18" y="20"/>
                </a:moveTo>
                <a:lnTo>
                  <a:pt x="22" y="21"/>
                </a:lnTo>
                <a:lnTo>
                  <a:pt x="23" y="23"/>
                </a:lnTo>
                <a:lnTo>
                  <a:pt x="22" y="23"/>
                </a:lnTo>
                <a:lnTo>
                  <a:pt x="18" y="23"/>
                </a:lnTo>
                <a:lnTo>
                  <a:pt x="16" y="21"/>
                </a:lnTo>
                <a:lnTo>
                  <a:pt x="16" y="20"/>
                </a:lnTo>
                <a:lnTo>
                  <a:pt x="18" y="2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03" name="Freeform 941"/>
          <p:cNvSpPr>
            <a:spLocks noEditPoints="1"/>
          </p:cNvSpPr>
          <p:nvPr/>
        </p:nvSpPr>
        <p:spPr bwMode="gray">
          <a:xfrm>
            <a:off x="3285335" y="4335884"/>
            <a:ext cx="358118" cy="397053"/>
          </a:xfrm>
          <a:custGeom>
            <a:avLst/>
            <a:gdLst>
              <a:gd name="T0" fmla="*/ 21 w 162"/>
              <a:gd name="T1" fmla="*/ 11 h 218"/>
              <a:gd name="T2" fmla="*/ 32 w 162"/>
              <a:gd name="T3" fmla="*/ 1 h 218"/>
              <a:gd name="T4" fmla="*/ 18 w 162"/>
              <a:gd name="T5" fmla="*/ 1 h 218"/>
              <a:gd name="T6" fmla="*/ 16 w 162"/>
              <a:gd name="T7" fmla="*/ 3 h 218"/>
              <a:gd name="T8" fmla="*/ 6 w 162"/>
              <a:gd name="T9" fmla="*/ 13 h 218"/>
              <a:gd name="T10" fmla="*/ 16 w 162"/>
              <a:gd name="T11" fmla="*/ 32 h 218"/>
              <a:gd name="T12" fmla="*/ 39 w 162"/>
              <a:gd name="T13" fmla="*/ 23 h 218"/>
              <a:gd name="T14" fmla="*/ 79 w 162"/>
              <a:gd name="T15" fmla="*/ 23 h 218"/>
              <a:gd name="T16" fmla="*/ 122 w 162"/>
              <a:gd name="T17" fmla="*/ 30 h 218"/>
              <a:gd name="T18" fmla="*/ 125 w 162"/>
              <a:gd name="T19" fmla="*/ 42 h 218"/>
              <a:gd name="T20" fmla="*/ 132 w 162"/>
              <a:gd name="T21" fmla="*/ 55 h 218"/>
              <a:gd name="T22" fmla="*/ 153 w 162"/>
              <a:gd name="T23" fmla="*/ 55 h 218"/>
              <a:gd name="T24" fmla="*/ 165 w 162"/>
              <a:gd name="T25" fmla="*/ 51 h 218"/>
              <a:gd name="T26" fmla="*/ 170 w 162"/>
              <a:gd name="T27" fmla="*/ 42 h 218"/>
              <a:gd name="T28" fmla="*/ 186 w 162"/>
              <a:gd name="T29" fmla="*/ 42 h 218"/>
              <a:gd name="T30" fmla="*/ 204 w 162"/>
              <a:gd name="T31" fmla="*/ 49 h 218"/>
              <a:gd name="T32" fmla="*/ 214 w 162"/>
              <a:gd name="T33" fmla="*/ 61 h 218"/>
              <a:gd name="T34" fmla="*/ 216 w 162"/>
              <a:gd name="T35" fmla="*/ 74 h 218"/>
              <a:gd name="T36" fmla="*/ 220 w 162"/>
              <a:gd name="T37" fmla="*/ 84 h 218"/>
              <a:gd name="T38" fmla="*/ 218 w 162"/>
              <a:gd name="T39" fmla="*/ 96 h 218"/>
              <a:gd name="T40" fmla="*/ 224 w 162"/>
              <a:gd name="T41" fmla="*/ 107 h 218"/>
              <a:gd name="T42" fmla="*/ 238 w 162"/>
              <a:gd name="T43" fmla="*/ 103 h 218"/>
              <a:gd name="T44" fmla="*/ 254 w 162"/>
              <a:gd name="T45" fmla="*/ 107 h 218"/>
              <a:gd name="T46" fmla="*/ 254 w 162"/>
              <a:gd name="T47" fmla="*/ 120 h 218"/>
              <a:gd name="T48" fmla="*/ 254 w 162"/>
              <a:gd name="T49" fmla="*/ 130 h 218"/>
              <a:gd name="T50" fmla="*/ 207 w 162"/>
              <a:gd name="T51" fmla="*/ 188 h 218"/>
              <a:gd name="T52" fmla="*/ 218 w 162"/>
              <a:gd name="T53" fmla="*/ 199 h 218"/>
              <a:gd name="T54" fmla="*/ 235 w 162"/>
              <a:gd name="T55" fmla="*/ 213 h 218"/>
              <a:gd name="T56" fmla="*/ 185 w 162"/>
              <a:gd name="T57" fmla="*/ 216 h 218"/>
              <a:gd name="T58" fmla="*/ 165 w 162"/>
              <a:gd name="T59" fmla="*/ 216 h 218"/>
              <a:gd name="T60" fmla="*/ 145 w 162"/>
              <a:gd name="T61" fmla="*/ 213 h 218"/>
              <a:gd name="T62" fmla="*/ 132 w 162"/>
              <a:gd name="T63" fmla="*/ 205 h 218"/>
              <a:gd name="T64" fmla="*/ 33 w 162"/>
              <a:gd name="T65" fmla="*/ 201 h 218"/>
              <a:gd name="T66" fmla="*/ 6 w 162"/>
              <a:gd name="T67" fmla="*/ 205 h 218"/>
              <a:gd name="T68" fmla="*/ 0 w 162"/>
              <a:gd name="T69" fmla="*/ 180 h 218"/>
              <a:gd name="T70" fmla="*/ 16 w 162"/>
              <a:gd name="T71" fmla="*/ 155 h 218"/>
              <a:gd name="T72" fmla="*/ 29 w 162"/>
              <a:gd name="T73" fmla="*/ 142 h 218"/>
              <a:gd name="T74" fmla="*/ 33 w 162"/>
              <a:gd name="T75" fmla="*/ 132 h 218"/>
              <a:gd name="T76" fmla="*/ 42 w 162"/>
              <a:gd name="T77" fmla="*/ 111 h 218"/>
              <a:gd name="T78" fmla="*/ 33 w 162"/>
              <a:gd name="T79" fmla="*/ 96 h 218"/>
              <a:gd name="T80" fmla="*/ 36 w 162"/>
              <a:gd name="T81" fmla="*/ 67 h 218"/>
              <a:gd name="T82" fmla="*/ 29 w 162"/>
              <a:gd name="T83" fmla="*/ 46 h 218"/>
              <a:gd name="T84" fmla="*/ 16 w 162"/>
              <a:gd name="T85" fmla="*/ 36 h 218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62" h="218">
                <a:moveTo>
                  <a:pt x="4" y="17"/>
                </a:moveTo>
                <a:lnTo>
                  <a:pt x="16" y="11"/>
                </a:lnTo>
                <a:lnTo>
                  <a:pt x="14" y="11"/>
                </a:lnTo>
                <a:lnTo>
                  <a:pt x="16" y="7"/>
                </a:lnTo>
                <a:lnTo>
                  <a:pt x="18" y="3"/>
                </a:lnTo>
                <a:lnTo>
                  <a:pt x="20" y="1"/>
                </a:lnTo>
                <a:lnTo>
                  <a:pt x="18" y="0"/>
                </a:lnTo>
                <a:lnTo>
                  <a:pt x="14" y="0"/>
                </a:lnTo>
                <a:lnTo>
                  <a:pt x="12" y="1"/>
                </a:lnTo>
                <a:lnTo>
                  <a:pt x="14" y="3"/>
                </a:lnTo>
                <a:lnTo>
                  <a:pt x="12" y="3"/>
                </a:lnTo>
                <a:lnTo>
                  <a:pt x="10" y="3"/>
                </a:lnTo>
                <a:lnTo>
                  <a:pt x="4" y="5"/>
                </a:lnTo>
                <a:lnTo>
                  <a:pt x="2" y="7"/>
                </a:lnTo>
                <a:lnTo>
                  <a:pt x="6" y="13"/>
                </a:lnTo>
                <a:lnTo>
                  <a:pt x="6" y="15"/>
                </a:lnTo>
                <a:lnTo>
                  <a:pt x="4" y="17"/>
                </a:lnTo>
                <a:close/>
                <a:moveTo>
                  <a:pt x="10" y="32"/>
                </a:moveTo>
                <a:lnTo>
                  <a:pt x="14" y="30"/>
                </a:lnTo>
                <a:lnTo>
                  <a:pt x="21" y="26"/>
                </a:lnTo>
                <a:lnTo>
                  <a:pt x="25" y="23"/>
                </a:lnTo>
                <a:lnTo>
                  <a:pt x="33" y="23"/>
                </a:lnTo>
                <a:lnTo>
                  <a:pt x="45" y="23"/>
                </a:lnTo>
                <a:lnTo>
                  <a:pt x="50" y="23"/>
                </a:lnTo>
                <a:lnTo>
                  <a:pt x="75" y="23"/>
                </a:lnTo>
                <a:lnTo>
                  <a:pt x="75" y="26"/>
                </a:lnTo>
                <a:lnTo>
                  <a:pt x="77" y="30"/>
                </a:lnTo>
                <a:lnTo>
                  <a:pt x="77" y="34"/>
                </a:lnTo>
                <a:lnTo>
                  <a:pt x="77" y="38"/>
                </a:lnTo>
                <a:lnTo>
                  <a:pt x="79" y="42"/>
                </a:lnTo>
                <a:lnTo>
                  <a:pt x="79" y="48"/>
                </a:lnTo>
                <a:lnTo>
                  <a:pt x="81" y="51"/>
                </a:lnTo>
                <a:lnTo>
                  <a:pt x="83" y="55"/>
                </a:lnTo>
                <a:lnTo>
                  <a:pt x="87" y="57"/>
                </a:lnTo>
                <a:lnTo>
                  <a:pt x="92" y="57"/>
                </a:lnTo>
                <a:lnTo>
                  <a:pt x="96" y="55"/>
                </a:lnTo>
                <a:lnTo>
                  <a:pt x="98" y="53"/>
                </a:lnTo>
                <a:lnTo>
                  <a:pt x="102" y="53"/>
                </a:lnTo>
                <a:lnTo>
                  <a:pt x="104" y="51"/>
                </a:lnTo>
                <a:lnTo>
                  <a:pt x="102" y="48"/>
                </a:lnTo>
                <a:lnTo>
                  <a:pt x="102" y="42"/>
                </a:lnTo>
                <a:lnTo>
                  <a:pt x="106" y="42"/>
                </a:lnTo>
                <a:lnTo>
                  <a:pt x="110" y="42"/>
                </a:lnTo>
                <a:lnTo>
                  <a:pt x="116" y="42"/>
                </a:lnTo>
                <a:lnTo>
                  <a:pt x="117" y="42"/>
                </a:lnTo>
                <a:lnTo>
                  <a:pt x="117" y="46"/>
                </a:lnTo>
                <a:lnTo>
                  <a:pt x="123" y="46"/>
                </a:lnTo>
                <a:lnTo>
                  <a:pt x="129" y="49"/>
                </a:lnTo>
                <a:lnTo>
                  <a:pt x="129" y="55"/>
                </a:lnTo>
                <a:lnTo>
                  <a:pt x="131" y="57"/>
                </a:lnTo>
                <a:lnTo>
                  <a:pt x="133" y="61"/>
                </a:lnTo>
                <a:lnTo>
                  <a:pt x="131" y="65"/>
                </a:lnTo>
                <a:lnTo>
                  <a:pt x="133" y="71"/>
                </a:lnTo>
                <a:lnTo>
                  <a:pt x="135" y="74"/>
                </a:lnTo>
                <a:lnTo>
                  <a:pt x="135" y="78"/>
                </a:lnTo>
                <a:lnTo>
                  <a:pt x="137" y="82"/>
                </a:lnTo>
                <a:lnTo>
                  <a:pt x="139" y="84"/>
                </a:lnTo>
                <a:lnTo>
                  <a:pt x="137" y="88"/>
                </a:lnTo>
                <a:lnTo>
                  <a:pt x="137" y="92"/>
                </a:lnTo>
                <a:lnTo>
                  <a:pt x="137" y="96"/>
                </a:lnTo>
                <a:lnTo>
                  <a:pt x="137" y="101"/>
                </a:lnTo>
                <a:lnTo>
                  <a:pt x="139" y="105"/>
                </a:lnTo>
                <a:lnTo>
                  <a:pt x="142" y="107"/>
                </a:lnTo>
                <a:lnTo>
                  <a:pt x="144" y="105"/>
                </a:lnTo>
                <a:lnTo>
                  <a:pt x="148" y="103"/>
                </a:lnTo>
                <a:lnTo>
                  <a:pt x="150" y="103"/>
                </a:lnTo>
                <a:lnTo>
                  <a:pt x="156" y="103"/>
                </a:lnTo>
                <a:lnTo>
                  <a:pt x="160" y="103"/>
                </a:lnTo>
                <a:lnTo>
                  <a:pt x="160" y="107"/>
                </a:lnTo>
                <a:lnTo>
                  <a:pt x="162" y="113"/>
                </a:lnTo>
                <a:lnTo>
                  <a:pt x="160" y="117"/>
                </a:lnTo>
                <a:lnTo>
                  <a:pt x="160" y="120"/>
                </a:lnTo>
                <a:lnTo>
                  <a:pt x="160" y="124"/>
                </a:lnTo>
                <a:lnTo>
                  <a:pt x="160" y="126"/>
                </a:lnTo>
                <a:lnTo>
                  <a:pt x="160" y="130"/>
                </a:lnTo>
                <a:lnTo>
                  <a:pt x="160" y="132"/>
                </a:lnTo>
                <a:lnTo>
                  <a:pt x="133" y="132"/>
                </a:lnTo>
                <a:lnTo>
                  <a:pt x="131" y="188"/>
                </a:lnTo>
                <a:lnTo>
                  <a:pt x="133" y="190"/>
                </a:lnTo>
                <a:lnTo>
                  <a:pt x="135" y="193"/>
                </a:lnTo>
                <a:lnTo>
                  <a:pt x="137" y="199"/>
                </a:lnTo>
                <a:lnTo>
                  <a:pt x="140" y="203"/>
                </a:lnTo>
                <a:lnTo>
                  <a:pt x="144" y="211"/>
                </a:lnTo>
                <a:lnTo>
                  <a:pt x="148" y="213"/>
                </a:lnTo>
                <a:lnTo>
                  <a:pt x="146" y="214"/>
                </a:lnTo>
                <a:lnTo>
                  <a:pt x="119" y="218"/>
                </a:lnTo>
                <a:lnTo>
                  <a:pt x="116" y="216"/>
                </a:lnTo>
                <a:lnTo>
                  <a:pt x="110" y="216"/>
                </a:lnTo>
                <a:lnTo>
                  <a:pt x="108" y="214"/>
                </a:lnTo>
                <a:lnTo>
                  <a:pt x="104" y="216"/>
                </a:lnTo>
                <a:lnTo>
                  <a:pt x="100" y="214"/>
                </a:lnTo>
                <a:lnTo>
                  <a:pt x="94" y="213"/>
                </a:lnTo>
                <a:lnTo>
                  <a:pt x="91" y="213"/>
                </a:lnTo>
                <a:lnTo>
                  <a:pt x="89" y="211"/>
                </a:lnTo>
                <a:lnTo>
                  <a:pt x="85" y="209"/>
                </a:lnTo>
                <a:lnTo>
                  <a:pt x="83" y="205"/>
                </a:lnTo>
                <a:lnTo>
                  <a:pt x="27" y="205"/>
                </a:lnTo>
                <a:lnTo>
                  <a:pt x="25" y="203"/>
                </a:lnTo>
                <a:lnTo>
                  <a:pt x="21" y="201"/>
                </a:lnTo>
                <a:lnTo>
                  <a:pt x="18" y="203"/>
                </a:lnTo>
                <a:lnTo>
                  <a:pt x="14" y="205"/>
                </a:lnTo>
                <a:lnTo>
                  <a:pt x="6" y="205"/>
                </a:lnTo>
                <a:lnTo>
                  <a:pt x="0" y="205"/>
                </a:lnTo>
                <a:lnTo>
                  <a:pt x="0" y="190"/>
                </a:lnTo>
                <a:lnTo>
                  <a:pt x="0" y="180"/>
                </a:lnTo>
                <a:lnTo>
                  <a:pt x="4" y="172"/>
                </a:lnTo>
                <a:lnTo>
                  <a:pt x="10" y="165"/>
                </a:lnTo>
                <a:lnTo>
                  <a:pt x="10" y="155"/>
                </a:lnTo>
                <a:lnTo>
                  <a:pt x="12" y="143"/>
                </a:lnTo>
                <a:lnTo>
                  <a:pt x="14" y="143"/>
                </a:lnTo>
                <a:lnTo>
                  <a:pt x="18" y="142"/>
                </a:lnTo>
                <a:lnTo>
                  <a:pt x="18" y="140"/>
                </a:lnTo>
                <a:lnTo>
                  <a:pt x="18" y="136"/>
                </a:lnTo>
                <a:lnTo>
                  <a:pt x="21" y="132"/>
                </a:lnTo>
                <a:lnTo>
                  <a:pt x="25" y="126"/>
                </a:lnTo>
                <a:lnTo>
                  <a:pt x="27" y="119"/>
                </a:lnTo>
                <a:lnTo>
                  <a:pt x="27" y="111"/>
                </a:lnTo>
                <a:lnTo>
                  <a:pt x="25" y="103"/>
                </a:lnTo>
                <a:lnTo>
                  <a:pt x="23" y="96"/>
                </a:lnTo>
                <a:lnTo>
                  <a:pt x="21" y="96"/>
                </a:lnTo>
                <a:lnTo>
                  <a:pt x="20" y="94"/>
                </a:lnTo>
                <a:lnTo>
                  <a:pt x="21" y="82"/>
                </a:lnTo>
                <a:lnTo>
                  <a:pt x="23" y="67"/>
                </a:lnTo>
                <a:lnTo>
                  <a:pt x="20" y="63"/>
                </a:lnTo>
                <a:lnTo>
                  <a:pt x="20" y="55"/>
                </a:lnTo>
                <a:lnTo>
                  <a:pt x="18" y="46"/>
                </a:lnTo>
                <a:lnTo>
                  <a:pt x="14" y="44"/>
                </a:lnTo>
                <a:lnTo>
                  <a:pt x="12" y="40"/>
                </a:lnTo>
                <a:lnTo>
                  <a:pt x="10" y="36"/>
                </a:lnTo>
                <a:lnTo>
                  <a:pt x="10" y="3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04" name="Freeform 942"/>
          <p:cNvSpPr>
            <a:spLocks/>
          </p:cNvSpPr>
          <p:nvPr/>
        </p:nvSpPr>
        <p:spPr bwMode="gray">
          <a:xfrm>
            <a:off x="3015209" y="2971708"/>
            <a:ext cx="10233" cy="7286"/>
          </a:xfrm>
          <a:custGeom>
            <a:avLst/>
            <a:gdLst>
              <a:gd name="T0" fmla="*/ 5 w 5"/>
              <a:gd name="T1" fmla="*/ 2 h 4"/>
              <a:gd name="T2" fmla="*/ 1 w 5"/>
              <a:gd name="T3" fmla="*/ 4 h 4"/>
              <a:gd name="T4" fmla="*/ 0 w 5"/>
              <a:gd name="T5" fmla="*/ 0 h 4"/>
              <a:gd name="T6" fmla="*/ 1 w 5"/>
              <a:gd name="T7" fmla="*/ 0 h 4"/>
              <a:gd name="T8" fmla="*/ 3 w 5"/>
              <a:gd name="T9" fmla="*/ 0 h 4"/>
              <a:gd name="T10" fmla="*/ 5 w 5"/>
              <a:gd name="T11" fmla="*/ 2 h 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" h="4">
                <a:moveTo>
                  <a:pt x="5" y="2"/>
                </a:moveTo>
                <a:lnTo>
                  <a:pt x="1" y="4"/>
                </a:lnTo>
                <a:lnTo>
                  <a:pt x="0" y="0"/>
                </a:lnTo>
                <a:lnTo>
                  <a:pt x="1" y="0"/>
                </a:lnTo>
                <a:lnTo>
                  <a:pt x="3" y="0"/>
                </a:lnTo>
                <a:lnTo>
                  <a:pt x="5" y="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05" name="Freeform 943"/>
          <p:cNvSpPr>
            <a:spLocks/>
          </p:cNvSpPr>
          <p:nvPr/>
        </p:nvSpPr>
        <p:spPr bwMode="gray">
          <a:xfrm>
            <a:off x="2747177" y="3142929"/>
            <a:ext cx="538201" cy="528189"/>
          </a:xfrm>
          <a:custGeom>
            <a:avLst/>
            <a:gdLst>
              <a:gd name="T0" fmla="*/ 0 w 243"/>
              <a:gd name="T1" fmla="*/ 167 h 290"/>
              <a:gd name="T2" fmla="*/ 196 w 243"/>
              <a:gd name="T3" fmla="*/ 259 h 290"/>
              <a:gd name="T4" fmla="*/ 199 w 243"/>
              <a:gd name="T5" fmla="*/ 265 h 290"/>
              <a:gd name="T6" fmla="*/ 215 w 243"/>
              <a:gd name="T7" fmla="*/ 269 h 290"/>
              <a:gd name="T8" fmla="*/ 220 w 243"/>
              <a:gd name="T9" fmla="*/ 277 h 290"/>
              <a:gd name="T10" fmla="*/ 220 w 243"/>
              <a:gd name="T11" fmla="*/ 284 h 290"/>
              <a:gd name="T12" fmla="*/ 220 w 243"/>
              <a:gd name="T13" fmla="*/ 290 h 290"/>
              <a:gd name="T14" fmla="*/ 241 w 243"/>
              <a:gd name="T15" fmla="*/ 288 h 290"/>
              <a:gd name="T16" fmla="*/ 282 w 243"/>
              <a:gd name="T17" fmla="*/ 273 h 290"/>
              <a:gd name="T18" fmla="*/ 386 w 243"/>
              <a:gd name="T19" fmla="*/ 219 h 290"/>
              <a:gd name="T20" fmla="*/ 376 w 243"/>
              <a:gd name="T21" fmla="*/ 213 h 290"/>
              <a:gd name="T22" fmla="*/ 365 w 243"/>
              <a:gd name="T23" fmla="*/ 209 h 290"/>
              <a:gd name="T24" fmla="*/ 351 w 243"/>
              <a:gd name="T25" fmla="*/ 206 h 290"/>
              <a:gd name="T26" fmla="*/ 350 w 243"/>
              <a:gd name="T27" fmla="*/ 196 h 290"/>
              <a:gd name="T28" fmla="*/ 339 w 243"/>
              <a:gd name="T29" fmla="*/ 188 h 290"/>
              <a:gd name="T30" fmla="*/ 329 w 243"/>
              <a:gd name="T31" fmla="*/ 181 h 290"/>
              <a:gd name="T32" fmla="*/ 337 w 243"/>
              <a:gd name="T33" fmla="*/ 177 h 290"/>
              <a:gd name="T34" fmla="*/ 343 w 243"/>
              <a:gd name="T35" fmla="*/ 161 h 290"/>
              <a:gd name="T36" fmla="*/ 343 w 243"/>
              <a:gd name="T37" fmla="*/ 154 h 290"/>
              <a:gd name="T38" fmla="*/ 343 w 243"/>
              <a:gd name="T39" fmla="*/ 148 h 290"/>
              <a:gd name="T40" fmla="*/ 339 w 243"/>
              <a:gd name="T41" fmla="*/ 140 h 290"/>
              <a:gd name="T42" fmla="*/ 339 w 243"/>
              <a:gd name="T43" fmla="*/ 113 h 290"/>
              <a:gd name="T44" fmla="*/ 343 w 243"/>
              <a:gd name="T45" fmla="*/ 110 h 290"/>
              <a:gd name="T46" fmla="*/ 337 w 243"/>
              <a:gd name="T47" fmla="*/ 81 h 290"/>
              <a:gd name="T48" fmla="*/ 324 w 243"/>
              <a:gd name="T49" fmla="*/ 73 h 290"/>
              <a:gd name="T50" fmla="*/ 313 w 243"/>
              <a:gd name="T51" fmla="*/ 65 h 290"/>
              <a:gd name="T52" fmla="*/ 310 w 243"/>
              <a:gd name="T53" fmla="*/ 60 h 290"/>
              <a:gd name="T54" fmla="*/ 310 w 243"/>
              <a:gd name="T55" fmla="*/ 48 h 290"/>
              <a:gd name="T56" fmla="*/ 319 w 243"/>
              <a:gd name="T57" fmla="*/ 44 h 290"/>
              <a:gd name="T58" fmla="*/ 327 w 243"/>
              <a:gd name="T59" fmla="*/ 37 h 290"/>
              <a:gd name="T60" fmla="*/ 327 w 243"/>
              <a:gd name="T61" fmla="*/ 27 h 290"/>
              <a:gd name="T62" fmla="*/ 327 w 243"/>
              <a:gd name="T63" fmla="*/ 16 h 290"/>
              <a:gd name="T64" fmla="*/ 319 w 243"/>
              <a:gd name="T65" fmla="*/ 8 h 290"/>
              <a:gd name="T66" fmla="*/ 313 w 243"/>
              <a:gd name="T67" fmla="*/ 0 h 290"/>
              <a:gd name="T68" fmla="*/ 310 w 243"/>
              <a:gd name="T69" fmla="*/ 4 h 290"/>
              <a:gd name="T70" fmla="*/ 299 w 243"/>
              <a:gd name="T71" fmla="*/ 4 h 290"/>
              <a:gd name="T72" fmla="*/ 273 w 243"/>
              <a:gd name="T73" fmla="*/ 2 h 290"/>
              <a:gd name="T74" fmla="*/ 238 w 243"/>
              <a:gd name="T75" fmla="*/ 4 h 290"/>
              <a:gd name="T76" fmla="*/ 213 w 243"/>
              <a:gd name="T77" fmla="*/ 6 h 290"/>
              <a:gd name="T78" fmla="*/ 187 w 243"/>
              <a:gd name="T79" fmla="*/ 10 h 290"/>
              <a:gd name="T80" fmla="*/ 175 w 243"/>
              <a:gd name="T81" fmla="*/ 14 h 290"/>
              <a:gd name="T82" fmla="*/ 166 w 243"/>
              <a:gd name="T83" fmla="*/ 16 h 290"/>
              <a:gd name="T84" fmla="*/ 152 w 243"/>
              <a:gd name="T85" fmla="*/ 19 h 290"/>
              <a:gd name="T86" fmla="*/ 132 w 243"/>
              <a:gd name="T87" fmla="*/ 27 h 290"/>
              <a:gd name="T88" fmla="*/ 122 w 243"/>
              <a:gd name="T89" fmla="*/ 35 h 290"/>
              <a:gd name="T90" fmla="*/ 122 w 243"/>
              <a:gd name="T91" fmla="*/ 44 h 290"/>
              <a:gd name="T92" fmla="*/ 122 w 243"/>
              <a:gd name="T93" fmla="*/ 54 h 290"/>
              <a:gd name="T94" fmla="*/ 124 w 243"/>
              <a:gd name="T95" fmla="*/ 64 h 290"/>
              <a:gd name="T96" fmla="*/ 134 w 243"/>
              <a:gd name="T97" fmla="*/ 71 h 290"/>
              <a:gd name="T98" fmla="*/ 124 w 243"/>
              <a:gd name="T99" fmla="*/ 77 h 290"/>
              <a:gd name="T100" fmla="*/ 114 w 243"/>
              <a:gd name="T101" fmla="*/ 87 h 290"/>
              <a:gd name="T102" fmla="*/ 111 w 243"/>
              <a:gd name="T103" fmla="*/ 94 h 290"/>
              <a:gd name="T104" fmla="*/ 97 w 243"/>
              <a:gd name="T105" fmla="*/ 100 h 290"/>
              <a:gd name="T106" fmla="*/ 89 w 243"/>
              <a:gd name="T107" fmla="*/ 106 h 290"/>
              <a:gd name="T108" fmla="*/ 71 w 243"/>
              <a:gd name="T109" fmla="*/ 117 h 290"/>
              <a:gd name="T110" fmla="*/ 57 w 243"/>
              <a:gd name="T111" fmla="*/ 119 h 290"/>
              <a:gd name="T112" fmla="*/ 43 w 243"/>
              <a:gd name="T113" fmla="*/ 127 h 290"/>
              <a:gd name="T114" fmla="*/ 19 w 243"/>
              <a:gd name="T115" fmla="*/ 131 h 290"/>
              <a:gd name="T116" fmla="*/ 5 w 243"/>
              <a:gd name="T117" fmla="*/ 136 h 290"/>
              <a:gd name="T118" fmla="*/ 0 w 243"/>
              <a:gd name="T119" fmla="*/ 142 h 290"/>
              <a:gd name="T120" fmla="*/ 0 w 243"/>
              <a:gd name="T121" fmla="*/ 158 h 29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43" h="290">
                <a:moveTo>
                  <a:pt x="0" y="158"/>
                </a:moveTo>
                <a:lnTo>
                  <a:pt x="0" y="167"/>
                </a:lnTo>
                <a:lnTo>
                  <a:pt x="42" y="198"/>
                </a:lnTo>
                <a:lnTo>
                  <a:pt x="121" y="259"/>
                </a:lnTo>
                <a:lnTo>
                  <a:pt x="122" y="261"/>
                </a:lnTo>
                <a:lnTo>
                  <a:pt x="124" y="265"/>
                </a:lnTo>
                <a:lnTo>
                  <a:pt x="130" y="267"/>
                </a:lnTo>
                <a:lnTo>
                  <a:pt x="134" y="269"/>
                </a:lnTo>
                <a:lnTo>
                  <a:pt x="138" y="273"/>
                </a:lnTo>
                <a:lnTo>
                  <a:pt x="138" y="277"/>
                </a:lnTo>
                <a:lnTo>
                  <a:pt x="138" y="280"/>
                </a:lnTo>
                <a:lnTo>
                  <a:pt x="138" y="284"/>
                </a:lnTo>
                <a:lnTo>
                  <a:pt x="140" y="288"/>
                </a:lnTo>
                <a:lnTo>
                  <a:pt x="138" y="290"/>
                </a:lnTo>
                <a:lnTo>
                  <a:pt x="145" y="290"/>
                </a:lnTo>
                <a:lnTo>
                  <a:pt x="151" y="288"/>
                </a:lnTo>
                <a:lnTo>
                  <a:pt x="169" y="284"/>
                </a:lnTo>
                <a:lnTo>
                  <a:pt x="176" y="273"/>
                </a:lnTo>
                <a:lnTo>
                  <a:pt x="243" y="221"/>
                </a:lnTo>
                <a:lnTo>
                  <a:pt x="241" y="219"/>
                </a:lnTo>
                <a:lnTo>
                  <a:pt x="236" y="215"/>
                </a:lnTo>
                <a:lnTo>
                  <a:pt x="234" y="213"/>
                </a:lnTo>
                <a:lnTo>
                  <a:pt x="230" y="211"/>
                </a:lnTo>
                <a:lnTo>
                  <a:pt x="226" y="209"/>
                </a:lnTo>
                <a:lnTo>
                  <a:pt x="222" y="209"/>
                </a:lnTo>
                <a:lnTo>
                  <a:pt x="218" y="206"/>
                </a:lnTo>
                <a:lnTo>
                  <a:pt x="217" y="200"/>
                </a:lnTo>
                <a:lnTo>
                  <a:pt x="217" y="196"/>
                </a:lnTo>
                <a:lnTo>
                  <a:pt x="213" y="194"/>
                </a:lnTo>
                <a:lnTo>
                  <a:pt x="211" y="188"/>
                </a:lnTo>
                <a:lnTo>
                  <a:pt x="209" y="184"/>
                </a:lnTo>
                <a:lnTo>
                  <a:pt x="205" y="181"/>
                </a:lnTo>
                <a:lnTo>
                  <a:pt x="205" y="179"/>
                </a:lnTo>
                <a:lnTo>
                  <a:pt x="209" y="177"/>
                </a:lnTo>
                <a:lnTo>
                  <a:pt x="213" y="171"/>
                </a:lnTo>
                <a:lnTo>
                  <a:pt x="213" y="161"/>
                </a:lnTo>
                <a:lnTo>
                  <a:pt x="213" y="156"/>
                </a:lnTo>
                <a:lnTo>
                  <a:pt x="213" y="154"/>
                </a:lnTo>
                <a:lnTo>
                  <a:pt x="213" y="150"/>
                </a:lnTo>
                <a:lnTo>
                  <a:pt x="213" y="148"/>
                </a:lnTo>
                <a:lnTo>
                  <a:pt x="217" y="146"/>
                </a:lnTo>
                <a:lnTo>
                  <a:pt x="211" y="140"/>
                </a:lnTo>
                <a:lnTo>
                  <a:pt x="213" y="115"/>
                </a:lnTo>
                <a:lnTo>
                  <a:pt x="211" y="113"/>
                </a:lnTo>
                <a:lnTo>
                  <a:pt x="211" y="110"/>
                </a:lnTo>
                <a:lnTo>
                  <a:pt x="213" y="110"/>
                </a:lnTo>
                <a:lnTo>
                  <a:pt x="209" y="81"/>
                </a:lnTo>
                <a:lnTo>
                  <a:pt x="201" y="79"/>
                </a:lnTo>
                <a:lnTo>
                  <a:pt x="201" y="73"/>
                </a:lnTo>
                <a:lnTo>
                  <a:pt x="199" y="67"/>
                </a:lnTo>
                <a:lnTo>
                  <a:pt x="195" y="65"/>
                </a:lnTo>
                <a:lnTo>
                  <a:pt x="193" y="65"/>
                </a:lnTo>
                <a:lnTo>
                  <a:pt x="192" y="60"/>
                </a:lnTo>
                <a:lnTo>
                  <a:pt x="192" y="52"/>
                </a:lnTo>
                <a:lnTo>
                  <a:pt x="192" y="48"/>
                </a:lnTo>
                <a:lnTo>
                  <a:pt x="195" y="48"/>
                </a:lnTo>
                <a:lnTo>
                  <a:pt x="199" y="44"/>
                </a:lnTo>
                <a:lnTo>
                  <a:pt x="201" y="40"/>
                </a:lnTo>
                <a:lnTo>
                  <a:pt x="203" y="37"/>
                </a:lnTo>
                <a:lnTo>
                  <a:pt x="205" y="33"/>
                </a:lnTo>
                <a:lnTo>
                  <a:pt x="203" y="27"/>
                </a:lnTo>
                <a:lnTo>
                  <a:pt x="201" y="21"/>
                </a:lnTo>
                <a:lnTo>
                  <a:pt x="203" y="16"/>
                </a:lnTo>
                <a:lnTo>
                  <a:pt x="201" y="14"/>
                </a:lnTo>
                <a:lnTo>
                  <a:pt x="199" y="8"/>
                </a:lnTo>
                <a:lnTo>
                  <a:pt x="199" y="2"/>
                </a:lnTo>
                <a:lnTo>
                  <a:pt x="195" y="0"/>
                </a:lnTo>
                <a:lnTo>
                  <a:pt x="193" y="0"/>
                </a:lnTo>
                <a:lnTo>
                  <a:pt x="192" y="4"/>
                </a:lnTo>
                <a:lnTo>
                  <a:pt x="190" y="8"/>
                </a:lnTo>
                <a:lnTo>
                  <a:pt x="186" y="4"/>
                </a:lnTo>
                <a:lnTo>
                  <a:pt x="184" y="0"/>
                </a:lnTo>
                <a:lnTo>
                  <a:pt x="170" y="2"/>
                </a:lnTo>
                <a:lnTo>
                  <a:pt x="159" y="2"/>
                </a:lnTo>
                <a:lnTo>
                  <a:pt x="149" y="4"/>
                </a:lnTo>
                <a:lnTo>
                  <a:pt x="140" y="8"/>
                </a:lnTo>
                <a:lnTo>
                  <a:pt x="132" y="6"/>
                </a:lnTo>
                <a:lnTo>
                  <a:pt x="122" y="6"/>
                </a:lnTo>
                <a:lnTo>
                  <a:pt x="117" y="10"/>
                </a:lnTo>
                <a:lnTo>
                  <a:pt x="113" y="14"/>
                </a:lnTo>
                <a:lnTo>
                  <a:pt x="109" y="14"/>
                </a:lnTo>
                <a:lnTo>
                  <a:pt x="105" y="14"/>
                </a:lnTo>
                <a:lnTo>
                  <a:pt x="103" y="16"/>
                </a:lnTo>
                <a:lnTo>
                  <a:pt x="101" y="19"/>
                </a:lnTo>
                <a:lnTo>
                  <a:pt x="94" y="19"/>
                </a:lnTo>
                <a:lnTo>
                  <a:pt x="88" y="21"/>
                </a:lnTo>
                <a:lnTo>
                  <a:pt x="82" y="27"/>
                </a:lnTo>
                <a:lnTo>
                  <a:pt x="74" y="33"/>
                </a:lnTo>
                <a:lnTo>
                  <a:pt x="76" y="35"/>
                </a:lnTo>
                <a:lnTo>
                  <a:pt x="76" y="40"/>
                </a:lnTo>
                <a:lnTo>
                  <a:pt x="76" y="44"/>
                </a:lnTo>
                <a:lnTo>
                  <a:pt x="74" y="50"/>
                </a:lnTo>
                <a:lnTo>
                  <a:pt x="76" y="54"/>
                </a:lnTo>
                <a:lnTo>
                  <a:pt x="78" y="58"/>
                </a:lnTo>
                <a:lnTo>
                  <a:pt x="78" y="64"/>
                </a:lnTo>
                <a:lnTo>
                  <a:pt x="80" y="67"/>
                </a:lnTo>
                <a:lnTo>
                  <a:pt x="84" y="71"/>
                </a:lnTo>
                <a:lnTo>
                  <a:pt x="84" y="75"/>
                </a:lnTo>
                <a:lnTo>
                  <a:pt x="78" y="77"/>
                </a:lnTo>
                <a:lnTo>
                  <a:pt x="74" y="83"/>
                </a:lnTo>
                <a:lnTo>
                  <a:pt x="71" y="87"/>
                </a:lnTo>
                <a:lnTo>
                  <a:pt x="69" y="90"/>
                </a:lnTo>
                <a:lnTo>
                  <a:pt x="69" y="94"/>
                </a:lnTo>
                <a:lnTo>
                  <a:pt x="65" y="98"/>
                </a:lnTo>
                <a:lnTo>
                  <a:pt x="61" y="100"/>
                </a:lnTo>
                <a:lnTo>
                  <a:pt x="57" y="100"/>
                </a:lnTo>
                <a:lnTo>
                  <a:pt x="55" y="106"/>
                </a:lnTo>
                <a:lnTo>
                  <a:pt x="48" y="115"/>
                </a:lnTo>
                <a:lnTo>
                  <a:pt x="44" y="117"/>
                </a:lnTo>
                <a:lnTo>
                  <a:pt x="40" y="119"/>
                </a:lnTo>
                <a:lnTo>
                  <a:pt x="36" y="119"/>
                </a:lnTo>
                <a:lnTo>
                  <a:pt x="32" y="123"/>
                </a:lnTo>
                <a:lnTo>
                  <a:pt x="27" y="127"/>
                </a:lnTo>
                <a:lnTo>
                  <a:pt x="19" y="129"/>
                </a:lnTo>
                <a:lnTo>
                  <a:pt x="13" y="131"/>
                </a:lnTo>
                <a:lnTo>
                  <a:pt x="9" y="133"/>
                </a:lnTo>
                <a:lnTo>
                  <a:pt x="5" y="136"/>
                </a:lnTo>
                <a:lnTo>
                  <a:pt x="3" y="140"/>
                </a:lnTo>
                <a:lnTo>
                  <a:pt x="0" y="142"/>
                </a:lnTo>
                <a:lnTo>
                  <a:pt x="0" y="144"/>
                </a:lnTo>
                <a:lnTo>
                  <a:pt x="0" y="158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06" name="Freeform 944"/>
          <p:cNvSpPr>
            <a:spLocks/>
          </p:cNvSpPr>
          <p:nvPr/>
        </p:nvSpPr>
        <p:spPr bwMode="gray">
          <a:xfrm>
            <a:off x="3498159" y="2978983"/>
            <a:ext cx="55254" cy="87425"/>
          </a:xfrm>
          <a:custGeom>
            <a:avLst/>
            <a:gdLst>
              <a:gd name="T0" fmla="*/ 18 w 25"/>
              <a:gd name="T1" fmla="*/ 48 h 48"/>
              <a:gd name="T2" fmla="*/ 21 w 25"/>
              <a:gd name="T3" fmla="*/ 48 h 48"/>
              <a:gd name="T4" fmla="*/ 29 w 25"/>
              <a:gd name="T5" fmla="*/ 48 h 48"/>
              <a:gd name="T6" fmla="*/ 32 w 25"/>
              <a:gd name="T7" fmla="*/ 48 h 48"/>
              <a:gd name="T8" fmla="*/ 32 w 25"/>
              <a:gd name="T9" fmla="*/ 46 h 48"/>
              <a:gd name="T10" fmla="*/ 32 w 25"/>
              <a:gd name="T11" fmla="*/ 46 h 48"/>
              <a:gd name="T12" fmla="*/ 36 w 25"/>
              <a:gd name="T13" fmla="*/ 44 h 48"/>
              <a:gd name="T14" fmla="*/ 39 w 25"/>
              <a:gd name="T15" fmla="*/ 40 h 48"/>
              <a:gd name="T16" fmla="*/ 39 w 25"/>
              <a:gd name="T17" fmla="*/ 38 h 48"/>
              <a:gd name="T18" fmla="*/ 39 w 25"/>
              <a:gd name="T19" fmla="*/ 33 h 48"/>
              <a:gd name="T20" fmla="*/ 36 w 25"/>
              <a:gd name="T21" fmla="*/ 31 h 48"/>
              <a:gd name="T22" fmla="*/ 33 w 25"/>
              <a:gd name="T23" fmla="*/ 27 h 48"/>
              <a:gd name="T24" fmla="*/ 32 w 25"/>
              <a:gd name="T25" fmla="*/ 25 h 48"/>
              <a:gd name="T26" fmla="*/ 33 w 25"/>
              <a:gd name="T27" fmla="*/ 21 h 48"/>
              <a:gd name="T28" fmla="*/ 33 w 25"/>
              <a:gd name="T29" fmla="*/ 17 h 48"/>
              <a:gd name="T30" fmla="*/ 33 w 25"/>
              <a:gd name="T31" fmla="*/ 13 h 48"/>
              <a:gd name="T32" fmla="*/ 32 w 25"/>
              <a:gd name="T33" fmla="*/ 8 h 48"/>
              <a:gd name="T34" fmla="*/ 21 w 25"/>
              <a:gd name="T35" fmla="*/ 2 h 48"/>
              <a:gd name="T36" fmla="*/ 18 w 25"/>
              <a:gd name="T37" fmla="*/ 4 h 48"/>
              <a:gd name="T38" fmla="*/ 16 w 25"/>
              <a:gd name="T39" fmla="*/ 0 h 48"/>
              <a:gd name="T40" fmla="*/ 2 w 25"/>
              <a:gd name="T41" fmla="*/ 4 h 48"/>
              <a:gd name="T42" fmla="*/ 0 w 25"/>
              <a:gd name="T43" fmla="*/ 6 h 48"/>
              <a:gd name="T44" fmla="*/ 2 w 25"/>
              <a:gd name="T45" fmla="*/ 8 h 48"/>
              <a:gd name="T46" fmla="*/ 4 w 25"/>
              <a:gd name="T47" fmla="*/ 10 h 48"/>
              <a:gd name="T48" fmla="*/ 6 w 25"/>
              <a:gd name="T49" fmla="*/ 13 h 48"/>
              <a:gd name="T50" fmla="*/ 4 w 25"/>
              <a:gd name="T51" fmla="*/ 17 h 48"/>
              <a:gd name="T52" fmla="*/ 4 w 25"/>
              <a:gd name="T53" fmla="*/ 21 h 48"/>
              <a:gd name="T54" fmla="*/ 2 w 25"/>
              <a:gd name="T55" fmla="*/ 29 h 48"/>
              <a:gd name="T56" fmla="*/ 2 w 25"/>
              <a:gd name="T57" fmla="*/ 35 h 48"/>
              <a:gd name="T58" fmla="*/ 6 w 25"/>
              <a:gd name="T59" fmla="*/ 38 h 48"/>
              <a:gd name="T60" fmla="*/ 18 w 25"/>
              <a:gd name="T61" fmla="*/ 48 h 4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5" h="48">
                <a:moveTo>
                  <a:pt x="12" y="48"/>
                </a:moveTo>
                <a:lnTo>
                  <a:pt x="14" y="48"/>
                </a:lnTo>
                <a:lnTo>
                  <a:pt x="18" y="48"/>
                </a:lnTo>
                <a:lnTo>
                  <a:pt x="20" y="48"/>
                </a:lnTo>
                <a:lnTo>
                  <a:pt x="20" y="46"/>
                </a:lnTo>
                <a:lnTo>
                  <a:pt x="23" y="44"/>
                </a:lnTo>
                <a:lnTo>
                  <a:pt x="25" y="40"/>
                </a:lnTo>
                <a:lnTo>
                  <a:pt x="25" y="38"/>
                </a:lnTo>
                <a:lnTo>
                  <a:pt x="25" y="33"/>
                </a:lnTo>
                <a:lnTo>
                  <a:pt x="23" y="31"/>
                </a:lnTo>
                <a:lnTo>
                  <a:pt x="21" y="27"/>
                </a:lnTo>
                <a:lnTo>
                  <a:pt x="20" y="25"/>
                </a:lnTo>
                <a:lnTo>
                  <a:pt x="21" y="21"/>
                </a:lnTo>
                <a:lnTo>
                  <a:pt x="21" y="17"/>
                </a:lnTo>
                <a:lnTo>
                  <a:pt x="21" y="13"/>
                </a:lnTo>
                <a:lnTo>
                  <a:pt x="20" y="8"/>
                </a:lnTo>
                <a:lnTo>
                  <a:pt x="14" y="2"/>
                </a:lnTo>
                <a:lnTo>
                  <a:pt x="12" y="4"/>
                </a:lnTo>
                <a:lnTo>
                  <a:pt x="10" y="0"/>
                </a:lnTo>
                <a:lnTo>
                  <a:pt x="2" y="4"/>
                </a:lnTo>
                <a:lnTo>
                  <a:pt x="0" y="6"/>
                </a:lnTo>
                <a:lnTo>
                  <a:pt x="2" y="8"/>
                </a:lnTo>
                <a:lnTo>
                  <a:pt x="4" y="10"/>
                </a:lnTo>
                <a:lnTo>
                  <a:pt x="6" y="13"/>
                </a:lnTo>
                <a:lnTo>
                  <a:pt x="4" y="17"/>
                </a:lnTo>
                <a:lnTo>
                  <a:pt x="4" y="21"/>
                </a:lnTo>
                <a:lnTo>
                  <a:pt x="2" y="29"/>
                </a:lnTo>
                <a:lnTo>
                  <a:pt x="2" y="35"/>
                </a:lnTo>
                <a:lnTo>
                  <a:pt x="6" y="38"/>
                </a:lnTo>
                <a:lnTo>
                  <a:pt x="12" y="48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07" name="Freeform 948"/>
          <p:cNvSpPr>
            <a:spLocks/>
          </p:cNvSpPr>
          <p:nvPr/>
        </p:nvSpPr>
        <p:spPr bwMode="gray">
          <a:xfrm>
            <a:off x="7709625" y="2192162"/>
            <a:ext cx="18419" cy="10929"/>
          </a:xfrm>
          <a:custGeom>
            <a:avLst/>
            <a:gdLst>
              <a:gd name="T0" fmla="*/ 0 w 8"/>
              <a:gd name="T1" fmla="*/ 0 h 6"/>
              <a:gd name="T2" fmla="*/ 2 w 8"/>
              <a:gd name="T3" fmla="*/ 2 h 6"/>
              <a:gd name="T4" fmla="*/ 10 w 8"/>
              <a:gd name="T5" fmla="*/ 6 h 6"/>
              <a:gd name="T6" fmla="*/ 12 w 8"/>
              <a:gd name="T7" fmla="*/ 6 h 6"/>
              <a:gd name="T8" fmla="*/ 12 w 8"/>
              <a:gd name="T9" fmla="*/ 4 h 6"/>
              <a:gd name="T10" fmla="*/ 16 w 8"/>
              <a:gd name="T11" fmla="*/ 2 h 6"/>
              <a:gd name="T12" fmla="*/ 12 w 8"/>
              <a:gd name="T13" fmla="*/ 2 h 6"/>
              <a:gd name="T14" fmla="*/ 2 w 8"/>
              <a:gd name="T15" fmla="*/ 0 h 6"/>
              <a:gd name="T16" fmla="*/ 0 w 8"/>
              <a:gd name="T17" fmla="*/ 0 h 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" h="6">
                <a:moveTo>
                  <a:pt x="0" y="0"/>
                </a:moveTo>
                <a:lnTo>
                  <a:pt x="2" y="2"/>
                </a:lnTo>
                <a:lnTo>
                  <a:pt x="4" y="6"/>
                </a:lnTo>
                <a:lnTo>
                  <a:pt x="6" y="6"/>
                </a:lnTo>
                <a:lnTo>
                  <a:pt x="6" y="4"/>
                </a:lnTo>
                <a:lnTo>
                  <a:pt x="8" y="2"/>
                </a:lnTo>
                <a:lnTo>
                  <a:pt x="6" y="2"/>
                </a:lnTo>
                <a:lnTo>
                  <a:pt x="2" y="0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08" name="Freeform 953"/>
          <p:cNvSpPr>
            <a:spLocks/>
          </p:cNvSpPr>
          <p:nvPr/>
        </p:nvSpPr>
        <p:spPr bwMode="gray">
          <a:xfrm>
            <a:off x="4648226" y="3126513"/>
            <a:ext cx="368350" cy="240418"/>
          </a:xfrm>
          <a:custGeom>
            <a:avLst/>
            <a:gdLst>
              <a:gd name="T0" fmla="*/ 134 w 166"/>
              <a:gd name="T1" fmla="*/ 9 h 132"/>
              <a:gd name="T2" fmla="*/ 115 w 166"/>
              <a:gd name="T3" fmla="*/ 5 h 132"/>
              <a:gd name="T4" fmla="*/ 100 w 166"/>
              <a:gd name="T5" fmla="*/ 3 h 132"/>
              <a:gd name="T6" fmla="*/ 82 w 166"/>
              <a:gd name="T7" fmla="*/ 0 h 132"/>
              <a:gd name="T8" fmla="*/ 76 w 166"/>
              <a:gd name="T9" fmla="*/ 5 h 132"/>
              <a:gd name="T10" fmla="*/ 75 w 166"/>
              <a:gd name="T11" fmla="*/ 19 h 132"/>
              <a:gd name="T12" fmla="*/ 65 w 166"/>
              <a:gd name="T13" fmla="*/ 30 h 132"/>
              <a:gd name="T14" fmla="*/ 39 w 166"/>
              <a:gd name="T15" fmla="*/ 36 h 132"/>
              <a:gd name="T16" fmla="*/ 28 w 166"/>
              <a:gd name="T17" fmla="*/ 36 h 132"/>
              <a:gd name="T18" fmla="*/ 20 w 166"/>
              <a:gd name="T19" fmla="*/ 46 h 132"/>
              <a:gd name="T20" fmla="*/ 3 w 166"/>
              <a:gd name="T21" fmla="*/ 48 h 132"/>
              <a:gd name="T22" fmla="*/ 0 w 166"/>
              <a:gd name="T23" fmla="*/ 63 h 132"/>
              <a:gd name="T24" fmla="*/ 5 w 166"/>
              <a:gd name="T25" fmla="*/ 69 h 132"/>
              <a:gd name="T26" fmla="*/ 1 w 166"/>
              <a:gd name="T27" fmla="*/ 78 h 132"/>
              <a:gd name="T28" fmla="*/ 15 w 166"/>
              <a:gd name="T29" fmla="*/ 90 h 132"/>
              <a:gd name="T30" fmla="*/ 15 w 166"/>
              <a:gd name="T31" fmla="*/ 101 h 132"/>
              <a:gd name="T32" fmla="*/ 39 w 166"/>
              <a:gd name="T33" fmla="*/ 105 h 132"/>
              <a:gd name="T34" fmla="*/ 17 w 166"/>
              <a:gd name="T35" fmla="*/ 124 h 132"/>
              <a:gd name="T36" fmla="*/ 46 w 166"/>
              <a:gd name="T37" fmla="*/ 130 h 132"/>
              <a:gd name="T38" fmla="*/ 72 w 166"/>
              <a:gd name="T39" fmla="*/ 130 h 132"/>
              <a:gd name="T40" fmla="*/ 82 w 166"/>
              <a:gd name="T41" fmla="*/ 126 h 132"/>
              <a:gd name="T42" fmla="*/ 95 w 166"/>
              <a:gd name="T43" fmla="*/ 120 h 132"/>
              <a:gd name="T44" fmla="*/ 110 w 166"/>
              <a:gd name="T45" fmla="*/ 111 h 132"/>
              <a:gd name="T46" fmla="*/ 130 w 166"/>
              <a:gd name="T47" fmla="*/ 101 h 132"/>
              <a:gd name="T48" fmla="*/ 137 w 166"/>
              <a:gd name="T49" fmla="*/ 97 h 132"/>
              <a:gd name="T50" fmla="*/ 140 w 166"/>
              <a:gd name="T51" fmla="*/ 88 h 132"/>
              <a:gd name="T52" fmla="*/ 150 w 166"/>
              <a:gd name="T53" fmla="*/ 86 h 132"/>
              <a:gd name="T54" fmla="*/ 167 w 166"/>
              <a:gd name="T55" fmla="*/ 88 h 132"/>
              <a:gd name="T56" fmla="*/ 167 w 166"/>
              <a:gd name="T57" fmla="*/ 76 h 132"/>
              <a:gd name="T58" fmla="*/ 178 w 166"/>
              <a:gd name="T59" fmla="*/ 65 h 132"/>
              <a:gd name="T60" fmla="*/ 176 w 166"/>
              <a:gd name="T61" fmla="*/ 55 h 132"/>
              <a:gd name="T62" fmla="*/ 193 w 166"/>
              <a:gd name="T63" fmla="*/ 55 h 132"/>
              <a:gd name="T64" fmla="*/ 193 w 166"/>
              <a:gd name="T65" fmla="*/ 44 h 132"/>
              <a:gd name="T66" fmla="*/ 197 w 166"/>
              <a:gd name="T67" fmla="*/ 32 h 132"/>
              <a:gd name="T68" fmla="*/ 232 w 166"/>
              <a:gd name="T69" fmla="*/ 23 h 132"/>
              <a:gd name="T70" fmla="*/ 262 w 166"/>
              <a:gd name="T71" fmla="*/ 19 h 132"/>
              <a:gd name="T72" fmla="*/ 269 w 166"/>
              <a:gd name="T73" fmla="*/ 17 h 132"/>
              <a:gd name="T74" fmla="*/ 259 w 166"/>
              <a:gd name="T75" fmla="*/ 13 h 132"/>
              <a:gd name="T76" fmla="*/ 232 w 166"/>
              <a:gd name="T77" fmla="*/ 11 h 132"/>
              <a:gd name="T78" fmla="*/ 214 w 166"/>
              <a:gd name="T79" fmla="*/ 17 h 132"/>
              <a:gd name="T80" fmla="*/ 197 w 166"/>
              <a:gd name="T81" fmla="*/ 26 h 132"/>
              <a:gd name="T82" fmla="*/ 180 w 166"/>
              <a:gd name="T83" fmla="*/ 23 h 132"/>
              <a:gd name="T84" fmla="*/ 187 w 166"/>
              <a:gd name="T85" fmla="*/ 9 h 132"/>
              <a:gd name="T86" fmla="*/ 178 w 166"/>
              <a:gd name="T87" fmla="*/ 1 h 132"/>
              <a:gd name="T88" fmla="*/ 167 w 166"/>
              <a:gd name="T89" fmla="*/ 3 h 132"/>
              <a:gd name="T90" fmla="*/ 153 w 166"/>
              <a:gd name="T91" fmla="*/ 7 h 132"/>
              <a:gd name="T92" fmla="*/ 140 w 166"/>
              <a:gd name="T93" fmla="*/ 7 h 13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166" h="132">
                <a:moveTo>
                  <a:pt x="86" y="7"/>
                </a:moveTo>
                <a:lnTo>
                  <a:pt x="82" y="9"/>
                </a:lnTo>
                <a:lnTo>
                  <a:pt x="76" y="9"/>
                </a:lnTo>
                <a:lnTo>
                  <a:pt x="71" y="5"/>
                </a:lnTo>
                <a:lnTo>
                  <a:pt x="67" y="3"/>
                </a:lnTo>
                <a:lnTo>
                  <a:pt x="61" y="3"/>
                </a:lnTo>
                <a:lnTo>
                  <a:pt x="57" y="1"/>
                </a:lnTo>
                <a:lnTo>
                  <a:pt x="51" y="0"/>
                </a:lnTo>
                <a:lnTo>
                  <a:pt x="49" y="3"/>
                </a:lnTo>
                <a:lnTo>
                  <a:pt x="47" y="5"/>
                </a:lnTo>
                <a:lnTo>
                  <a:pt x="47" y="13"/>
                </a:lnTo>
                <a:lnTo>
                  <a:pt x="46" y="19"/>
                </a:lnTo>
                <a:lnTo>
                  <a:pt x="38" y="26"/>
                </a:lnTo>
                <a:lnTo>
                  <a:pt x="40" y="30"/>
                </a:lnTo>
                <a:lnTo>
                  <a:pt x="30" y="38"/>
                </a:lnTo>
                <a:lnTo>
                  <a:pt x="24" y="36"/>
                </a:lnTo>
                <a:lnTo>
                  <a:pt x="23" y="38"/>
                </a:lnTo>
                <a:lnTo>
                  <a:pt x="17" y="36"/>
                </a:lnTo>
                <a:lnTo>
                  <a:pt x="13" y="42"/>
                </a:lnTo>
                <a:lnTo>
                  <a:pt x="13" y="46"/>
                </a:lnTo>
                <a:lnTo>
                  <a:pt x="7" y="46"/>
                </a:lnTo>
                <a:lnTo>
                  <a:pt x="3" y="48"/>
                </a:lnTo>
                <a:lnTo>
                  <a:pt x="1" y="53"/>
                </a:lnTo>
                <a:lnTo>
                  <a:pt x="0" y="63"/>
                </a:lnTo>
                <a:lnTo>
                  <a:pt x="1" y="65"/>
                </a:lnTo>
                <a:lnTo>
                  <a:pt x="5" y="69"/>
                </a:lnTo>
                <a:lnTo>
                  <a:pt x="0" y="73"/>
                </a:lnTo>
                <a:lnTo>
                  <a:pt x="1" y="78"/>
                </a:lnTo>
                <a:lnTo>
                  <a:pt x="5" y="84"/>
                </a:lnTo>
                <a:lnTo>
                  <a:pt x="9" y="90"/>
                </a:lnTo>
                <a:lnTo>
                  <a:pt x="9" y="97"/>
                </a:lnTo>
                <a:lnTo>
                  <a:pt x="9" y="101"/>
                </a:lnTo>
                <a:lnTo>
                  <a:pt x="21" y="101"/>
                </a:lnTo>
                <a:lnTo>
                  <a:pt x="24" y="105"/>
                </a:lnTo>
                <a:lnTo>
                  <a:pt x="24" y="109"/>
                </a:lnTo>
                <a:lnTo>
                  <a:pt x="11" y="124"/>
                </a:lnTo>
                <a:lnTo>
                  <a:pt x="23" y="132"/>
                </a:lnTo>
                <a:lnTo>
                  <a:pt x="28" y="130"/>
                </a:lnTo>
                <a:lnTo>
                  <a:pt x="32" y="130"/>
                </a:lnTo>
                <a:lnTo>
                  <a:pt x="44" y="130"/>
                </a:lnTo>
                <a:lnTo>
                  <a:pt x="49" y="132"/>
                </a:lnTo>
                <a:lnTo>
                  <a:pt x="51" y="126"/>
                </a:lnTo>
                <a:lnTo>
                  <a:pt x="59" y="126"/>
                </a:lnTo>
                <a:lnTo>
                  <a:pt x="59" y="120"/>
                </a:lnTo>
                <a:lnTo>
                  <a:pt x="61" y="115"/>
                </a:lnTo>
                <a:lnTo>
                  <a:pt x="67" y="111"/>
                </a:lnTo>
                <a:lnTo>
                  <a:pt x="76" y="99"/>
                </a:lnTo>
                <a:lnTo>
                  <a:pt x="80" y="101"/>
                </a:lnTo>
                <a:lnTo>
                  <a:pt x="82" y="99"/>
                </a:lnTo>
                <a:lnTo>
                  <a:pt x="84" y="97"/>
                </a:lnTo>
                <a:lnTo>
                  <a:pt x="80" y="92"/>
                </a:lnTo>
                <a:lnTo>
                  <a:pt x="86" y="88"/>
                </a:lnTo>
                <a:lnTo>
                  <a:pt x="90" y="84"/>
                </a:lnTo>
                <a:lnTo>
                  <a:pt x="92" y="86"/>
                </a:lnTo>
                <a:lnTo>
                  <a:pt x="97" y="88"/>
                </a:lnTo>
                <a:lnTo>
                  <a:pt x="103" y="88"/>
                </a:lnTo>
                <a:lnTo>
                  <a:pt x="103" y="82"/>
                </a:lnTo>
                <a:lnTo>
                  <a:pt x="103" y="76"/>
                </a:lnTo>
                <a:lnTo>
                  <a:pt x="109" y="73"/>
                </a:lnTo>
                <a:lnTo>
                  <a:pt x="109" y="65"/>
                </a:lnTo>
                <a:lnTo>
                  <a:pt x="105" y="61"/>
                </a:lnTo>
                <a:lnTo>
                  <a:pt x="107" y="55"/>
                </a:lnTo>
                <a:lnTo>
                  <a:pt x="113" y="57"/>
                </a:lnTo>
                <a:lnTo>
                  <a:pt x="118" y="55"/>
                </a:lnTo>
                <a:lnTo>
                  <a:pt x="120" y="48"/>
                </a:lnTo>
                <a:lnTo>
                  <a:pt x="118" y="44"/>
                </a:lnTo>
                <a:lnTo>
                  <a:pt x="122" y="40"/>
                </a:lnTo>
                <a:lnTo>
                  <a:pt x="122" y="32"/>
                </a:lnTo>
                <a:lnTo>
                  <a:pt x="136" y="25"/>
                </a:lnTo>
                <a:lnTo>
                  <a:pt x="143" y="23"/>
                </a:lnTo>
                <a:lnTo>
                  <a:pt x="153" y="19"/>
                </a:lnTo>
                <a:lnTo>
                  <a:pt x="161" y="19"/>
                </a:lnTo>
                <a:lnTo>
                  <a:pt x="165" y="19"/>
                </a:lnTo>
                <a:lnTo>
                  <a:pt x="166" y="17"/>
                </a:lnTo>
                <a:lnTo>
                  <a:pt x="166" y="11"/>
                </a:lnTo>
                <a:lnTo>
                  <a:pt x="159" y="13"/>
                </a:lnTo>
                <a:lnTo>
                  <a:pt x="149" y="11"/>
                </a:lnTo>
                <a:lnTo>
                  <a:pt x="143" y="11"/>
                </a:lnTo>
                <a:lnTo>
                  <a:pt x="136" y="17"/>
                </a:lnTo>
                <a:lnTo>
                  <a:pt x="132" y="17"/>
                </a:lnTo>
                <a:lnTo>
                  <a:pt x="128" y="23"/>
                </a:lnTo>
                <a:lnTo>
                  <a:pt x="122" y="26"/>
                </a:lnTo>
                <a:lnTo>
                  <a:pt x="117" y="28"/>
                </a:lnTo>
                <a:lnTo>
                  <a:pt x="111" y="23"/>
                </a:lnTo>
                <a:lnTo>
                  <a:pt x="113" y="15"/>
                </a:lnTo>
                <a:lnTo>
                  <a:pt x="115" y="9"/>
                </a:lnTo>
                <a:lnTo>
                  <a:pt x="111" y="5"/>
                </a:lnTo>
                <a:lnTo>
                  <a:pt x="109" y="1"/>
                </a:lnTo>
                <a:lnTo>
                  <a:pt x="105" y="0"/>
                </a:lnTo>
                <a:lnTo>
                  <a:pt x="103" y="3"/>
                </a:lnTo>
                <a:lnTo>
                  <a:pt x="99" y="5"/>
                </a:lnTo>
                <a:lnTo>
                  <a:pt x="94" y="7"/>
                </a:lnTo>
                <a:lnTo>
                  <a:pt x="90" y="7"/>
                </a:lnTo>
                <a:lnTo>
                  <a:pt x="86" y="7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09" name="Freeform 954"/>
          <p:cNvSpPr>
            <a:spLocks/>
          </p:cNvSpPr>
          <p:nvPr/>
        </p:nvSpPr>
        <p:spPr bwMode="gray">
          <a:xfrm>
            <a:off x="7701436" y="5079013"/>
            <a:ext cx="30697" cy="25498"/>
          </a:xfrm>
          <a:custGeom>
            <a:avLst/>
            <a:gdLst>
              <a:gd name="T0" fmla="*/ 0 w 14"/>
              <a:gd name="T1" fmla="*/ 6 h 14"/>
              <a:gd name="T2" fmla="*/ 0 w 14"/>
              <a:gd name="T3" fmla="*/ 4 h 14"/>
              <a:gd name="T4" fmla="*/ 2 w 14"/>
              <a:gd name="T5" fmla="*/ 2 h 14"/>
              <a:gd name="T6" fmla="*/ 4 w 14"/>
              <a:gd name="T7" fmla="*/ 0 h 14"/>
              <a:gd name="T8" fmla="*/ 6 w 14"/>
              <a:gd name="T9" fmla="*/ 0 h 14"/>
              <a:gd name="T10" fmla="*/ 16 w 14"/>
              <a:gd name="T11" fmla="*/ 0 h 14"/>
              <a:gd name="T12" fmla="*/ 18 w 14"/>
              <a:gd name="T13" fmla="*/ 2 h 14"/>
              <a:gd name="T14" fmla="*/ 20 w 14"/>
              <a:gd name="T15" fmla="*/ 4 h 14"/>
              <a:gd name="T16" fmla="*/ 20 w 14"/>
              <a:gd name="T17" fmla="*/ 6 h 14"/>
              <a:gd name="T18" fmla="*/ 20 w 14"/>
              <a:gd name="T19" fmla="*/ 10 h 14"/>
              <a:gd name="T20" fmla="*/ 18 w 14"/>
              <a:gd name="T21" fmla="*/ 12 h 14"/>
              <a:gd name="T22" fmla="*/ 16 w 14"/>
              <a:gd name="T23" fmla="*/ 14 h 14"/>
              <a:gd name="T24" fmla="*/ 6 w 14"/>
              <a:gd name="T25" fmla="*/ 14 h 14"/>
              <a:gd name="T26" fmla="*/ 4 w 14"/>
              <a:gd name="T27" fmla="*/ 14 h 14"/>
              <a:gd name="T28" fmla="*/ 2 w 14"/>
              <a:gd name="T29" fmla="*/ 12 h 14"/>
              <a:gd name="T30" fmla="*/ 0 w 14"/>
              <a:gd name="T31" fmla="*/ 10 h 14"/>
              <a:gd name="T32" fmla="*/ 0 w 14"/>
              <a:gd name="T33" fmla="*/ 6 h 1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4" h="14">
                <a:moveTo>
                  <a:pt x="0" y="6"/>
                </a:moveTo>
                <a:lnTo>
                  <a:pt x="0" y="4"/>
                </a:lnTo>
                <a:lnTo>
                  <a:pt x="2" y="2"/>
                </a:lnTo>
                <a:lnTo>
                  <a:pt x="4" y="0"/>
                </a:lnTo>
                <a:lnTo>
                  <a:pt x="6" y="0"/>
                </a:lnTo>
                <a:lnTo>
                  <a:pt x="10" y="0"/>
                </a:lnTo>
                <a:lnTo>
                  <a:pt x="12" y="2"/>
                </a:lnTo>
                <a:lnTo>
                  <a:pt x="14" y="4"/>
                </a:lnTo>
                <a:lnTo>
                  <a:pt x="14" y="6"/>
                </a:lnTo>
                <a:lnTo>
                  <a:pt x="14" y="10"/>
                </a:lnTo>
                <a:lnTo>
                  <a:pt x="12" y="12"/>
                </a:lnTo>
                <a:lnTo>
                  <a:pt x="10" y="14"/>
                </a:lnTo>
                <a:lnTo>
                  <a:pt x="6" y="14"/>
                </a:lnTo>
                <a:lnTo>
                  <a:pt x="4" y="14"/>
                </a:lnTo>
                <a:lnTo>
                  <a:pt x="2" y="12"/>
                </a:lnTo>
                <a:lnTo>
                  <a:pt x="0" y="10"/>
                </a:lnTo>
                <a:lnTo>
                  <a:pt x="0" y="6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10" name="Freeform 955"/>
          <p:cNvSpPr>
            <a:spLocks/>
          </p:cNvSpPr>
          <p:nvPr/>
        </p:nvSpPr>
        <p:spPr bwMode="gray">
          <a:xfrm>
            <a:off x="7001617" y="5492439"/>
            <a:ext cx="28649" cy="23678"/>
          </a:xfrm>
          <a:custGeom>
            <a:avLst/>
            <a:gdLst>
              <a:gd name="T0" fmla="*/ 0 w 13"/>
              <a:gd name="T1" fmla="*/ 6 h 13"/>
              <a:gd name="T2" fmla="*/ 0 w 13"/>
              <a:gd name="T3" fmla="*/ 4 h 13"/>
              <a:gd name="T4" fmla="*/ 2 w 13"/>
              <a:gd name="T5" fmla="*/ 2 h 13"/>
              <a:gd name="T6" fmla="*/ 4 w 13"/>
              <a:gd name="T7" fmla="*/ 0 h 13"/>
              <a:gd name="T8" fmla="*/ 6 w 13"/>
              <a:gd name="T9" fmla="*/ 0 h 13"/>
              <a:gd name="T10" fmla="*/ 15 w 13"/>
              <a:gd name="T11" fmla="*/ 0 h 13"/>
              <a:gd name="T12" fmla="*/ 17 w 13"/>
              <a:gd name="T13" fmla="*/ 2 h 13"/>
              <a:gd name="T14" fmla="*/ 17 w 13"/>
              <a:gd name="T15" fmla="*/ 4 h 13"/>
              <a:gd name="T16" fmla="*/ 19 w 13"/>
              <a:gd name="T17" fmla="*/ 6 h 13"/>
              <a:gd name="T18" fmla="*/ 17 w 13"/>
              <a:gd name="T19" fmla="*/ 9 h 13"/>
              <a:gd name="T20" fmla="*/ 17 w 13"/>
              <a:gd name="T21" fmla="*/ 11 h 13"/>
              <a:gd name="T22" fmla="*/ 15 w 13"/>
              <a:gd name="T23" fmla="*/ 11 h 13"/>
              <a:gd name="T24" fmla="*/ 6 w 13"/>
              <a:gd name="T25" fmla="*/ 13 h 13"/>
              <a:gd name="T26" fmla="*/ 4 w 13"/>
              <a:gd name="T27" fmla="*/ 11 h 13"/>
              <a:gd name="T28" fmla="*/ 2 w 13"/>
              <a:gd name="T29" fmla="*/ 11 h 13"/>
              <a:gd name="T30" fmla="*/ 0 w 13"/>
              <a:gd name="T31" fmla="*/ 9 h 13"/>
              <a:gd name="T32" fmla="*/ 0 w 13"/>
              <a:gd name="T33" fmla="*/ 6 h 1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" h="13">
                <a:moveTo>
                  <a:pt x="0" y="6"/>
                </a:moveTo>
                <a:lnTo>
                  <a:pt x="0" y="4"/>
                </a:lnTo>
                <a:lnTo>
                  <a:pt x="2" y="2"/>
                </a:lnTo>
                <a:lnTo>
                  <a:pt x="4" y="0"/>
                </a:lnTo>
                <a:lnTo>
                  <a:pt x="6" y="0"/>
                </a:lnTo>
                <a:lnTo>
                  <a:pt x="9" y="0"/>
                </a:lnTo>
                <a:lnTo>
                  <a:pt x="11" y="2"/>
                </a:lnTo>
                <a:lnTo>
                  <a:pt x="11" y="4"/>
                </a:lnTo>
                <a:lnTo>
                  <a:pt x="13" y="6"/>
                </a:lnTo>
                <a:lnTo>
                  <a:pt x="11" y="9"/>
                </a:lnTo>
                <a:lnTo>
                  <a:pt x="11" y="11"/>
                </a:lnTo>
                <a:lnTo>
                  <a:pt x="9" y="11"/>
                </a:lnTo>
                <a:lnTo>
                  <a:pt x="6" y="13"/>
                </a:lnTo>
                <a:lnTo>
                  <a:pt x="4" y="11"/>
                </a:lnTo>
                <a:lnTo>
                  <a:pt x="2" y="11"/>
                </a:lnTo>
                <a:lnTo>
                  <a:pt x="0" y="9"/>
                </a:lnTo>
                <a:lnTo>
                  <a:pt x="0" y="6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11" name="Freeform 956"/>
          <p:cNvSpPr>
            <a:spLocks/>
          </p:cNvSpPr>
          <p:nvPr/>
        </p:nvSpPr>
        <p:spPr bwMode="gray">
          <a:xfrm>
            <a:off x="7015931" y="5505201"/>
            <a:ext cx="4092" cy="7286"/>
          </a:xfrm>
          <a:custGeom>
            <a:avLst/>
            <a:gdLst>
              <a:gd name="T0" fmla="*/ 0 w 2"/>
              <a:gd name="T1" fmla="*/ 0 h 4"/>
              <a:gd name="T2" fmla="*/ 2 w 2"/>
              <a:gd name="T3" fmla="*/ 4 h 4"/>
              <a:gd name="T4" fmla="*/ 2 w 2"/>
              <a:gd name="T5" fmla="*/ 2 h 4"/>
              <a:gd name="T6" fmla="*/ 0 w 2"/>
              <a:gd name="T7" fmla="*/ 0 h 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" h="4">
                <a:moveTo>
                  <a:pt x="0" y="0"/>
                </a:moveTo>
                <a:lnTo>
                  <a:pt x="2" y="4"/>
                </a:lnTo>
                <a:lnTo>
                  <a:pt x="2" y="2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mpd="sng">
            <a:solidFill>
              <a:srgbClr val="C0C0C0"/>
            </a:solidFill>
            <a:round/>
            <a:headEnd/>
            <a:tailEnd/>
          </a:ln>
        </p:spPr>
        <p:txBody>
          <a:bodyPr lIns="111722" tIns="55852" rIns="111722" bIns="55852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12" name="Freeform 957"/>
          <p:cNvSpPr>
            <a:spLocks/>
          </p:cNvSpPr>
          <p:nvPr/>
        </p:nvSpPr>
        <p:spPr bwMode="gray">
          <a:xfrm>
            <a:off x="4854912" y="3155675"/>
            <a:ext cx="810370" cy="841460"/>
          </a:xfrm>
          <a:custGeom>
            <a:avLst/>
            <a:gdLst>
              <a:gd name="T0" fmla="*/ 2 w 1044"/>
              <a:gd name="T1" fmla="*/ 1 h 1328"/>
              <a:gd name="T2" fmla="*/ 2 w 1044"/>
              <a:gd name="T3" fmla="*/ 1 h 1328"/>
              <a:gd name="T4" fmla="*/ 2 w 1044"/>
              <a:gd name="T5" fmla="*/ 1 h 1328"/>
              <a:gd name="T6" fmla="*/ 2 w 1044"/>
              <a:gd name="T7" fmla="*/ 1 h 1328"/>
              <a:gd name="T8" fmla="*/ 2 w 1044"/>
              <a:gd name="T9" fmla="*/ 2 h 1328"/>
              <a:gd name="T10" fmla="*/ 2 w 1044"/>
              <a:gd name="T11" fmla="*/ 2 h 1328"/>
              <a:gd name="T12" fmla="*/ 1 w 1044"/>
              <a:gd name="T13" fmla="*/ 2 h 1328"/>
              <a:gd name="T14" fmla="*/ 1 w 1044"/>
              <a:gd name="T15" fmla="*/ 2 h 1328"/>
              <a:gd name="T16" fmla="*/ 1 w 1044"/>
              <a:gd name="T17" fmla="*/ 2 h 1328"/>
              <a:gd name="T18" fmla="*/ 1 w 1044"/>
              <a:gd name="T19" fmla="*/ 2 h 1328"/>
              <a:gd name="T20" fmla="*/ 1 w 1044"/>
              <a:gd name="T21" fmla="*/ 2 h 1328"/>
              <a:gd name="T22" fmla="*/ 1 w 1044"/>
              <a:gd name="T23" fmla="*/ 2 h 1328"/>
              <a:gd name="T24" fmla="*/ 1 w 1044"/>
              <a:gd name="T25" fmla="*/ 2 h 1328"/>
              <a:gd name="T26" fmla="*/ 1 w 1044"/>
              <a:gd name="T27" fmla="*/ 2 h 1328"/>
              <a:gd name="T28" fmla="*/ 1 w 1044"/>
              <a:gd name="T29" fmla="*/ 2 h 1328"/>
              <a:gd name="T30" fmla="*/ 1 w 1044"/>
              <a:gd name="T31" fmla="*/ 2 h 1328"/>
              <a:gd name="T32" fmla="*/ 0 w 1044"/>
              <a:gd name="T33" fmla="*/ 1 h 1328"/>
              <a:gd name="T34" fmla="*/ 0 w 1044"/>
              <a:gd name="T35" fmla="*/ 1 h 1328"/>
              <a:gd name="T36" fmla="*/ 0 w 1044"/>
              <a:gd name="T37" fmla="*/ 1 h 1328"/>
              <a:gd name="T38" fmla="*/ 0 w 1044"/>
              <a:gd name="T39" fmla="*/ 1 h 1328"/>
              <a:gd name="T40" fmla="*/ 0 w 1044"/>
              <a:gd name="T41" fmla="*/ 1 h 1328"/>
              <a:gd name="T42" fmla="*/ 0 w 1044"/>
              <a:gd name="T43" fmla="*/ 1 h 1328"/>
              <a:gd name="T44" fmla="*/ 0 w 1044"/>
              <a:gd name="T45" fmla="*/ 1 h 1328"/>
              <a:gd name="T46" fmla="*/ 0 w 1044"/>
              <a:gd name="T47" fmla="*/ 1 h 1328"/>
              <a:gd name="T48" fmla="*/ 0 w 1044"/>
              <a:gd name="T49" fmla="*/ 1 h 1328"/>
              <a:gd name="T50" fmla="*/ 0 w 1044"/>
              <a:gd name="T51" fmla="*/ 1 h 1328"/>
              <a:gd name="T52" fmla="*/ 0 w 1044"/>
              <a:gd name="T53" fmla="*/ 1 h 1328"/>
              <a:gd name="T54" fmla="*/ 0 w 1044"/>
              <a:gd name="T55" fmla="*/ 1 h 1328"/>
              <a:gd name="T56" fmla="*/ 1 w 1044"/>
              <a:gd name="T57" fmla="*/ 0 h 1328"/>
              <a:gd name="T58" fmla="*/ 0 w 1044"/>
              <a:gd name="T59" fmla="*/ 0 h 1328"/>
              <a:gd name="T60" fmla="*/ 0 w 1044"/>
              <a:gd name="T61" fmla="*/ 0 h 1328"/>
              <a:gd name="T62" fmla="*/ 0 w 1044"/>
              <a:gd name="T63" fmla="*/ 0 h 1328"/>
              <a:gd name="T64" fmla="*/ 1 w 1044"/>
              <a:gd name="T65" fmla="*/ 0 h 1328"/>
              <a:gd name="T66" fmla="*/ 1 w 1044"/>
              <a:gd name="T67" fmla="*/ 0 h 1328"/>
              <a:gd name="T68" fmla="*/ 1 w 1044"/>
              <a:gd name="T69" fmla="*/ 0 h 1328"/>
              <a:gd name="T70" fmla="*/ 1 w 1044"/>
              <a:gd name="T71" fmla="*/ 0 h 1328"/>
              <a:gd name="T72" fmla="*/ 1 w 1044"/>
              <a:gd name="T73" fmla="*/ 0 h 1328"/>
              <a:gd name="T74" fmla="*/ 1 w 1044"/>
              <a:gd name="T75" fmla="*/ 0 h 1328"/>
              <a:gd name="T76" fmla="*/ 1 w 1044"/>
              <a:gd name="T77" fmla="*/ 0 h 1328"/>
              <a:gd name="T78" fmla="*/ 1 w 1044"/>
              <a:gd name="T79" fmla="*/ 1 h 1328"/>
              <a:gd name="T80" fmla="*/ 1 w 1044"/>
              <a:gd name="T81" fmla="*/ 1 h 1328"/>
              <a:gd name="T82" fmla="*/ 2 w 1044"/>
              <a:gd name="T83" fmla="*/ 1 h 1328"/>
              <a:gd name="T84" fmla="*/ 2 w 1044"/>
              <a:gd name="T85" fmla="*/ 1 h 1328"/>
              <a:gd name="T86" fmla="*/ 2 w 1044"/>
              <a:gd name="T87" fmla="*/ 1 h 1328"/>
              <a:gd name="T88" fmla="*/ 2 w 1044"/>
              <a:gd name="T89" fmla="*/ 1 h 1328"/>
              <a:gd name="T90" fmla="*/ 2 w 1044"/>
              <a:gd name="T91" fmla="*/ 1 h 1328"/>
              <a:gd name="T92" fmla="*/ 2 w 1044"/>
              <a:gd name="T93" fmla="*/ 1 h 1328"/>
              <a:gd name="T94" fmla="*/ 3 w 1044"/>
              <a:gd name="T95" fmla="*/ 1 h 1328"/>
              <a:gd name="T96" fmla="*/ 3 w 1044"/>
              <a:gd name="T97" fmla="*/ 1 h 1328"/>
              <a:gd name="T98" fmla="*/ 3 w 1044"/>
              <a:gd name="T99" fmla="*/ 1 h 1328"/>
              <a:gd name="T100" fmla="*/ 3 w 1044"/>
              <a:gd name="T101" fmla="*/ 1 h 1328"/>
              <a:gd name="T102" fmla="*/ 3 w 1044"/>
              <a:gd name="T103" fmla="*/ 1 h 1328"/>
              <a:gd name="T104" fmla="*/ 3 w 1044"/>
              <a:gd name="T105" fmla="*/ 1 h 1328"/>
              <a:gd name="T106" fmla="*/ 3 w 1044"/>
              <a:gd name="T107" fmla="*/ 1 h 1328"/>
              <a:gd name="T108" fmla="*/ 3 w 1044"/>
              <a:gd name="T109" fmla="*/ 1 h 1328"/>
              <a:gd name="T110" fmla="*/ 3 w 1044"/>
              <a:gd name="T111" fmla="*/ 1 h 1328"/>
              <a:gd name="T112" fmla="*/ 2 w 1044"/>
              <a:gd name="T113" fmla="*/ 1 h 1328"/>
              <a:gd name="T114" fmla="*/ 3 w 1044"/>
              <a:gd name="T115" fmla="*/ 1 h 1328"/>
              <a:gd name="T116" fmla="*/ 2 w 1044"/>
              <a:gd name="T117" fmla="*/ 1 h 1328"/>
              <a:gd name="T118" fmla="*/ 2 w 1044"/>
              <a:gd name="T119" fmla="*/ 1 h 1328"/>
              <a:gd name="T120" fmla="*/ 2 w 1044"/>
              <a:gd name="T121" fmla="*/ 1 h 1328"/>
              <a:gd name="T122" fmla="*/ 2 w 1044"/>
              <a:gd name="T123" fmla="*/ 1 h 1328"/>
              <a:gd name="T124" fmla="*/ 2 w 1044"/>
              <a:gd name="T125" fmla="*/ 1 h 1328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044" h="1328">
                <a:moveTo>
                  <a:pt x="731" y="742"/>
                </a:moveTo>
                <a:lnTo>
                  <a:pt x="720" y="730"/>
                </a:lnTo>
                <a:lnTo>
                  <a:pt x="697" y="724"/>
                </a:lnTo>
                <a:lnTo>
                  <a:pt x="697" y="736"/>
                </a:lnTo>
                <a:lnTo>
                  <a:pt x="685" y="742"/>
                </a:lnTo>
                <a:lnTo>
                  <a:pt x="683" y="747"/>
                </a:lnTo>
                <a:lnTo>
                  <a:pt x="677" y="753"/>
                </a:lnTo>
                <a:lnTo>
                  <a:pt x="671" y="764"/>
                </a:lnTo>
                <a:lnTo>
                  <a:pt x="665" y="764"/>
                </a:lnTo>
                <a:lnTo>
                  <a:pt x="665" y="770"/>
                </a:lnTo>
                <a:lnTo>
                  <a:pt x="671" y="776"/>
                </a:lnTo>
                <a:lnTo>
                  <a:pt x="671" y="784"/>
                </a:lnTo>
                <a:lnTo>
                  <a:pt x="648" y="807"/>
                </a:lnTo>
                <a:lnTo>
                  <a:pt x="620" y="824"/>
                </a:lnTo>
                <a:lnTo>
                  <a:pt x="611" y="824"/>
                </a:lnTo>
                <a:lnTo>
                  <a:pt x="599" y="824"/>
                </a:lnTo>
                <a:lnTo>
                  <a:pt x="599" y="830"/>
                </a:lnTo>
                <a:lnTo>
                  <a:pt x="605" y="836"/>
                </a:lnTo>
                <a:lnTo>
                  <a:pt x="594" y="842"/>
                </a:lnTo>
                <a:lnTo>
                  <a:pt x="588" y="842"/>
                </a:lnTo>
                <a:lnTo>
                  <a:pt x="571" y="862"/>
                </a:lnTo>
                <a:lnTo>
                  <a:pt x="559" y="890"/>
                </a:lnTo>
                <a:lnTo>
                  <a:pt x="545" y="896"/>
                </a:lnTo>
                <a:lnTo>
                  <a:pt x="533" y="907"/>
                </a:lnTo>
                <a:lnTo>
                  <a:pt x="533" y="916"/>
                </a:lnTo>
                <a:lnTo>
                  <a:pt x="516" y="916"/>
                </a:lnTo>
                <a:lnTo>
                  <a:pt x="499" y="922"/>
                </a:lnTo>
                <a:lnTo>
                  <a:pt x="493" y="939"/>
                </a:lnTo>
                <a:lnTo>
                  <a:pt x="488" y="956"/>
                </a:lnTo>
                <a:lnTo>
                  <a:pt x="479" y="962"/>
                </a:lnTo>
                <a:lnTo>
                  <a:pt x="462" y="968"/>
                </a:lnTo>
                <a:lnTo>
                  <a:pt x="456" y="979"/>
                </a:lnTo>
                <a:lnTo>
                  <a:pt x="445" y="988"/>
                </a:lnTo>
                <a:lnTo>
                  <a:pt x="433" y="988"/>
                </a:lnTo>
                <a:lnTo>
                  <a:pt x="422" y="988"/>
                </a:lnTo>
                <a:lnTo>
                  <a:pt x="416" y="993"/>
                </a:lnTo>
                <a:lnTo>
                  <a:pt x="410" y="1005"/>
                </a:lnTo>
                <a:lnTo>
                  <a:pt x="416" y="1022"/>
                </a:lnTo>
                <a:lnTo>
                  <a:pt x="422" y="1033"/>
                </a:lnTo>
                <a:lnTo>
                  <a:pt x="416" y="1048"/>
                </a:lnTo>
                <a:lnTo>
                  <a:pt x="410" y="1071"/>
                </a:lnTo>
                <a:lnTo>
                  <a:pt x="410" y="1093"/>
                </a:lnTo>
                <a:lnTo>
                  <a:pt x="410" y="1111"/>
                </a:lnTo>
                <a:lnTo>
                  <a:pt x="416" y="1119"/>
                </a:lnTo>
                <a:lnTo>
                  <a:pt x="422" y="1136"/>
                </a:lnTo>
                <a:lnTo>
                  <a:pt x="410" y="1159"/>
                </a:lnTo>
                <a:lnTo>
                  <a:pt x="402" y="1176"/>
                </a:lnTo>
                <a:lnTo>
                  <a:pt x="402" y="1182"/>
                </a:lnTo>
                <a:lnTo>
                  <a:pt x="402" y="1191"/>
                </a:lnTo>
                <a:lnTo>
                  <a:pt x="402" y="1214"/>
                </a:lnTo>
                <a:lnTo>
                  <a:pt x="407" y="1248"/>
                </a:lnTo>
                <a:lnTo>
                  <a:pt x="396" y="1248"/>
                </a:lnTo>
                <a:lnTo>
                  <a:pt x="390" y="1248"/>
                </a:lnTo>
                <a:lnTo>
                  <a:pt x="373" y="1262"/>
                </a:lnTo>
                <a:lnTo>
                  <a:pt x="367" y="1291"/>
                </a:lnTo>
                <a:lnTo>
                  <a:pt x="361" y="1297"/>
                </a:lnTo>
                <a:lnTo>
                  <a:pt x="350" y="1297"/>
                </a:lnTo>
                <a:lnTo>
                  <a:pt x="341" y="1314"/>
                </a:lnTo>
                <a:lnTo>
                  <a:pt x="336" y="1328"/>
                </a:lnTo>
                <a:lnTo>
                  <a:pt x="324" y="1328"/>
                </a:lnTo>
                <a:lnTo>
                  <a:pt x="318" y="1328"/>
                </a:lnTo>
                <a:lnTo>
                  <a:pt x="313" y="1322"/>
                </a:lnTo>
                <a:lnTo>
                  <a:pt x="313" y="1314"/>
                </a:lnTo>
                <a:lnTo>
                  <a:pt x="307" y="1308"/>
                </a:lnTo>
                <a:lnTo>
                  <a:pt x="301" y="1297"/>
                </a:lnTo>
                <a:lnTo>
                  <a:pt x="290" y="1279"/>
                </a:lnTo>
                <a:lnTo>
                  <a:pt x="278" y="1268"/>
                </a:lnTo>
                <a:lnTo>
                  <a:pt x="284" y="1256"/>
                </a:lnTo>
                <a:lnTo>
                  <a:pt x="284" y="1242"/>
                </a:lnTo>
                <a:lnTo>
                  <a:pt x="272" y="1236"/>
                </a:lnTo>
                <a:lnTo>
                  <a:pt x="270" y="1219"/>
                </a:lnTo>
                <a:lnTo>
                  <a:pt x="264" y="1196"/>
                </a:lnTo>
                <a:lnTo>
                  <a:pt x="247" y="1171"/>
                </a:lnTo>
                <a:lnTo>
                  <a:pt x="229" y="1148"/>
                </a:lnTo>
                <a:lnTo>
                  <a:pt x="218" y="1105"/>
                </a:lnTo>
                <a:lnTo>
                  <a:pt x="212" y="1053"/>
                </a:lnTo>
                <a:lnTo>
                  <a:pt x="198" y="1022"/>
                </a:lnTo>
                <a:lnTo>
                  <a:pt x="181" y="982"/>
                </a:lnTo>
                <a:lnTo>
                  <a:pt x="181" y="968"/>
                </a:lnTo>
                <a:lnTo>
                  <a:pt x="181" y="950"/>
                </a:lnTo>
                <a:lnTo>
                  <a:pt x="169" y="907"/>
                </a:lnTo>
                <a:lnTo>
                  <a:pt x="163" y="879"/>
                </a:lnTo>
                <a:lnTo>
                  <a:pt x="158" y="862"/>
                </a:lnTo>
                <a:lnTo>
                  <a:pt x="163" y="845"/>
                </a:lnTo>
                <a:lnTo>
                  <a:pt x="152" y="830"/>
                </a:lnTo>
                <a:lnTo>
                  <a:pt x="146" y="813"/>
                </a:lnTo>
                <a:lnTo>
                  <a:pt x="152" y="784"/>
                </a:lnTo>
                <a:lnTo>
                  <a:pt x="163" y="764"/>
                </a:lnTo>
                <a:lnTo>
                  <a:pt x="158" y="747"/>
                </a:lnTo>
                <a:lnTo>
                  <a:pt x="152" y="742"/>
                </a:lnTo>
                <a:lnTo>
                  <a:pt x="152" y="730"/>
                </a:lnTo>
                <a:lnTo>
                  <a:pt x="158" y="719"/>
                </a:lnTo>
                <a:lnTo>
                  <a:pt x="152" y="713"/>
                </a:lnTo>
                <a:lnTo>
                  <a:pt x="146" y="713"/>
                </a:lnTo>
                <a:lnTo>
                  <a:pt x="146" y="704"/>
                </a:lnTo>
                <a:lnTo>
                  <a:pt x="152" y="687"/>
                </a:lnTo>
                <a:lnTo>
                  <a:pt x="138" y="699"/>
                </a:lnTo>
                <a:lnTo>
                  <a:pt x="138" y="713"/>
                </a:lnTo>
                <a:lnTo>
                  <a:pt x="138" y="736"/>
                </a:lnTo>
                <a:lnTo>
                  <a:pt x="126" y="747"/>
                </a:lnTo>
                <a:lnTo>
                  <a:pt x="115" y="759"/>
                </a:lnTo>
                <a:lnTo>
                  <a:pt x="98" y="764"/>
                </a:lnTo>
                <a:lnTo>
                  <a:pt x="80" y="770"/>
                </a:lnTo>
                <a:lnTo>
                  <a:pt x="66" y="759"/>
                </a:lnTo>
                <a:lnTo>
                  <a:pt x="54" y="742"/>
                </a:lnTo>
                <a:lnTo>
                  <a:pt x="43" y="724"/>
                </a:lnTo>
                <a:lnTo>
                  <a:pt x="32" y="707"/>
                </a:lnTo>
                <a:lnTo>
                  <a:pt x="26" y="704"/>
                </a:lnTo>
                <a:lnTo>
                  <a:pt x="32" y="693"/>
                </a:lnTo>
                <a:lnTo>
                  <a:pt x="49" y="693"/>
                </a:lnTo>
                <a:lnTo>
                  <a:pt x="66" y="687"/>
                </a:lnTo>
                <a:lnTo>
                  <a:pt x="80" y="664"/>
                </a:lnTo>
                <a:lnTo>
                  <a:pt x="92" y="641"/>
                </a:lnTo>
                <a:lnTo>
                  <a:pt x="69" y="659"/>
                </a:lnTo>
                <a:lnTo>
                  <a:pt x="54" y="664"/>
                </a:lnTo>
                <a:lnTo>
                  <a:pt x="37" y="659"/>
                </a:lnTo>
                <a:lnTo>
                  <a:pt x="9" y="653"/>
                </a:lnTo>
                <a:lnTo>
                  <a:pt x="9" y="639"/>
                </a:lnTo>
                <a:lnTo>
                  <a:pt x="3" y="621"/>
                </a:lnTo>
                <a:lnTo>
                  <a:pt x="0" y="621"/>
                </a:lnTo>
                <a:lnTo>
                  <a:pt x="9" y="604"/>
                </a:lnTo>
                <a:lnTo>
                  <a:pt x="14" y="581"/>
                </a:lnTo>
                <a:lnTo>
                  <a:pt x="37" y="576"/>
                </a:lnTo>
                <a:lnTo>
                  <a:pt x="60" y="573"/>
                </a:lnTo>
                <a:lnTo>
                  <a:pt x="54" y="550"/>
                </a:lnTo>
                <a:lnTo>
                  <a:pt x="37" y="533"/>
                </a:lnTo>
                <a:lnTo>
                  <a:pt x="37" y="515"/>
                </a:lnTo>
                <a:lnTo>
                  <a:pt x="49" y="504"/>
                </a:lnTo>
                <a:lnTo>
                  <a:pt x="26" y="478"/>
                </a:lnTo>
                <a:lnTo>
                  <a:pt x="37" y="467"/>
                </a:lnTo>
                <a:lnTo>
                  <a:pt x="54" y="455"/>
                </a:lnTo>
                <a:lnTo>
                  <a:pt x="60" y="438"/>
                </a:lnTo>
                <a:lnTo>
                  <a:pt x="69" y="450"/>
                </a:lnTo>
                <a:lnTo>
                  <a:pt x="86" y="435"/>
                </a:lnTo>
                <a:lnTo>
                  <a:pt x="103" y="418"/>
                </a:lnTo>
                <a:lnTo>
                  <a:pt x="115" y="407"/>
                </a:lnTo>
                <a:lnTo>
                  <a:pt x="120" y="384"/>
                </a:lnTo>
                <a:lnTo>
                  <a:pt x="146" y="372"/>
                </a:lnTo>
                <a:lnTo>
                  <a:pt x="158" y="364"/>
                </a:lnTo>
                <a:lnTo>
                  <a:pt x="163" y="347"/>
                </a:lnTo>
                <a:lnTo>
                  <a:pt x="181" y="335"/>
                </a:lnTo>
                <a:lnTo>
                  <a:pt x="181" y="312"/>
                </a:lnTo>
                <a:lnTo>
                  <a:pt x="186" y="292"/>
                </a:lnTo>
                <a:lnTo>
                  <a:pt x="204" y="275"/>
                </a:lnTo>
                <a:lnTo>
                  <a:pt x="207" y="258"/>
                </a:lnTo>
                <a:lnTo>
                  <a:pt x="207" y="241"/>
                </a:lnTo>
                <a:lnTo>
                  <a:pt x="192" y="227"/>
                </a:lnTo>
                <a:lnTo>
                  <a:pt x="181" y="215"/>
                </a:lnTo>
                <a:lnTo>
                  <a:pt x="169" y="209"/>
                </a:lnTo>
                <a:lnTo>
                  <a:pt x="163" y="175"/>
                </a:lnTo>
                <a:lnTo>
                  <a:pt x="152" y="166"/>
                </a:lnTo>
                <a:lnTo>
                  <a:pt x="158" y="149"/>
                </a:lnTo>
                <a:lnTo>
                  <a:pt x="162" y="132"/>
                </a:lnTo>
                <a:lnTo>
                  <a:pt x="174" y="105"/>
                </a:lnTo>
                <a:lnTo>
                  <a:pt x="184" y="99"/>
                </a:lnTo>
                <a:lnTo>
                  <a:pt x="166" y="69"/>
                </a:lnTo>
                <a:lnTo>
                  <a:pt x="136" y="47"/>
                </a:lnTo>
                <a:lnTo>
                  <a:pt x="132" y="35"/>
                </a:lnTo>
                <a:lnTo>
                  <a:pt x="132" y="30"/>
                </a:lnTo>
                <a:lnTo>
                  <a:pt x="139" y="23"/>
                </a:lnTo>
                <a:lnTo>
                  <a:pt x="147" y="29"/>
                </a:lnTo>
                <a:lnTo>
                  <a:pt x="154" y="17"/>
                </a:lnTo>
                <a:lnTo>
                  <a:pt x="175" y="11"/>
                </a:lnTo>
                <a:lnTo>
                  <a:pt x="190" y="6"/>
                </a:lnTo>
                <a:lnTo>
                  <a:pt x="210" y="5"/>
                </a:lnTo>
                <a:lnTo>
                  <a:pt x="226" y="5"/>
                </a:lnTo>
                <a:lnTo>
                  <a:pt x="240" y="0"/>
                </a:lnTo>
                <a:lnTo>
                  <a:pt x="244" y="9"/>
                </a:lnTo>
                <a:lnTo>
                  <a:pt x="249" y="27"/>
                </a:lnTo>
                <a:lnTo>
                  <a:pt x="264" y="26"/>
                </a:lnTo>
                <a:lnTo>
                  <a:pt x="274" y="41"/>
                </a:lnTo>
                <a:lnTo>
                  <a:pt x="288" y="47"/>
                </a:lnTo>
                <a:lnTo>
                  <a:pt x="295" y="55"/>
                </a:lnTo>
                <a:lnTo>
                  <a:pt x="313" y="43"/>
                </a:lnTo>
                <a:lnTo>
                  <a:pt x="324" y="32"/>
                </a:lnTo>
                <a:lnTo>
                  <a:pt x="341" y="32"/>
                </a:lnTo>
                <a:lnTo>
                  <a:pt x="350" y="38"/>
                </a:lnTo>
                <a:lnTo>
                  <a:pt x="373" y="38"/>
                </a:lnTo>
                <a:lnTo>
                  <a:pt x="379" y="55"/>
                </a:lnTo>
                <a:lnTo>
                  <a:pt x="390" y="66"/>
                </a:lnTo>
                <a:lnTo>
                  <a:pt x="396" y="83"/>
                </a:lnTo>
                <a:lnTo>
                  <a:pt x="384" y="95"/>
                </a:lnTo>
                <a:lnTo>
                  <a:pt x="384" y="104"/>
                </a:lnTo>
                <a:lnTo>
                  <a:pt x="373" y="115"/>
                </a:lnTo>
                <a:lnTo>
                  <a:pt x="361" y="126"/>
                </a:lnTo>
                <a:lnTo>
                  <a:pt x="356" y="144"/>
                </a:lnTo>
                <a:lnTo>
                  <a:pt x="350" y="149"/>
                </a:lnTo>
                <a:lnTo>
                  <a:pt x="341" y="166"/>
                </a:lnTo>
                <a:lnTo>
                  <a:pt x="356" y="175"/>
                </a:lnTo>
                <a:lnTo>
                  <a:pt x="367" y="186"/>
                </a:lnTo>
                <a:lnTo>
                  <a:pt x="361" y="215"/>
                </a:lnTo>
                <a:lnTo>
                  <a:pt x="379" y="221"/>
                </a:lnTo>
                <a:lnTo>
                  <a:pt x="384" y="221"/>
                </a:lnTo>
                <a:lnTo>
                  <a:pt x="384" y="235"/>
                </a:lnTo>
                <a:lnTo>
                  <a:pt x="379" y="252"/>
                </a:lnTo>
                <a:lnTo>
                  <a:pt x="384" y="264"/>
                </a:lnTo>
                <a:lnTo>
                  <a:pt x="373" y="269"/>
                </a:lnTo>
                <a:lnTo>
                  <a:pt x="379" y="287"/>
                </a:lnTo>
                <a:lnTo>
                  <a:pt x="402" y="298"/>
                </a:lnTo>
                <a:lnTo>
                  <a:pt x="410" y="301"/>
                </a:lnTo>
                <a:lnTo>
                  <a:pt x="433" y="307"/>
                </a:lnTo>
                <a:lnTo>
                  <a:pt x="445" y="318"/>
                </a:lnTo>
                <a:lnTo>
                  <a:pt x="456" y="330"/>
                </a:lnTo>
                <a:lnTo>
                  <a:pt x="433" y="347"/>
                </a:lnTo>
                <a:lnTo>
                  <a:pt x="422" y="370"/>
                </a:lnTo>
                <a:lnTo>
                  <a:pt x="427" y="390"/>
                </a:lnTo>
                <a:lnTo>
                  <a:pt x="445" y="395"/>
                </a:lnTo>
                <a:lnTo>
                  <a:pt x="450" y="413"/>
                </a:lnTo>
                <a:lnTo>
                  <a:pt x="473" y="418"/>
                </a:lnTo>
                <a:lnTo>
                  <a:pt x="488" y="430"/>
                </a:lnTo>
                <a:lnTo>
                  <a:pt x="516" y="438"/>
                </a:lnTo>
                <a:lnTo>
                  <a:pt x="539" y="438"/>
                </a:lnTo>
                <a:lnTo>
                  <a:pt x="548" y="450"/>
                </a:lnTo>
                <a:lnTo>
                  <a:pt x="559" y="467"/>
                </a:lnTo>
                <a:lnTo>
                  <a:pt x="576" y="467"/>
                </a:lnTo>
                <a:lnTo>
                  <a:pt x="594" y="484"/>
                </a:lnTo>
                <a:lnTo>
                  <a:pt x="620" y="484"/>
                </a:lnTo>
                <a:lnTo>
                  <a:pt x="654" y="501"/>
                </a:lnTo>
                <a:lnTo>
                  <a:pt x="671" y="501"/>
                </a:lnTo>
                <a:lnTo>
                  <a:pt x="691" y="504"/>
                </a:lnTo>
                <a:lnTo>
                  <a:pt x="708" y="501"/>
                </a:lnTo>
                <a:lnTo>
                  <a:pt x="714" y="495"/>
                </a:lnTo>
                <a:lnTo>
                  <a:pt x="714" y="484"/>
                </a:lnTo>
                <a:lnTo>
                  <a:pt x="703" y="473"/>
                </a:lnTo>
                <a:lnTo>
                  <a:pt x="714" y="461"/>
                </a:lnTo>
                <a:lnTo>
                  <a:pt x="714" y="438"/>
                </a:lnTo>
                <a:lnTo>
                  <a:pt x="726" y="435"/>
                </a:lnTo>
                <a:lnTo>
                  <a:pt x="737" y="435"/>
                </a:lnTo>
                <a:lnTo>
                  <a:pt x="749" y="450"/>
                </a:lnTo>
                <a:lnTo>
                  <a:pt x="751" y="461"/>
                </a:lnTo>
                <a:lnTo>
                  <a:pt x="763" y="473"/>
                </a:lnTo>
                <a:lnTo>
                  <a:pt x="780" y="473"/>
                </a:lnTo>
                <a:lnTo>
                  <a:pt x="797" y="467"/>
                </a:lnTo>
                <a:lnTo>
                  <a:pt x="817" y="473"/>
                </a:lnTo>
                <a:lnTo>
                  <a:pt x="852" y="473"/>
                </a:lnTo>
                <a:lnTo>
                  <a:pt x="863" y="467"/>
                </a:lnTo>
                <a:lnTo>
                  <a:pt x="863" y="450"/>
                </a:lnTo>
                <a:lnTo>
                  <a:pt x="858" y="424"/>
                </a:lnTo>
                <a:lnTo>
                  <a:pt x="875" y="424"/>
                </a:lnTo>
                <a:lnTo>
                  <a:pt x="889" y="413"/>
                </a:lnTo>
                <a:lnTo>
                  <a:pt x="906" y="401"/>
                </a:lnTo>
                <a:lnTo>
                  <a:pt x="924" y="401"/>
                </a:lnTo>
                <a:lnTo>
                  <a:pt x="935" y="407"/>
                </a:lnTo>
                <a:lnTo>
                  <a:pt x="952" y="390"/>
                </a:lnTo>
                <a:lnTo>
                  <a:pt x="961" y="395"/>
                </a:lnTo>
                <a:lnTo>
                  <a:pt x="984" y="401"/>
                </a:lnTo>
                <a:lnTo>
                  <a:pt x="984" y="424"/>
                </a:lnTo>
                <a:lnTo>
                  <a:pt x="990" y="430"/>
                </a:lnTo>
                <a:lnTo>
                  <a:pt x="1001" y="430"/>
                </a:lnTo>
                <a:lnTo>
                  <a:pt x="1012" y="430"/>
                </a:lnTo>
                <a:lnTo>
                  <a:pt x="1021" y="435"/>
                </a:lnTo>
                <a:lnTo>
                  <a:pt x="1038" y="438"/>
                </a:lnTo>
                <a:lnTo>
                  <a:pt x="1044" y="450"/>
                </a:lnTo>
                <a:lnTo>
                  <a:pt x="1044" y="461"/>
                </a:lnTo>
                <a:lnTo>
                  <a:pt x="1044" y="490"/>
                </a:lnTo>
                <a:lnTo>
                  <a:pt x="1033" y="504"/>
                </a:lnTo>
                <a:lnTo>
                  <a:pt x="1021" y="504"/>
                </a:lnTo>
                <a:lnTo>
                  <a:pt x="1001" y="504"/>
                </a:lnTo>
                <a:lnTo>
                  <a:pt x="990" y="533"/>
                </a:lnTo>
                <a:lnTo>
                  <a:pt x="990" y="544"/>
                </a:lnTo>
                <a:lnTo>
                  <a:pt x="972" y="556"/>
                </a:lnTo>
                <a:lnTo>
                  <a:pt x="961" y="573"/>
                </a:lnTo>
                <a:lnTo>
                  <a:pt x="946" y="576"/>
                </a:lnTo>
                <a:lnTo>
                  <a:pt x="941" y="581"/>
                </a:lnTo>
                <a:lnTo>
                  <a:pt x="952" y="593"/>
                </a:lnTo>
                <a:lnTo>
                  <a:pt x="952" y="604"/>
                </a:lnTo>
                <a:lnTo>
                  <a:pt x="935" y="621"/>
                </a:lnTo>
                <a:lnTo>
                  <a:pt x="929" y="641"/>
                </a:lnTo>
                <a:lnTo>
                  <a:pt x="906" y="633"/>
                </a:lnTo>
                <a:lnTo>
                  <a:pt x="906" y="664"/>
                </a:lnTo>
                <a:lnTo>
                  <a:pt x="912" y="681"/>
                </a:lnTo>
                <a:lnTo>
                  <a:pt x="918" y="699"/>
                </a:lnTo>
                <a:lnTo>
                  <a:pt x="912" y="707"/>
                </a:lnTo>
                <a:lnTo>
                  <a:pt x="906" y="719"/>
                </a:lnTo>
                <a:lnTo>
                  <a:pt x="901" y="724"/>
                </a:lnTo>
                <a:lnTo>
                  <a:pt x="889" y="719"/>
                </a:lnTo>
                <a:lnTo>
                  <a:pt x="881" y="724"/>
                </a:lnTo>
                <a:lnTo>
                  <a:pt x="881" y="704"/>
                </a:lnTo>
                <a:lnTo>
                  <a:pt x="881" y="687"/>
                </a:lnTo>
                <a:lnTo>
                  <a:pt x="863" y="659"/>
                </a:lnTo>
                <a:lnTo>
                  <a:pt x="858" y="676"/>
                </a:lnTo>
                <a:lnTo>
                  <a:pt x="840" y="676"/>
                </a:lnTo>
                <a:lnTo>
                  <a:pt x="835" y="664"/>
                </a:lnTo>
                <a:lnTo>
                  <a:pt x="840" y="639"/>
                </a:lnTo>
                <a:lnTo>
                  <a:pt x="852" y="621"/>
                </a:lnTo>
                <a:lnTo>
                  <a:pt x="852" y="610"/>
                </a:lnTo>
                <a:lnTo>
                  <a:pt x="863" y="598"/>
                </a:lnTo>
                <a:lnTo>
                  <a:pt x="858" y="581"/>
                </a:lnTo>
                <a:lnTo>
                  <a:pt x="875" y="573"/>
                </a:lnTo>
                <a:lnTo>
                  <a:pt x="852" y="573"/>
                </a:lnTo>
                <a:lnTo>
                  <a:pt x="829" y="576"/>
                </a:lnTo>
                <a:lnTo>
                  <a:pt x="809" y="576"/>
                </a:lnTo>
                <a:lnTo>
                  <a:pt x="786" y="576"/>
                </a:lnTo>
                <a:lnTo>
                  <a:pt x="774" y="576"/>
                </a:lnTo>
                <a:lnTo>
                  <a:pt x="769" y="550"/>
                </a:lnTo>
                <a:lnTo>
                  <a:pt x="774" y="527"/>
                </a:lnTo>
                <a:lnTo>
                  <a:pt x="763" y="515"/>
                </a:lnTo>
                <a:lnTo>
                  <a:pt x="743" y="521"/>
                </a:lnTo>
                <a:lnTo>
                  <a:pt x="726" y="504"/>
                </a:lnTo>
                <a:lnTo>
                  <a:pt x="714" y="521"/>
                </a:lnTo>
                <a:lnTo>
                  <a:pt x="731" y="538"/>
                </a:lnTo>
                <a:lnTo>
                  <a:pt x="726" y="556"/>
                </a:lnTo>
                <a:lnTo>
                  <a:pt x="703" y="567"/>
                </a:lnTo>
                <a:lnTo>
                  <a:pt x="691" y="573"/>
                </a:lnTo>
                <a:lnTo>
                  <a:pt x="697" y="598"/>
                </a:lnTo>
                <a:lnTo>
                  <a:pt x="697" y="610"/>
                </a:lnTo>
                <a:lnTo>
                  <a:pt x="720" y="621"/>
                </a:lnTo>
                <a:lnTo>
                  <a:pt x="731" y="633"/>
                </a:lnTo>
                <a:lnTo>
                  <a:pt x="726" y="659"/>
                </a:lnTo>
                <a:lnTo>
                  <a:pt x="737" y="670"/>
                </a:lnTo>
                <a:lnTo>
                  <a:pt x="737" y="699"/>
                </a:lnTo>
                <a:lnTo>
                  <a:pt x="726" y="713"/>
                </a:lnTo>
                <a:lnTo>
                  <a:pt x="731" y="742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/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17" name="Freeform 774"/>
          <p:cNvSpPr>
            <a:spLocks/>
          </p:cNvSpPr>
          <p:nvPr/>
        </p:nvSpPr>
        <p:spPr bwMode="gray">
          <a:xfrm>
            <a:off x="5816714" y="4170150"/>
            <a:ext cx="30697" cy="7286"/>
          </a:xfrm>
          <a:custGeom>
            <a:avLst/>
            <a:gdLst>
              <a:gd name="T0" fmla="*/ 0 w 14"/>
              <a:gd name="T1" fmla="*/ 4 h 4"/>
              <a:gd name="T2" fmla="*/ 6 w 14"/>
              <a:gd name="T3" fmla="*/ 0 h 4"/>
              <a:gd name="T4" fmla="*/ 20 w 14"/>
              <a:gd name="T5" fmla="*/ 2 h 4"/>
              <a:gd name="T6" fmla="*/ 16 w 14"/>
              <a:gd name="T7" fmla="*/ 2 h 4"/>
              <a:gd name="T8" fmla="*/ 6 w 14"/>
              <a:gd name="T9" fmla="*/ 4 h 4"/>
              <a:gd name="T10" fmla="*/ 2 w 14"/>
              <a:gd name="T11" fmla="*/ 4 h 4"/>
              <a:gd name="T12" fmla="*/ 0 w 14"/>
              <a:gd name="T13" fmla="*/ 4 h 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4" h="4">
                <a:moveTo>
                  <a:pt x="0" y="4"/>
                </a:moveTo>
                <a:lnTo>
                  <a:pt x="6" y="0"/>
                </a:lnTo>
                <a:lnTo>
                  <a:pt x="14" y="2"/>
                </a:lnTo>
                <a:lnTo>
                  <a:pt x="10" y="2"/>
                </a:lnTo>
                <a:lnTo>
                  <a:pt x="6" y="4"/>
                </a:lnTo>
                <a:lnTo>
                  <a:pt x="2" y="4"/>
                </a:lnTo>
                <a:lnTo>
                  <a:pt x="0" y="4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18" name="Freeform 931"/>
          <p:cNvSpPr>
            <a:spLocks/>
          </p:cNvSpPr>
          <p:nvPr/>
        </p:nvSpPr>
        <p:spPr bwMode="gray">
          <a:xfrm>
            <a:off x="6088918" y="4964242"/>
            <a:ext cx="4092" cy="14570"/>
          </a:xfrm>
          <a:custGeom>
            <a:avLst/>
            <a:gdLst>
              <a:gd name="T0" fmla="*/ 0 w 2"/>
              <a:gd name="T1" fmla="*/ 0 h 8"/>
              <a:gd name="T2" fmla="*/ 2 w 2"/>
              <a:gd name="T3" fmla="*/ 8 h 8"/>
              <a:gd name="T4" fmla="*/ 2 w 2"/>
              <a:gd name="T5" fmla="*/ 4 h 8"/>
              <a:gd name="T6" fmla="*/ 0 w 2"/>
              <a:gd name="T7" fmla="*/ 0 h 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" h="8">
                <a:moveTo>
                  <a:pt x="0" y="0"/>
                </a:moveTo>
                <a:lnTo>
                  <a:pt x="2" y="8"/>
                </a:lnTo>
                <a:lnTo>
                  <a:pt x="2" y="4"/>
                </a:lnTo>
                <a:lnTo>
                  <a:pt x="0" y="0"/>
                </a:lnTo>
                <a:close/>
              </a:path>
            </a:pathLst>
          </a:custGeom>
          <a:solidFill>
            <a:srgbClr val="EAEAEA"/>
          </a:solidFill>
          <a:ln w="6350" cap="flat" cmpd="sng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970" tIns="87970" rIns="87970" bIns="87970" anchor="ctr"/>
          <a:lstStyle/>
          <a:p>
            <a:pPr defTabSz="1117285">
              <a:defRPr/>
            </a:pPr>
            <a:endParaRPr lang="en-IN" sz="2264" kern="0">
              <a:solidFill>
                <a:sysClr val="windowText" lastClr="000000"/>
              </a:solidFill>
              <a:latin typeface="Arial"/>
              <a:ea typeface="ＭＳ Ｐゴシック"/>
            </a:endParaRPr>
          </a:p>
        </p:txBody>
      </p:sp>
      <p:sp>
        <p:nvSpPr>
          <p:cNvPr id="221" name="Text Box 673"/>
          <p:cNvSpPr txBox="1">
            <a:spLocks noChangeArrowheads="1"/>
          </p:cNvSpPr>
          <p:nvPr/>
        </p:nvSpPr>
        <p:spPr bwMode="gray">
          <a:xfrm>
            <a:off x="7435465" y="5272060"/>
            <a:ext cx="1889596" cy="335721"/>
          </a:xfrm>
          <a:prstGeom prst="rect">
            <a:avLst/>
          </a:prstGeom>
          <a:noFill/>
          <a:ln w="6350" algn="ctr">
            <a:solidFill>
              <a:srgbClr val="FFFFFF">
                <a:lumMod val="95000"/>
              </a:srgb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5852" tIns="22346" rIns="55852" bIns="22346">
            <a:spAutoFit/>
          </a:bodyPr>
          <a:lstStyle>
            <a:defPPr>
              <a:defRPr lang="en-US"/>
            </a:defPPr>
            <a:lvl1pPr algn="ctr" defTabSz="1013135">
              <a:defRPr sz="856" b="1" kern="0">
                <a:solidFill>
                  <a:srgbClr val="DF7221"/>
                </a:solidFill>
                <a:latin typeface="Arial" pitchFamily="34" charset="0"/>
                <a:ea typeface="ＭＳ Ｐゴシック"/>
              </a:defRPr>
            </a:lvl1pPr>
            <a:lvl2pPr marL="742950" indent="-285750" eaLnBrk="0" hangingPunct="0">
              <a:defRPr sz="2400">
                <a:latin typeface="Times New Roman" pitchFamily="18" charset="0"/>
              </a:defRPr>
            </a:lvl2pPr>
            <a:lvl3pPr marL="1143000" indent="-228600" eaLnBrk="0" hangingPunct="0">
              <a:defRPr sz="2400">
                <a:latin typeface="Times New Roman" pitchFamily="18" charset="0"/>
              </a:defRPr>
            </a:lvl3pPr>
            <a:lvl4pPr marL="1600200" indent="-228600" eaLnBrk="0" hangingPunct="0">
              <a:defRPr sz="2400">
                <a:latin typeface="Times New Roman" pitchFamily="18" charset="0"/>
              </a:defRPr>
            </a:lvl4pPr>
            <a:lvl5pPr marL="2057400" indent="-228600" eaLnBrk="0" hangingPunct="0">
              <a:defRPr sz="2400"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9pPr>
          </a:lstStyle>
          <a:p>
            <a:r>
              <a:rPr lang="en-GB" sz="944" dirty="0"/>
              <a:t>Golden Energy Mines-</a:t>
            </a:r>
            <a:r>
              <a:rPr lang="en-IN" sz="944" dirty="0"/>
              <a:t> 2.4 </a:t>
            </a:r>
            <a:r>
              <a:rPr lang="en-IN" sz="944" dirty="0" err="1"/>
              <a:t>bT</a:t>
            </a:r>
            <a:r>
              <a:rPr lang="en-IN" sz="944" dirty="0"/>
              <a:t> resources</a:t>
            </a:r>
          </a:p>
        </p:txBody>
      </p:sp>
      <p:cxnSp>
        <p:nvCxnSpPr>
          <p:cNvPr id="222" name="AutoShape 674"/>
          <p:cNvCxnSpPr>
            <a:cxnSpLocks noChangeShapeType="1"/>
            <a:stCxn id="223" idx="6"/>
            <a:endCxn id="221" idx="0"/>
          </p:cNvCxnSpPr>
          <p:nvPr/>
        </p:nvCxnSpPr>
        <p:spPr bwMode="gray">
          <a:xfrm>
            <a:off x="6198181" y="4224933"/>
            <a:ext cx="2182082" cy="1047127"/>
          </a:xfrm>
          <a:prstGeom prst="bentConnector2">
            <a:avLst/>
          </a:prstGeom>
          <a:noFill/>
          <a:ln w="3175">
            <a:solidFill>
              <a:srgbClr val="80808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3" name="Oval 672"/>
          <p:cNvSpPr>
            <a:spLocks noChangeArrowheads="1"/>
          </p:cNvSpPr>
          <p:nvPr/>
        </p:nvSpPr>
        <p:spPr bwMode="gray">
          <a:xfrm>
            <a:off x="6095863" y="4183042"/>
            <a:ext cx="102319" cy="83781"/>
          </a:xfrm>
          <a:prstGeom prst="ellipse">
            <a:avLst/>
          </a:prstGeom>
          <a:solidFill>
            <a:srgbClr val="FAA61A"/>
          </a:solidFill>
          <a:ln w="6350" algn="ctr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5852" tIns="55852" rIns="55852" bIns="55852" anchor="ctr"/>
          <a:lstStyle/>
          <a:p>
            <a:pPr algn="ctr" defTabSz="1117285">
              <a:defRPr/>
            </a:pPr>
            <a:endParaRPr lang="en-US" sz="1982" kern="0">
              <a:solidFill>
                <a:sysClr val="windowText" lastClr="000000"/>
              </a:solidFill>
              <a:latin typeface="Arial" pitchFamily="34" charset="0"/>
              <a:ea typeface="ＭＳ Ｐゴシック"/>
            </a:endParaRPr>
          </a:p>
        </p:txBody>
      </p:sp>
      <p:sp>
        <p:nvSpPr>
          <p:cNvPr id="224" name="Oval 672"/>
          <p:cNvSpPr>
            <a:spLocks noChangeArrowheads="1"/>
          </p:cNvSpPr>
          <p:nvPr/>
        </p:nvSpPr>
        <p:spPr bwMode="gray">
          <a:xfrm>
            <a:off x="5237586" y="3364714"/>
            <a:ext cx="102319" cy="83781"/>
          </a:xfrm>
          <a:prstGeom prst="ellipse">
            <a:avLst/>
          </a:prstGeom>
          <a:solidFill>
            <a:srgbClr val="FAA61A"/>
          </a:solidFill>
          <a:ln w="6350" algn="ctr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5852" tIns="55852" rIns="55852" bIns="55852" anchor="ctr"/>
          <a:lstStyle/>
          <a:p>
            <a:pPr algn="ctr" defTabSz="1117285">
              <a:defRPr/>
            </a:pPr>
            <a:endParaRPr lang="en-US" sz="1982" kern="0">
              <a:solidFill>
                <a:sysClr val="windowText" lastClr="000000"/>
              </a:solidFill>
              <a:latin typeface="Arial" pitchFamily="34" charset="0"/>
              <a:ea typeface="ＭＳ Ｐゴシック"/>
            </a:endParaRPr>
          </a:p>
        </p:txBody>
      </p:sp>
      <p:cxnSp>
        <p:nvCxnSpPr>
          <p:cNvPr id="225" name="AutoShape 674"/>
          <p:cNvCxnSpPr>
            <a:cxnSpLocks noChangeShapeType="1"/>
            <a:stCxn id="224" idx="6"/>
            <a:endCxn id="226" idx="1"/>
          </p:cNvCxnSpPr>
          <p:nvPr/>
        </p:nvCxnSpPr>
        <p:spPr bwMode="gray">
          <a:xfrm flipV="1">
            <a:off x="5339905" y="2815067"/>
            <a:ext cx="2029178" cy="591538"/>
          </a:xfrm>
          <a:prstGeom prst="bentConnector3">
            <a:avLst>
              <a:gd name="adj1" fmla="val 50000"/>
            </a:avLst>
          </a:prstGeom>
          <a:noFill/>
          <a:ln w="3175">
            <a:solidFill>
              <a:srgbClr val="80808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6" name="Text Box 673"/>
          <p:cNvSpPr txBox="1">
            <a:spLocks noChangeArrowheads="1"/>
          </p:cNvSpPr>
          <p:nvPr/>
        </p:nvSpPr>
        <p:spPr bwMode="gray">
          <a:xfrm>
            <a:off x="7369084" y="2647263"/>
            <a:ext cx="1955978" cy="335721"/>
          </a:xfrm>
          <a:prstGeom prst="rect">
            <a:avLst/>
          </a:prstGeom>
          <a:noFill/>
          <a:ln w="6350" algn="ctr">
            <a:solidFill>
              <a:srgbClr val="FFFFFF">
                <a:lumMod val="95000"/>
              </a:srgb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5852" tIns="22346" rIns="55852" bIns="2234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1117285" eaLnBrk="1" hangingPunct="1">
              <a:defRPr/>
            </a:pPr>
            <a:r>
              <a:rPr lang="en-GB" sz="944" b="1" kern="0" dirty="0">
                <a:solidFill>
                  <a:srgbClr val="DF7221"/>
                </a:solidFill>
                <a:latin typeface="Arial" pitchFamily="34" charset="0"/>
                <a:ea typeface="ＭＳ Ｐゴシック"/>
              </a:rPr>
              <a:t>Hydro portfolio (900 MW)</a:t>
            </a:r>
          </a:p>
          <a:p>
            <a:pPr marL="184208" indent="-184208" defTabSz="1117285" eaLnBrk="1" hangingPunct="1">
              <a:buFont typeface="Arial" pitchFamily="34" charset="0"/>
              <a:buChar char="•"/>
              <a:defRPr/>
            </a:pPr>
            <a:r>
              <a:rPr lang="en-GB" sz="944" b="1" kern="0" dirty="0">
                <a:solidFill>
                  <a:srgbClr val="DF7221"/>
                </a:solidFill>
                <a:latin typeface="Arial" pitchFamily="34" charset="0"/>
                <a:ea typeface="ＭＳ Ｐゴシック"/>
              </a:rPr>
              <a:t>Upper </a:t>
            </a:r>
            <a:r>
              <a:rPr lang="en-GB" sz="944" b="1" kern="0" dirty="0" err="1">
                <a:solidFill>
                  <a:srgbClr val="DF7221"/>
                </a:solidFill>
                <a:latin typeface="Arial" pitchFamily="34" charset="0"/>
                <a:ea typeface="ＭＳ Ｐゴシック"/>
              </a:rPr>
              <a:t>Karnali</a:t>
            </a:r>
            <a:endParaRPr lang="en-GB" sz="944" b="1" kern="0" dirty="0">
              <a:solidFill>
                <a:srgbClr val="DF7221"/>
              </a:solidFill>
              <a:latin typeface="Arial" pitchFamily="34" charset="0"/>
              <a:ea typeface="ＭＳ Ｐゴシック"/>
            </a:endParaRPr>
          </a:p>
        </p:txBody>
      </p:sp>
      <p:sp>
        <p:nvSpPr>
          <p:cNvPr id="227" name="Oval 672"/>
          <p:cNvSpPr>
            <a:spLocks noChangeArrowheads="1"/>
          </p:cNvSpPr>
          <p:nvPr/>
        </p:nvSpPr>
        <p:spPr bwMode="gray">
          <a:xfrm>
            <a:off x="6370068" y="3911476"/>
            <a:ext cx="102319" cy="83781"/>
          </a:xfrm>
          <a:prstGeom prst="ellipse">
            <a:avLst/>
          </a:prstGeom>
          <a:solidFill>
            <a:srgbClr val="0E4681"/>
          </a:solidFill>
          <a:ln w="6350" algn="ctr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5852" tIns="55852" rIns="55852" bIns="55852" anchor="ctr"/>
          <a:lstStyle/>
          <a:p>
            <a:pPr algn="ctr" defTabSz="1117285"/>
            <a:endParaRPr lang="en-US" sz="1982" kern="0">
              <a:solidFill>
                <a:sysClr val="windowText" lastClr="000000"/>
              </a:solidFill>
              <a:latin typeface="Arial" pitchFamily="34" charset="0"/>
              <a:ea typeface="ＭＳ Ｐゴシック"/>
            </a:endParaRPr>
          </a:p>
        </p:txBody>
      </p:sp>
      <p:cxnSp>
        <p:nvCxnSpPr>
          <p:cNvPr id="228" name="AutoShape 674"/>
          <p:cNvCxnSpPr>
            <a:cxnSpLocks noChangeShapeType="1"/>
            <a:stCxn id="227" idx="6"/>
            <a:endCxn id="229" idx="1"/>
          </p:cNvCxnSpPr>
          <p:nvPr/>
        </p:nvCxnSpPr>
        <p:spPr bwMode="gray">
          <a:xfrm flipV="1">
            <a:off x="6472387" y="3829719"/>
            <a:ext cx="907438" cy="123648"/>
          </a:xfrm>
          <a:prstGeom prst="bentConnector3">
            <a:avLst>
              <a:gd name="adj1" fmla="val 50000"/>
            </a:avLst>
          </a:prstGeom>
          <a:noFill/>
          <a:ln w="3175">
            <a:solidFill>
              <a:srgbClr val="80808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9" name="Text Box 673"/>
          <p:cNvSpPr txBox="1">
            <a:spLocks noChangeArrowheads="1"/>
          </p:cNvSpPr>
          <p:nvPr/>
        </p:nvSpPr>
        <p:spPr bwMode="gray">
          <a:xfrm>
            <a:off x="7379825" y="3589297"/>
            <a:ext cx="1945236" cy="481017"/>
          </a:xfrm>
          <a:prstGeom prst="rect">
            <a:avLst/>
          </a:prstGeom>
          <a:noFill/>
          <a:ln w="6350" algn="ctr">
            <a:solidFill>
              <a:srgbClr val="FFFFFF">
                <a:lumMod val="95000"/>
              </a:srgb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5852" tIns="22346" rIns="55852" bIns="2234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1117285" eaLnBrk="1" hangingPunct="1">
              <a:defRPr/>
            </a:pPr>
            <a:r>
              <a:rPr lang="en-GB" sz="944" b="1" kern="0" dirty="0">
                <a:solidFill>
                  <a:srgbClr val="DF7221"/>
                </a:solidFill>
                <a:latin typeface="Arial" pitchFamily="34" charset="0"/>
                <a:ea typeface="ＭＳ Ｐゴシック"/>
              </a:rPr>
              <a:t>Cebu Airport </a:t>
            </a:r>
          </a:p>
          <a:p>
            <a:pPr algn="ctr" defTabSz="1117285" eaLnBrk="1" hangingPunct="1">
              <a:defRPr/>
            </a:pPr>
            <a:r>
              <a:rPr lang="en-GB" sz="944" b="1" kern="0" dirty="0">
                <a:solidFill>
                  <a:srgbClr val="DF7221"/>
                </a:solidFill>
                <a:latin typeface="Arial" pitchFamily="34" charset="0"/>
                <a:ea typeface="ＭＳ Ｐゴシック"/>
              </a:rPr>
              <a:t>25 </a:t>
            </a:r>
            <a:r>
              <a:rPr lang="en-GB" sz="944" b="1" kern="0" dirty="0" err="1">
                <a:solidFill>
                  <a:srgbClr val="DF7221"/>
                </a:solidFill>
                <a:latin typeface="Arial" pitchFamily="34" charset="0"/>
                <a:ea typeface="ＭＳ Ｐゴシック"/>
              </a:rPr>
              <a:t>yr</a:t>
            </a:r>
            <a:r>
              <a:rPr lang="en-GB" sz="944" b="1" kern="0" dirty="0">
                <a:solidFill>
                  <a:srgbClr val="DF7221"/>
                </a:solidFill>
                <a:latin typeface="Arial" pitchFamily="34" charset="0"/>
                <a:ea typeface="ＭＳ Ｐゴシック"/>
              </a:rPr>
              <a:t> Concession</a:t>
            </a:r>
          </a:p>
          <a:p>
            <a:pPr algn="ctr" defTabSz="1117285" eaLnBrk="1" hangingPunct="1">
              <a:defRPr/>
            </a:pPr>
            <a:r>
              <a:rPr lang="en-GB" sz="944" b="1" kern="0" dirty="0">
                <a:solidFill>
                  <a:srgbClr val="DF7221"/>
                </a:solidFill>
                <a:latin typeface="Arial" pitchFamily="34" charset="0"/>
                <a:ea typeface="ＭＳ Ｐゴシック"/>
              </a:rPr>
              <a:t>Eventual capacity ~ 27 </a:t>
            </a:r>
            <a:r>
              <a:rPr lang="en-GB" sz="944" b="1" kern="0" dirty="0" err="1">
                <a:solidFill>
                  <a:srgbClr val="DF7221"/>
                </a:solidFill>
                <a:latin typeface="Arial" pitchFamily="34" charset="0"/>
                <a:ea typeface="ＭＳ Ｐゴシック"/>
              </a:rPr>
              <a:t>Mn</a:t>
            </a:r>
            <a:r>
              <a:rPr lang="en-GB" sz="944" b="1" kern="0" dirty="0">
                <a:solidFill>
                  <a:srgbClr val="DF7221"/>
                </a:solidFill>
                <a:latin typeface="Arial" pitchFamily="34" charset="0"/>
                <a:ea typeface="ＭＳ Ｐゴシック"/>
              </a:rPr>
              <a:t> </a:t>
            </a:r>
          </a:p>
        </p:txBody>
      </p:sp>
      <p:grpSp>
        <p:nvGrpSpPr>
          <p:cNvPr id="230" name="Group 229"/>
          <p:cNvGrpSpPr/>
          <p:nvPr/>
        </p:nvGrpSpPr>
        <p:grpSpPr>
          <a:xfrm>
            <a:off x="1737682" y="5371844"/>
            <a:ext cx="1246383" cy="644203"/>
            <a:chOff x="381000" y="5122863"/>
            <a:chExt cx="966888" cy="561491"/>
          </a:xfrm>
        </p:grpSpPr>
        <p:sp>
          <p:nvSpPr>
            <p:cNvPr id="231" name="Text Box 614"/>
            <p:cNvSpPr txBox="1">
              <a:spLocks noChangeArrowheads="1"/>
            </p:cNvSpPr>
            <p:nvPr/>
          </p:nvSpPr>
          <p:spPr bwMode="gray">
            <a:xfrm>
              <a:off x="608018" y="5329238"/>
              <a:ext cx="303423" cy="139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defTabSz="1117285" eaLnBrk="1" hangingPunct="1"/>
              <a:r>
                <a:rPr lang="en-GB" sz="1038" dirty="0">
                  <a:solidFill>
                    <a:srgbClr val="000000"/>
                  </a:solidFill>
                  <a:latin typeface="Arial" pitchFamily="34" charset="0"/>
                  <a:ea typeface="ＭＳ Ｐゴシック"/>
                </a:rPr>
                <a:t>Airport</a:t>
              </a:r>
            </a:p>
          </p:txBody>
        </p:sp>
        <p:sp>
          <p:nvSpPr>
            <p:cNvPr id="232" name="Text Box 615"/>
            <p:cNvSpPr txBox="1">
              <a:spLocks noChangeArrowheads="1"/>
            </p:cNvSpPr>
            <p:nvPr/>
          </p:nvSpPr>
          <p:spPr bwMode="gray">
            <a:xfrm>
              <a:off x="619175" y="5545138"/>
              <a:ext cx="728713" cy="139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defTabSz="1117285" eaLnBrk="1" hangingPunct="1"/>
              <a:r>
                <a:rPr lang="en-GB" sz="1038" dirty="0">
                  <a:solidFill>
                    <a:srgbClr val="000000"/>
                  </a:solidFill>
                  <a:latin typeface="Arial" pitchFamily="34" charset="0"/>
                  <a:ea typeface="ＭＳ Ｐゴシック"/>
                </a:rPr>
                <a:t>Energy Projects</a:t>
              </a:r>
            </a:p>
          </p:txBody>
        </p:sp>
        <p:sp>
          <p:nvSpPr>
            <p:cNvPr id="233" name="Text Box 678"/>
            <p:cNvSpPr txBox="1">
              <a:spLocks noChangeArrowheads="1"/>
            </p:cNvSpPr>
            <p:nvPr/>
          </p:nvSpPr>
          <p:spPr bwMode="gray">
            <a:xfrm>
              <a:off x="409555" y="5122863"/>
              <a:ext cx="368087" cy="139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defTabSz="1117285" eaLnBrk="1" hangingPunct="1"/>
              <a:r>
                <a:rPr lang="en-GB" sz="1038" b="1">
                  <a:solidFill>
                    <a:srgbClr val="000000"/>
                  </a:solidFill>
                  <a:latin typeface="Arial" pitchFamily="34" charset="0"/>
                  <a:ea typeface="ＭＳ Ｐゴシック"/>
                </a:rPr>
                <a:t>Legend</a:t>
              </a:r>
            </a:p>
          </p:txBody>
        </p:sp>
        <p:sp>
          <p:nvSpPr>
            <p:cNvPr id="234" name="Oval 610"/>
            <p:cNvSpPr>
              <a:spLocks noChangeArrowheads="1"/>
            </p:cNvSpPr>
            <p:nvPr/>
          </p:nvSpPr>
          <p:spPr bwMode="gray">
            <a:xfrm>
              <a:off x="381000" y="5337175"/>
              <a:ext cx="79375" cy="73025"/>
            </a:xfrm>
            <a:prstGeom prst="ellipse">
              <a:avLst/>
            </a:prstGeom>
            <a:solidFill>
              <a:srgbClr val="0E4681"/>
            </a:solidFill>
            <a:ln w="635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3133" rIns="43133" anchor="ctr"/>
            <a:lstStyle/>
            <a:p>
              <a:pPr algn="ctr" defTabSz="1117285">
                <a:defRPr/>
              </a:pPr>
              <a:endParaRPr lang="en-US" sz="1982" kern="0">
                <a:solidFill>
                  <a:sysClr val="windowText" lastClr="000000"/>
                </a:solidFill>
                <a:latin typeface="Arial" pitchFamily="34" charset="0"/>
                <a:ea typeface="ＭＳ Ｐゴシック"/>
              </a:endParaRPr>
            </a:p>
          </p:txBody>
        </p:sp>
        <p:sp>
          <p:nvSpPr>
            <p:cNvPr id="235" name="Oval 672"/>
            <p:cNvSpPr>
              <a:spLocks noChangeArrowheads="1"/>
            </p:cNvSpPr>
            <p:nvPr/>
          </p:nvSpPr>
          <p:spPr bwMode="gray">
            <a:xfrm>
              <a:off x="381000" y="5565775"/>
              <a:ext cx="79375" cy="73025"/>
            </a:xfrm>
            <a:prstGeom prst="ellipse">
              <a:avLst/>
            </a:prstGeom>
            <a:solidFill>
              <a:srgbClr val="FAA61A"/>
            </a:solidFill>
            <a:ln w="635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3133" rIns="43133" anchor="ctr"/>
            <a:lstStyle/>
            <a:p>
              <a:pPr algn="ctr" defTabSz="1117285">
                <a:defRPr/>
              </a:pPr>
              <a:endParaRPr lang="en-US" sz="1982" kern="0">
                <a:solidFill>
                  <a:sysClr val="windowText" lastClr="000000"/>
                </a:solidFill>
                <a:latin typeface="Arial" pitchFamily="34" charset="0"/>
                <a:ea typeface="ＭＳ Ｐゴシック"/>
              </a:endParaRPr>
            </a:p>
          </p:txBody>
        </p:sp>
      </p:grpSp>
      <p:sp>
        <p:nvSpPr>
          <p:cNvPr id="236" name="TextBox 235"/>
          <p:cNvSpPr txBox="1"/>
          <p:nvPr/>
        </p:nvSpPr>
        <p:spPr>
          <a:xfrm>
            <a:off x="8173799" y="1158885"/>
            <a:ext cx="1978427" cy="29591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323" dirty="0">
                <a:latin typeface="Arial" pitchFamily="34" charset="0"/>
                <a:cs typeface="Arial" pitchFamily="34" charset="0"/>
              </a:rPr>
              <a:t>5 International locations</a:t>
            </a:r>
            <a:endParaRPr lang="en-IN" sz="1323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8" name="AutoShape 674"/>
          <p:cNvCxnSpPr>
            <a:cxnSpLocks noChangeShapeType="1"/>
            <a:stCxn id="21" idx="15"/>
            <a:endCxn id="239" idx="2"/>
          </p:cNvCxnSpPr>
          <p:nvPr/>
        </p:nvCxnSpPr>
        <p:spPr bwMode="gray">
          <a:xfrm flipH="1" flipV="1">
            <a:off x="2221200" y="2789356"/>
            <a:ext cx="1097240" cy="395434"/>
          </a:xfrm>
          <a:prstGeom prst="bentConnector4">
            <a:avLst>
              <a:gd name="adj1" fmla="val -22975"/>
              <a:gd name="adj2" fmla="val -7167"/>
            </a:avLst>
          </a:prstGeom>
          <a:noFill/>
          <a:ln w="3175">
            <a:solidFill>
              <a:srgbClr val="80808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9" name="Text Box 673"/>
          <p:cNvSpPr txBox="1">
            <a:spLocks noChangeArrowheads="1"/>
          </p:cNvSpPr>
          <p:nvPr/>
        </p:nvSpPr>
        <p:spPr bwMode="gray">
          <a:xfrm>
            <a:off x="1248583" y="2308512"/>
            <a:ext cx="1945236" cy="481017"/>
          </a:xfrm>
          <a:prstGeom prst="rect">
            <a:avLst/>
          </a:prstGeom>
          <a:noFill/>
          <a:ln w="6350" algn="ctr">
            <a:solidFill>
              <a:srgbClr val="FFFFFF">
                <a:lumMod val="95000"/>
              </a:srgb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5852" tIns="22346" rIns="55852" bIns="2234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1117285" eaLnBrk="1" hangingPunct="1">
              <a:defRPr/>
            </a:pPr>
            <a:r>
              <a:rPr lang="en-GB" sz="944" b="1" kern="0" dirty="0">
                <a:solidFill>
                  <a:srgbClr val="DF7221"/>
                </a:solidFill>
                <a:latin typeface="Arial" pitchFamily="34" charset="0"/>
                <a:ea typeface="ＭＳ Ｐゴシック"/>
              </a:rPr>
              <a:t>Crete International Airport</a:t>
            </a:r>
          </a:p>
          <a:p>
            <a:pPr algn="ctr" defTabSz="1117285" eaLnBrk="1" hangingPunct="1">
              <a:defRPr/>
            </a:pPr>
            <a:r>
              <a:rPr lang="en-GB" sz="944" b="1" kern="0" dirty="0">
                <a:solidFill>
                  <a:srgbClr val="DF7221"/>
                </a:solidFill>
                <a:latin typeface="Arial" pitchFamily="34" charset="0"/>
                <a:ea typeface="ＭＳ Ｐゴシック"/>
              </a:rPr>
              <a:t>35 </a:t>
            </a:r>
            <a:r>
              <a:rPr lang="en-GB" sz="944" b="1" kern="0" dirty="0" err="1">
                <a:solidFill>
                  <a:srgbClr val="DF7221"/>
                </a:solidFill>
                <a:latin typeface="Arial" pitchFamily="34" charset="0"/>
                <a:ea typeface="ＭＳ Ｐゴシック"/>
              </a:rPr>
              <a:t>yr</a:t>
            </a:r>
            <a:r>
              <a:rPr lang="en-GB" sz="944" b="1" kern="0" dirty="0">
                <a:solidFill>
                  <a:srgbClr val="DF7221"/>
                </a:solidFill>
                <a:latin typeface="Arial" pitchFamily="34" charset="0"/>
                <a:ea typeface="ＭＳ Ｐゴシック"/>
              </a:rPr>
              <a:t> Concession</a:t>
            </a:r>
          </a:p>
          <a:p>
            <a:pPr algn="ctr" defTabSz="1117285" eaLnBrk="1" hangingPunct="1">
              <a:defRPr/>
            </a:pPr>
            <a:r>
              <a:rPr lang="en-GB" sz="944" b="1" kern="0" dirty="0">
                <a:solidFill>
                  <a:srgbClr val="DF7221"/>
                </a:solidFill>
                <a:latin typeface="Arial" pitchFamily="34" charset="0"/>
                <a:ea typeface="ＭＳ Ｐゴシック"/>
              </a:rPr>
              <a:t>Eventual capacity ~ 15 </a:t>
            </a:r>
            <a:r>
              <a:rPr lang="en-GB" sz="944" b="1" kern="0" dirty="0" err="1">
                <a:solidFill>
                  <a:srgbClr val="DF7221"/>
                </a:solidFill>
                <a:latin typeface="Arial" pitchFamily="34" charset="0"/>
                <a:ea typeface="ＭＳ Ｐゴシック"/>
              </a:rPr>
              <a:t>Mn</a:t>
            </a:r>
            <a:r>
              <a:rPr lang="en-GB" sz="944" b="1" kern="0" dirty="0">
                <a:solidFill>
                  <a:srgbClr val="DF7221"/>
                </a:solidFill>
                <a:latin typeface="Arial" pitchFamily="34" charset="0"/>
                <a:ea typeface="ＭＳ Ｐゴシック"/>
              </a:rPr>
              <a:t> </a:t>
            </a:r>
          </a:p>
        </p:txBody>
      </p:sp>
      <p:sp>
        <p:nvSpPr>
          <p:cNvPr id="240" name="Oval 610"/>
          <p:cNvSpPr>
            <a:spLocks noChangeArrowheads="1"/>
          </p:cNvSpPr>
          <p:nvPr/>
        </p:nvSpPr>
        <p:spPr bwMode="gray">
          <a:xfrm flipH="1">
            <a:off x="3541105" y="3113749"/>
            <a:ext cx="110533" cy="136618"/>
          </a:xfrm>
          <a:prstGeom prst="ellipse">
            <a:avLst/>
          </a:prstGeom>
          <a:solidFill>
            <a:srgbClr val="0E4681"/>
          </a:solidFill>
          <a:ln w="6350" algn="ctr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3133" rIns="43133" anchor="ctr"/>
          <a:lstStyle/>
          <a:p>
            <a:pPr algn="ctr" defTabSz="1117285">
              <a:defRPr/>
            </a:pPr>
            <a:endParaRPr lang="en-US" sz="1982" kern="0">
              <a:solidFill>
                <a:sysClr val="windowText" lastClr="000000"/>
              </a:solidFill>
              <a:latin typeface="Arial" pitchFamily="34" charset="0"/>
              <a:ea typeface="ＭＳ Ｐゴシック"/>
            </a:endParaRPr>
          </a:p>
        </p:txBody>
      </p:sp>
      <p:sp>
        <p:nvSpPr>
          <p:cNvPr id="237" name="Oval 672"/>
          <p:cNvSpPr>
            <a:spLocks noChangeArrowheads="1"/>
          </p:cNvSpPr>
          <p:nvPr/>
        </p:nvSpPr>
        <p:spPr bwMode="gray">
          <a:xfrm>
            <a:off x="6311794" y="3732065"/>
            <a:ext cx="102319" cy="83781"/>
          </a:xfrm>
          <a:prstGeom prst="ellipse">
            <a:avLst/>
          </a:prstGeom>
          <a:solidFill>
            <a:srgbClr val="0E4681"/>
          </a:solidFill>
          <a:ln w="6350" algn="ctr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5852" tIns="55852" rIns="55852" bIns="55852" anchor="ctr"/>
          <a:lstStyle/>
          <a:p>
            <a:pPr algn="ctr" defTabSz="1117285"/>
            <a:endParaRPr lang="en-US" sz="1982" kern="0">
              <a:solidFill>
                <a:sysClr val="windowText" lastClr="000000"/>
              </a:solidFill>
              <a:latin typeface="Arial" pitchFamily="34" charset="0"/>
              <a:ea typeface="ＭＳ Ｐゴシック"/>
            </a:endParaRPr>
          </a:p>
        </p:txBody>
      </p:sp>
      <p:cxnSp>
        <p:nvCxnSpPr>
          <p:cNvPr id="241" name="AutoShape 674"/>
          <p:cNvCxnSpPr>
            <a:cxnSpLocks noChangeShapeType="1"/>
            <a:stCxn id="237" idx="4"/>
          </p:cNvCxnSpPr>
          <p:nvPr/>
        </p:nvCxnSpPr>
        <p:spPr bwMode="gray">
          <a:xfrm rot="5400000" flipH="1" flipV="1">
            <a:off x="6599553" y="3029236"/>
            <a:ext cx="550012" cy="1023210"/>
          </a:xfrm>
          <a:prstGeom prst="bentConnector4">
            <a:avLst>
              <a:gd name="adj1" fmla="val 22576"/>
              <a:gd name="adj2" fmla="val 52500"/>
            </a:avLst>
          </a:prstGeom>
          <a:noFill/>
          <a:ln w="3175">
            <a:solidFill>
              <a:srgbClr val="80808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2" name="Text Box 673"/>
          <p:cNvSpPr txBox="1">
            <a:spLocks noChangeArrowheads="1"/>
          </p:cNvSpPr>
          <p:nvPr/>
        </p:nvSpPr>
        <p:spPr bwMode="gray">
          <a:xfrm>
            <a:off x="7352529" y="3125724"/>
            <a:ext cx="1945236" cy="335721"/>
          </a:xfrm>
          <a:prstGeom prst="rect">
            <a:avLst/>
          </a:prstGeom>
          <a:noFill/>
          <a:ln w="6350" algn="ctr">
            <a:solidFill>
              <a:srgbClr val="FFFFFF">
                <a:lumMod val="95000"/>
              </a:srgb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5852" tIns="22346" rIns="55852" bIns="2234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defTabSz="1117285" eaLnBrk="1" hangingPunct="1">
              <a:defRPr/>
            </a:pPr>
            <a:r>
              <a:rPr lang="en-GB" sz="944" b="1" kern="0" dirty="0">
                <a:solidFill>
                  <a:srgbClr val="DF7221"/>
                </a:solidFill>
                <a:latin typeface="Arial" pitchFamily="34" charset="0"/>
                <a:ea typeface="ＭＳ Ｐゴシック"/>
              </a:rPr>
              <a:t>Clark Airport </a:t>
            </a:r>
          </a:p>
          <a:p>
            <a:pPr algn="ctr" defTabSz="1117285" eaLnBrk="1" hangingPunct="1">
              <a:defRPr/>
            </a:pPr>
            <a:r>
              <a:rPr lang="en-GB" sz="944" b="1" kern="0" dirty="0">
                <a:solidFill>
                  <a:srgbClr val="DF7221"/>
                </a:solidFill>
                <a:latin typeface="Arial" pitchFamily="34" charset="0"/>
                <a:ea typeface="ＭＳ Ｐゴシック"/>
              </a:rPr>
              <a:t>-EPC and O&amp;M Contract</a:t>
            </a:r>
          </a:p>
        </p:txBody>
      </p:sp>
    </p:spTree>
    <p:extLst>
      <p:ext uri="{BB962C8B-B14F-4D97-AF65-F5344CB8AC3E}">
        <p14:creationId xmlns:p14="http://schemas.microsoft.com/office/powerpoint/2010/main" val="80930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4" name="Slide Number Placeholder 34"/>
          <p:cNvSpPr>
            <a:spLocks noGrp="1"/>
          </p:cNvSpPr>
          <p:nvPr>
            <p:ph type="sldNum" sz="quarter" idx="12"/>
          </p:nvPr>
        </p:nvSpPr>
        <p:spPr>
          <a:xfrm>
            <a:off x="8312079" y="7199137"/>
            <a:ext cx="2101228" cy="47476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321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1pPr>
            <a:lvl2pPr marL="698251" indent="-268557" eaLnBrk="0" hangingPunct="0">
              <a:defRPr sz="1321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2pPr>
            <a:lvl3pPr marL="1074235" indent="-214842" eaLnBrk="0" hangingPunct="0">
              <a:defRPr sz="1321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3pPr>
            <a:lvl4pPr marL="1503927" indent="-214842" eaLnBrk="0" hangingPunct="0">
              <a:defRPr sz="1321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4pPr>
            <a:lvl5pPr marL="1933620" indent="-214842" eaLnBrk="0" hangingPunct="0">
              <a:defRPr sz="1321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5pPr>
            <a:lvl6pPr marL="2363314" indent="-214842" eaLnBrk="0" fontAlgn="base" hangingPunct="0">
              <a:spcBef>
                <a:spcPct val="0"/>
              </a:spcBef>
              <a:spcAft>
                <a:spcPct val="0"/>
              </a:spcAft>
              <a:defRPr sz="1321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6pPr>
            <a:lvl7pPr marL="2793003" indent="-214842" eaLnBrk="0" fontAlgn="base" hangingPunct="0">
              <a:spcBef>
                <a:spcPct val="0"/>
              </a:spcBef>
              <a:spcAft>
                <a:spcPct val="0"/>
              </a:spcAft>
              <a:defRPr sz="1321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7pPr>
            <a:lvl8pPr marL="3222705" indent="-214842" eaLnBrk="0" fontAlgn="base" hangingPunct="0">
              <a:spcBef>
                <a:spcPct val="0"/>
              </a:spcBef>
              <a:spcAft>
                <a:spcPct val="0"/>
              </a:spcAft>
              <a:defRPr sz="1321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8pPr>
            <a:lvl9pPr marL="3652398" indent="-214842" eaLnBrk="0" fontAlgn="base" hangingPunct="0">
              <a:spcBef>
                <a:spcPct val="0"/>
              </a:spcBef>
              <a:spcAft>
                <a:spcPct val="0"/>
              </a:spcAft>
              <a:defRPr sz="1321">
                <a:solidFill>
                  <a:schemeClr val="tx1"/>
                </a:solidFill>
                <a:latin typeface="Trebuchet MS" pitchFamily="34" charset="0"/>
                <a:ea typeface="LF_Kai"/>
                <a:cs typeface="LF_Kai"/>
              </a:defRPr>
            </a:lvl9pPr>
          </a:lstStyle>
          <a:p>
            <a:pPr eaLnBrk="1" hangingPunct="1"/>
            <a:fld id="{E24FBB02-57C6-4D9A-8D44-F2E67F854B51}" type="slidenum">
              <a:rPr lang="en-US" sz="1510">
                <a:solidFill>
                  <a:srgbClr val="000000"/>
                </a:solidFill>
                <a:latin typeface="Arial" pitchFamily="34" charset="0"/>
              </a:rPr>
              <a:pPr eaLnBrk="1" hangingPunct="1"/>
              <a:t>5</a:t>
            </a:fld>
            <a:endParaRPr lang="en-US" sz="1510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4" name="Rectangle 6"/>
          <p:cNvSpPr txBox="1">
            <a:spLocks noChangeArrowheads="1"/>
          </p:cNvSpPr>
          <p:nvPr/>
        </p:nvSpPr>
        <p:spPr bwMode="auto">
          <a:xfrm>
            <a:off x="1339204" y="95175"/>
            <a:ext cx="8166458" cy="697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7999" tIns="48996" rIns="97999" bIns="48996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bg1"/>
                </a:solidFill>
                <a:latin typeface="+mj-lt"/>
                <a:ea typeface="MS PGothic" pitchFamily="34" charset="-128"/>
                <a:cs typeface="ＭＳ Ｐゴシック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ea typeface="MS PGothic" pitchFamily="34" charset="-128"/>
                <a:cs typeface="ＭＳ Ｐゴシック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ea typeface="MS PGothic" pitchFamily="34" charset="-128"/>
                <a:cs typeface="ＭＳ Ｐゴシック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ea typeface="MS PGothic" pitchFamily="34" charset="-128"/>
                <a:cs typeface="ＭＳ Ｐゴシック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ea typeface="MS PGothic" pitchFamily="34" charset="-128"/>
                <a:cs typeface="ＭＳ Ｐゴシック"/>
              </a:defRPr>
            </a:lvl5pPr>
            <a:lvl6pPr marL="521051" algn="ctr" rtl="0" eaLnBrk="1" fontAlgn="base" hangingPunct="1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ea typeface="ＭＳ Ｐゴシック" pitchFamily="-96" charset="-128"/>
              </a:defRPr>
            </a:lvl6pPr>
            <a:lvl7pPr marL="1042100" algn="ctr" rtl="0" eaLnBrk="1" fontAlgn="base" hangingPunct="1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ea typeface="ＭＳ Ｐゴシック" pitchFamily="-96" charset="-128"/>
              </a:defRPr>
            </a:lvl7pPr>
            <a:lvl8pPr marL="1563149" algn="ctr" rtl="0" eaLnBrk="1" fontAlgn="base" hangingPunct="1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ea typeface="ＭＳ Ｐゴシック" pitchFamily="-96" charset="-128"/>
              </a:defRPr>
            </a:lvl8pPr>
            <a:lvl9pPr marL="2084200" algn="ctr" rtl="0" eaLnBrk="1" fontAlgn="base" hangingPunct="1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ea typeface="ＭＳ Ｐゴシック" pitchFamily="-96" charset="-128"/>
              </a:defRPr>
            </a:lvl9pPr>
          </a:lstStyle>
          <a:p>
            <a:pPr algn="ctr" defTabSz="983530"/>
            <a:r>
              <a:rPr lang="en-GB" sz="2206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Key Financial Indicators over the years</a:t>
            </a:r>
          </a:p>
        </p:txBody>
      </p:sp>
      <p:cxnSp>
        <p:nvCxnSpPr>
          <p:cNvPr id="57" name="Straight Connector 56"/>
          <p:cNvCxnSpPr/>
          <p:nvPr/>
        </p:nvCxnSpPr>
        <p:spPr bwMode="auto">
          <a:xfrm rot="5400000">
            <a:off x="5443569" y="-966677"/>
            <a:ext cx="0" cy="988530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/>
          <p:cNvCxnSpPr/>
          <p:nvPr/>
        </p:nvCxnSpPr>
        <p:spPr bwMode="auto">
          <a:xfrm>
            <a:off x="5292443" y="4348448"/>
            <a:ext cx="0" cy="250110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/>
          <p:nvPr/>
        </p:nvCxnSpPr>
        <p:spPr bwMode="auto">
          <a:xfrm>
            <a:off x="5258126" y="1160261"/>
            <a:ext cx="0" cy="2501100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extBox 1"/>
          <p:cNvSpPr txBox="1"/>
          <p:nvPr/>
        </p:nvSpPr>
        <p:spPr>
          <a:xfrm>
            <a:off x="302419" y="7317722"/>
            <a:ext cx="9535123" cy="228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2" i="1" dirty="0"/>
              <a:t>* FY17 onwards </a:t>
            </a:r>
            <a:r>
              <a:rPr lang="en-US" sz="882" i="1" dirty="0" err="1"/>
              <a:t>nos.are</a:t>
            </a:r>
            <a:r>
              <a:rPr lang="en-US" sz="882" i="1" dirty="0"/>
              <a:t> as per </a:t>
            </a:r>
            <a:r>
              <a:rPr lang="en-US" sz="882" i="1" dirty="0" err="1"/>
              <a:t>Ind</a:t>
            </a:r>
            <a:r>
              <a:rPr lang="en-US" sz="882" i="1" dirty="0"/>
              <a:t> AS while previous nos. are as per IGAAP</a:t>
            </a:r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/>
          </p:nvPr>
        </p:nvGraphicFramePr>
        <p:xfrm>
          <a:off x="631441" y="949063"/>
          <a:ext cx="4522881" cy="2878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/>
          <p:cNvGraphicFramePr>
            <a:graphicFrameLocks/>
          </p:cNvGraphicFramePr>
          <p:nvPr>
            <p:extLst/>
          </p:nvPr>
        </p:nvGraphicFramePr>
        <p:xfrm>
          <a:off x="601784" y="4078264"/>
          <a:ext cx="4656342" cy="3239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8478915"/>
              </p:ext>
            </p:extLst>
          </p:nvPr>
        </p:nvGraphicFramePr>
        <p:xfrm>
          <a:off x="5258126" y="904577"/>
          <a:ext cx="4742536" cy="2843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Chart 16"/>
          <p:cNvGraphicFramePr>
            <a:graphicFrameLocks/>
          </p:cNvGraphicFramePr>
          <p:nvPr>
            <p:extLst/>
          </p:nvPr>
        </p:nvGraphicFramePr>
        <p:xfrm>
          <a:off x="5818851" y="5709788"/>
          <a:ext cx="3820904" cy="1964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2" name="Chart 21"/>
          <p:cNvGraphicFramePr>
            <a:graphicFrameLocks/>
          </p:cNvGraphicFramePr>
          <p:nvPr>
            <p:extLst/>
          </p:nvPr>
        </p:nvGraphicFramePr>
        <p:xfrm>
          <a:off x="5258126" y="3975972"/>
          <a:ext cx="4846340" cy="1956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39407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0" name="think-cell Slide" r:id="rId6" imgW="425" imgH="426" progId="TCLayout.ActiveDocument.1">
                  <p:embed/>
                </p:oleObj>
              </mc:Choice>
              <mc:Fallback>
                <p:oleObj name="think-cell Slide" r:id="rId6" imgW="425" imgH="42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kumimoji="0" lang="en-IN" sz="2000" b="1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 Black" panose="020B0A04020102020204" pitchFamily="34" charset="0"/>
              <a:ea typeface="Verdana" panose="020B0604030504040204" pitchFamily="34" charset="0"/>
              <a:cs typeface="Verdana" panose="020B0604030504040204" pitchFamily="34" charset="0"/>
              <a:sym typeface="Arial Black" panose="020B0A040201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1234436" y="-1586"/>
            <a:ext cx="8534401" cy="963613"/>
          </a:xfrm>
          <a:noFill/>
          <a:ln>
            <a:miter lim="800000"/>
            <a:headEnd/>
            <a:tailEnd/>
          </a:ln>
        </p:spPr>
        <p:txBody>
          <a:bodyPr vert="horz" wrap="square" lIns="91358" tIns="45679" rIns="91358" bIns="45679" numCol="1" anchor="ctr" anchorCtr="0" compatLnSpc="1">
            <a:prstTxWarp prst="textNoShape">
              <a:avLst/>
            </a:prstTxWarp>
          </a:bodyPr>
          <a:lstStyle/>
          <a:p>
            <a:r>
              <a:rPr lang="en-IN" sz="2000" dirty="0">
                <a:latin typeface="Arial" panose="020B0604020202020204" pitchFamily="34" charset="0"/>
              </a:rPr>
              <a:t>Group has significant, and in many cases first, achievements across the infrastructure sector</a:t>
            </a:r>
          </a:p>
        </p:txBody>
      </p:sp>
      <p:pic>
        <p:nvPicPr>
          <p:cNvPr id="439" name="Picture 2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25979" y="3113621"/>
            <a:ext cx="2971800" cy="2011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" name="Rectangle 439"/>
          <p:cNvSpPr/>
          <p:nvPr/>
        </p:nvSpPr>
        <p:spPr>
          <a:xfrm>
            <a:off x="3864273" y="1079311"/>
            <a:ext cx="6233455" cy="1952948"/>
          </a:xfrm>
          <a:prstGeom prst="rect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236492" indent="-236492" defTabSz="914308">
              <a:spcBef>
                <a:spcPts val="600"/>
              </a:spcBef>
              <a:spcAft>
                <a:spcPts val="600"/>
              </a:spcAft>
              <a:buSzPct val="110000"/>
              <a:buFont typeface="Arial" pitchFamily="34" charset="0"/>
              <a:buChar char="•"/>
            </a:pPr>
            <a:r>
              <a:rPr lang="en-IN" b="1" dirty="0">
                <a:solidFill>
                  <a:srgbClr val="000000"/>
                </a:solidFill>
                <a:cs typeface="Arial" pitchFamily="34" charset="0"/>
              </a:rPr>
              <a:t>5</a:t>
            </a:r>
            <a:r>
              <a:rPr lang="en-IN" b="1" baseline="30000" dirty="0">
                <a:solidFill>
                  <a:srgbClr val="000000"/>
                </a:solidFill>
                <a:cs typeface="Arial" pitchFamily="34" charset="0"/>
              </a:rPr>
              <a:t>th</a:t>
            </a:r>
            <a:r>
              <a:rPr lang="en-IN" b="1" dirty="0">
                <a:solidFill>
                  <a:srgbClr val="000000"/>
                </a:solidFill>
                <a:cs typeface="Arial" pitchFamily="34" charset="0"/>
              </a:rPr>
              <a:t> largest private airport developer in the world</a:t>
            </a:r>
          </a:p>
          <a:p>
            <a:pPr marL="236492" indent="-236492" defTabSz="914308">
              <a:spcBef>
                <a:spcPts val="600"/>
              </a:spcBef>
              <a:spcAft>
                <a:spcPts val="600"/>
              </a:spcAft>
              <a:buSzPct val="110000"/>
              <a:buFont typeface="Arial" pitchFamily="34" charset="0"/>
              <a:buChar char="•"/>
            </a:pPr>
            <a:r>
              <a:rPr lang="en-IN" b="1" dirty="0">
                <a:solidFill>
                  <a:srgbClr val="000000"/>
                </a:solidFill>
                <a:cs typeface="Arial" pitchFamily="34" charset="0"/>
              </a:rPr>
              <a:t>Developed the first PPP Airport in India @ Hyderabad</a:t>
            </a:r>
          </a:p>
          <a:p>
            <a:pPr marL="236492" indent="-236492" defTabSz="914308">
              <a:spcBef>
                <a:spcPts val="600"/>
              </a:spcBef>
              <a:spcAft>
                <a:spcPts val="600"/>
              </a:spcAft>
              <a:buSzPct val="110000"/>
              <a:buFont typeface="Arial" pitchFamily="34" charset="0"/>
              <a:buChar char="•"/>
            </a:pPr>
            <a:r>
              <a:rPr lang="en-IN" dirty="0">
                <a:solidFill>
                  <a:srgbClr val="000000"/>
                </a:solidFill>
                <a:cs typeface="Arial" pitchFamily="34" charset="0"/>
              </a:rPr>
              <a:t>First Indian Private Company to Venture into the Airports Business </a:t>
            </a:r>
          </a:p>
          <a:p>
            <a:pPr marL="236492" indent="-236492" defTabSz="914308">
              <a:spcBef>
                <a:spcPts val="600"/>
              </a:spcBef>
              <a:spcAft>
                <a:spcPts val="600"/>
              </a:spcAft>
              <a:buSzPct val="110000"/>
              <a:buFont typeface="Arial" pitchFamily="34" charset="0"/>
              <a:buChar char="•"/>
            </a:pPr>
            <a:r>
              <a:rPr lang="en-IN" b="1" dirty="0">
                <a:solidFill>
                  <a:srgbClr val="000000"/>
                </a:solidFill>
                <a:cs typeface="Arial" pitchFamily="34" charset="0"/>
              </a:rPr>
              <a:t>First Indian company to expand its airports business globally</a:t>
            </a:r>
          </a:p>
        </p:txBody>
      </p:sp>
      <p:sp>
        <p:nvSpPr>
          <p:cNvPr id="441" name="Rectangle 440"/>
          <p:cNvSpPr/>
          <p:nvPr/>
        </p:nvSpPr>
        <p:spPr>
          <a:xfrm>
            <a:off x="598723" y="3140727"/>
            <a:ext cx="6236208" cy="1956816"/>
          </a:xfrm>
          <a:prstGeom prst="rect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236492" indent="-236492" defTabSz="914308">
              <a:spcBef>
                <a:spcPts val="600"/>
              </a:spcBef>
              <a:spcAft>
                <a:spcPts val="600"/>
              </a:spcAft>
              <a:buSzPct val="110000"/>
              <a:buFont typeface="Arial" pitchFamily="34" charset="0"/>
              <a:buChar char="•"/>
            </a:pPr>
            <a:r>
              <a:rPr lang="en-IN" kern="0" dirty="0">
                <a:solidFill>
                  <a:srgbClr val="000000"/>
                </a:solidFill>
                <a:latin typeface="Arial" panose="020B0604020202020204" pitchFamily="34" charset="0"/>
              </a:rPr>
              <a:t>Among the </a:t>
            </a:r>
            <a:r>
              <a:rPr lang="en-IN" b="1" kern="0" dirty="0">
                <a:solidFill>
                  <a:srgbClr val="000000"/>
                </a:solidFill>
                <a:latin typeface="Arial" panose="020B0604020202020204" pitchFamily="34" charset="0"/>
              </a:rPr>
              <a:t>leading Energy Producers in the Country</a:t>
            </a:r>
            <a:endParaRPr lang="en-IN" b="1" kern="0" dirty="0">
              <a:solidFill>
                <a:srgbClr val="000000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236492" indent="-236492" defTabSz="914308">
              <a:spcBef>
                <a:spcPts val="600"/>
              </a:spcBef>
              <a:spcAft>
                <a:spcPts val="600"/>
              </a:spcAft>
              <a:buSzPct val="110000"/>
              <a:buFont typeface="Arial" pitchFamily="34" charset="0"/>
              <a:buChar char="•"/>
            </a:pPr>
            <a:r>
              <a:rPr lang="en-IN" b="1" dirty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rPr>
              <a:t>World’s largest </a:t>
            </a:r>
            <a:r>
              <a:rPr lang="en-IN" b="1" dirty="0">
                <a:solidFill>
                  <a:srgbClr val="000000"/>
                </a:solidFill>
                <a:latin typeface="Arial" panose="020B0604020202020204" pitchFamily="34" charset="0"/>
              </a:rPr>
              <a:t>barge mounted 220 MW combined cycle power plant</a:t>
            </a:r>
          </a:p>
          <a:p>
            <a:pPr marL="236492" indent="-236492" defTabSz="914308">
              <a:spcBef>
                <a:spcPts val="600"/>
              </a:spcBef>
              <a:spcAft>
                <a:spcPts val="600"/>
              </a:spcAft>
              <a:buSzPct val="110000"/>
              <a:buFont typeface="Arial" pitchFamily="34" charset="0"/>
              <a:buChar char="•"/>
            </a:pPr>
            <a:r>
              <a:rPr lang="en-IN" b="1" dirty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rPr>
              <a:t>World’s largest 2 stroke diesel engine driven electric power plant</a:t>
            </a:r>
          </a:p>
        </p:txBody>
      </p:sp>
      <p:pic>
        <p:nvPicPr>
          <p:cNvPr id="442" name="Picture 6" descr="tuni_anakapalli_1"/>
          <p:cNvPicPr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3964" y="5197442"/>
            <a:ext cx="2971800" cy="2011680"/>
          </a:xfrm>
          <a:prstGeom prst="rect">
            <a:avLst/>
          </a:prstGeom>
          <a:noFill/>
        </p:spPr>
      </p:pic>
      <p:sp>
        <p:nvSpPr>
          <p:cNvPr id="443" name="Rectangle 442"/>
          <p:cNvSpPr/>
          <p:nvPr/>
        </p:nvSpPr>
        <p:spPr>
          <a:xfrm>
            <a:off x="3879512" y="5229225"/>
            <a:ext cx="6233455" cy="1952948"/>
          </a:xfrm>
          <a:prstGeom prst="rect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marL="236492" indent="-236492" defTabSz="914308">
              <a:spcBef>
                <a:spcPts val="600"/>
              </a:spcBef>
              <a:spcAft>
                <a:spcPts val="600"/>
              </a:spcAft>
              <a:buSzPct val="110000"/>
              <a:buFont typeface="Arial" pitchFamily="34" charset="0"/>
              <a:buChar char="•"/>
            </a:pPr>
            <a:r>
              <a:rPr lang="en-IN" kern="0" dirty="0">
                <a:solidFill>
                  <a:srgbClr val="000000"/>
                </a:solidFill>
                <a:latin typeface="Arial" panose="020B0604020202020204" pitchFamily="34" charset="0"/>
              </a:rPr>
              <a:t>Among </a:t>
            </a:r>
            <a:r>
              <a:rPr lang="en-IN" b="1" kern="0" dirty="0">
                <a:solidFill>
                  <a:srgbClr val="000000"/>
                </a:solidFill>
                <a:latin typeface="Arial" panose="020B0604020202020204" pitchFamily="34" charset="0"/>
              </a:rPr>
              <a:t>Top 3 Highway Developers in India</a:t>
            </a:r>
          </a:p>
          <a:p>
            <a:pPr marL="236492" indent="-236492" defTabSz="914308">
              <a:spcBef>
                <a:spcPts val="600"/>
              </a:spcBef>
              <a:spcAft>
                <a:spcPts val="600"/>
              </a:spcAft>
              <a:buSzPct val="110000"/>
              <a:buFont typeface="Arial" pitchFamily="34" charset="0"/>
              <a:buChar char="•"/>
            </a:pPr>
            <a:r>
              <a:rPr lang="en-IN" b="1" dirty="0">
                <a:solidFill>
                  <a:srgbClr val="000000"/>
                </a:solidFill>
                <a:latin typeface="Arial" panose="020B0604020202020204" pitchFamily="34" charset="0"/>
                <a:cs typeface="Arial" pitchFamily="34" charset="0"/>
              </a:rPr>
              <a:t>First Highway project in India under the Build, Operate and Transfer Model</a:t>
            </a:r>
          </a:p>
        </p:txBody>
      </p:sp>
      <p:pic>
        <p:nvPicPr>
          <p:cNvPr id="444" name="Picture 2" descr="http://annualreport10.balfourbeatty.com/assets/images/pics/case-studies/indira-gandhi-airport/indira-gandhi-airport-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98723" y="1050590"/>
            <a:ext cx="2971800" cy="20103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66495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1077120" y="-1586"/>
            <a:ext cx="8534401" cy="963613"/>
          </a:xfrm>
          <a:noFill/>
          <a:ln>
            <a:miter lim="800000"/>
            <a:headEnd/>
            <a:tailEnd/>
          </a:ln>
        </p:spPr>
        <p:txBody>
          <a:bodyPr vert="horz" wrap="square" lIns="91358" tIns="45679" rIns="91358" bIns="45679" numCol="1" anchor="ctr" anchorCtr="0" compatLnSpc="1">
            <a:prstTxWarp prst="textNoShape">
              <a:avLst/>
            </a:prstTxWarp>
          </a:bodyPr>
          <a:lstStyle/>
          <a:p>
            <a:r>
              <a:rPr lang="en-IN" sz="2000" dirty="0" smtClean="0">
                <a:latin typeface="Arial" panose="020B0604020202020204" pitchFamily="34" charset="0"/>
              </a:rPr>
              <a:t>In today’s globalized world, Airports have become the economic engines …</a:t>
            </a:r>
            <a:endParaRPr lang="en-IN" sz="2000" dirty="0">
              <a:latin typeface="Arial" panose="020B0604020202020204" pitchFamily="34" charset="0"/>
            </a:endParaRPr>
          </a:p>
        </p:txBody>
      </p:sp>
      <p:sp>
        <p:nvSpPr>
          <p:cNvPr id="4" name="Rounded Rectangle 4"/>
          <p:cNvSpPr/>
          <p:nvPr/>
        </p:nvSpPr>
        <p:spPr>
          <a:xfrm>
            <a:off x="365331" y="6651027"/>
            <a:ext cx="9787187" cy="71179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30480" rIns="60960" bIns="3048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Aft>
                <a:spcPct val="35000"/>
              </a:spcAft>
            </a:pPr>
            <a:r>
              <a:rPr lang="en-IN" sz="1600" b="1" dirty="0" smtClean="0">
                <a:solidFill>
                  <a:schemeClr val="tx1"/>
                </a:solidFill>
              </a:rPr>
              <a:t>Basis our experience, we believe Airports have an output multiplicative effect of 3x – 4x through its inter-industry linkages.</a:t>
            </a:r>
            <a:endParaRPr lang="en-IN" sz="1600" b="1" dirty="0">
              <a:solidFill>
                <a:schemeClr val="tx1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15119" y="885825"/>
            <a:ext cx="5427361" cy="5663114"/>
            <a:chOff x="2829034" y="885825"/>
            <a:chExt cx="5427361" cy="5663114"/>
          </a:xfrm>
        </p:grpSpPr>
        <p:grpSp>
          <p:nvGrpSpPr>
            <p:cNvPr id="7" name="Group 6"/>
            <p:cNvGrpSpPr/>
            <p:nvPr/>
          </p:nvGrpSpPr>
          <p:grpSpPr>
            <a:xfrm>
              <a:off x="2829034" y="885825"/>
              <a:ext cx="5427361" cy="5285289"/>
              <a:chOff x="2829034" y="1205195"/>
              <a:chExt cx="5427361" cy="5285289"/>
            </a:xfrm>
          </p:grpSpPr>
          <p:sp>
            <p:nvSpPr>
              <p:cNvPr id="8" name="Freeform 7"/>
              <p:cNvSpPr/>
              <p:nvPr/>
            </p:nvSpPr>
            <p:spPr>
              <a:xfrm>
                <a:off x="5106793" y="3543899"/>
                <a:ext cx="2612778" cy="2612778"/>
              </a:xfrm>
              <a:custGeom>
                <a:avLst/>
                <a:gdLst>
                  <a:gd name="connsiteX0" fmla="*/ 1854561 w 2612778"/>
                  <a:gd name="connsiteY0" fmla="*/ 416577 h 2612778"/>
                  <a:gd name="connsiteX1" fmla="*/ 2057794 w 2612778"/>
                  <a:gd name="connsiteY1" fmla="*/ 246036 h 2612778"/>
                  <a:gd name="connsiteX2" fmla="*/ 2220153 w 2612778"/>
                  <a:gd name="connsiteY2" fmla="*/ 382271 h 2612778"/>
                  <a:gd name="connsiteX3" fmla="*/ 2087493 w 2612778"/>
                  <a:gd name="connsiteY3" fmla="*/ 612031 h 2612778"/>
                  <a:gd name="connsiteX4" fmla="*/ 2298273 w 2612778"/>
                  <a:gd name="connsiteY4" fmla="*/ 977112 h 2612778"/>
                  <a:gd name="connsiteX5" fmla="*/ 2563580 w 2612778"/>
                  <a:gd name="connsiteY5" fmla="*/ 977105 h 2612778"/>
                  <a:gd name="connsiteX6" fmla="*/ 2600384 w 2612778"/>
                  <a:gd name="connsiteY6" fmla="*/ 1185830 h 2612778"/>
                  <a:gd name="connsiteX7" fmla="*/ 2351075 w 2612778"/>
                  <a:gd name="connsiteY7" fmla="*/ 1276564 h 2612778"/>
                  <a:gd name="connsiteX8" fmla="*/ 2277872 w 2612778"/>
                  <a:gd name="connsiteY8" fmla="*/ 1691719 h 2612778"/>
                  <a:gd name="connsiteX9" fmla="*/ 2481113 w 2612778"/>
                  <a:gd name="connsiteY9" fmla="*/ 1862250 h 2612778"/>
                  <a:gd name="connsiteX10" fmla="*/ 2375141 w 2612778"/>
                  <a:gd name="connsiteY10" fmla="*/ 2045800 h 2612778"/>
                  <a:gd name="connsiteX11" fmla="*/ 2125836 w 2612778"/>
                  <a:gd name="connsiteY11" fmla="*/ 1955053 h 2612778"/>
                  <a:gd name="connsiteX12" fmla="*/ 1802903 w 2612778"/>
                  <a:gd name="connsiteY12" fmla="*/ 2226026 h 2612778"/>
                  <a:gd name="connsiteX13" fmla="*/ 1848979 w 2612778"/>
                  <a:gd name="connsiteY13" fmla="*/ 2487301 h 2612778"/>
                  <a:gd name="connsiteX14" fmla="*/ 1649816 w 2612778"/>
                  <a:gd name="connsiteY14" fmla="*/ 2559791 h 2612778"/>
                  <a:gd name="connsiteX15" fmla="*/ 1517169 w 2612778"/>
                  <a:gd name="connsiteY15" fmla="*/ 2330024 h 2612778"/>
                  <a:gd name="connsiteX16" fmla="*/ 1095610 w 2612778"/>
                  <a:gd name="connsiteY16" fmla="*/ 2330024 h 2612778"/>
                  <a:gd name="connsiteX17" fmla="*/ 962962 w 2612778"/>
                  <a:gd name="connsiteY17" fmla="*/ 2559791 h 2612778"/>
                  <a:gd name="connsiteX18" fmla="*/ 763799 w 2612778"/>
                  <a:gd name="connsiteY18" fmla="*/ 2487301 h 2612778"/>
                  <a:gd name="connsiteX19" fmla="*/ 809875 w 2612778"/>
                  <a:gd name="connsiteY19" fmla="*/ 2226026 h 2612778"/>
                  <a:gd name="connsiteX20" fmla="*/ 486942 w 2612778"/>
                  <a:gd name="connsiteY20" fmla="*/ 1955053 h 2612778"/>
                  <a:gd name="connsiteX21" fmla="*/ 237637 w 2612778"/>
                  <a:gd name="connsiteY21" fmla="*/ 2045800 h 2612778"/>
                  <a:gd name="connsiteX22" fmla="*/ 131665 w 2612778"/>
                  <a:gd name="connsiteY22" fmla="*/ 1862250 h 2612778"/>
                  <a:gd name="connsiteX23" fmla="*/ 334906 w 2612778"/>
                  <a:gd name="connsiteY23" fmla="*/ 1691719 h 2612778"/>
                  <a:gd name="connsiteX24" fmla="*/ 261703 w 2612778"/>
                  <a:gd name="connsiteY24" fmla="*/ 1276564 h 2612778"/>
                  <a:gd name="connsiteX25" fmla="*/ 12394 w 2612778"/>
                  <a:gd name="connsiteY25" fmla="*/ 1185830 h 2612778"/>
                  <a:gd name="connsiteX26" fmla="*/ 49198 w 2612778"/>
                  <a:gd name="connsiteY26" fmla="*/ 977105 h 2612778"/>
                  <a:gd name="connsiteX27" fmla="*/ 314505 w 2612778"/>
                  <a:gd name="connsiteY27" fmla="*/ 977112 h 2612778"/>
                  <a:gd name="connsiteX28" fmla="*/ 525285 w 2612778"/>
                  <a:gd name="connsiteY28" fmla="*/ 612031 h 2612778"/>
                  <a:gd name="connsiteX29" fmla="*/ 392625 w 2612778"/>
                  <a:gd name="connsiteY29" fmla="*/ 382271 h 2612778"/>
                  <a:gd name="connsiteX30" fmla="*/ 554984 w 2612778"/>
                  <a:gd name="connsiteY30" fmla="*/ 246036 h 2612778"/>
                  <a:gd name="connsiteX31" fmla="*/ 758217 w 2612778"/>
                  <a:gd name="connsiteY31" fmla="*/ 416577 h 2612778"/>
                  <a:gd name="connsiteX32" fmla="*/ 1154353 w 2612778"/>
                  <a:gd name="connsiteY32" fmla="*/ 272395 h 2612778"/>
                  <a:gd name="connsiteX33" fmla="*/ 1200416 w 2612778"/>
                  <a:gd name="connsiteY33" fmla="*/ 11118 h 2612778"/>
                  <a:gd name="connsiteX34" fmla="*/ 1412362 w 2612778"/>
                  <a:gd name="connsiteY34" fmla="*/ 11118 h 2612778"/>
                  <a:gd name="connsiteX35" fmla="*/ 1458425 w 2612778"/>
                  <a:gd name="connsiteY35" fmla="*/ 272396 h 2612778"/>
                  <a:gd name="connsiteX36" fmla="*/ 1854561 w 2612778"/>
                  <a:gd name="connsiteY36" fmla="*/ 416578 h 2612778"/>
                  <a:gd name="connsiteX37" fmla="*/ 1854561 w 2612778"/>
                  <a:gd name="connsiteY37" fmla="*/ 416577 h 2612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612778" h="2612778">
                    <a:moveTo>
                      <a:pt x="1854561" y="416577"/>
                    </a:moveTo>
                    <a:lnTo>
                      <a:pt x="2057794" y="246036"/>
                    </a:lnTo>
                    <a:lnTo>
                      <a:pt x="2220153" y="382271"/>
                    </a:lnTo>
                    <a:lnTo>
                      <a:pt x="2087493" y="612031"/>
                    </a:lnTo>
                    <a:cubicBezTo>
                      <a:pt x="2181822" y="718144"/>
                      <a:pt x="2253540" y="842364"/>
                      <a:pt x="2298273" y="977112"/>
                    </a:cubicBezTo>
                    <a:lnTo>
                      <a:pt x="2563580" y="977105"/>
                    </a:lnTo>
                    <a:lnTo>
                      <a:pt x="2600384" y="1185830"/>
                    </a:lnTo>
                    <a:lnTo>
                      <a:pt x="2351075" y="1276564"/>
                    </a:lnTo>
                    <a:cubicBezTo>
                      <a:pt x="2355127" y="1418485"/>
                      <a:pt x="2330219" y="1559743"/>
                      <a:pt x="2277872" y="1691719"/>
                    </a:cubicBezTo>
                    <a:lnTo>
                      <a:pt x="2481113" y="1862250"/>
                    </a:lnTo>
                    <a:lnTo>
                      <a:pt x="2375141" y="2045800"/>
                    </a:lnTo>
                    <a:lnTo>
                      <a:pt x="2125836" y="1955053"/>
                    </a:lnTo>
                    <a:cubicBezTo>
                      <a:pt x="2037715" y="2066375"/>
                      <a:pt x="1927836" y="2158575"/>
                      <a:pt x="1802903" y="2226026"/>
                    </a:cubicBezTo>
                    <a:lnTo>
                      <a:pt x="1848979" y="2487301"/>
                    </a:lnTo>
                    <a:lnTo>
                      <a:pt x="1649816" y="2559791"/>
                    </a:lnTo>
                    <a:lnTo>
                      <a:pt x="1517169" y="2330024"/>
                    </a:lnTo>
                    <a:cubicBezTo>
                      <a:pt x="1378108" y="2358658"/>
                      <a:pt x="1234671" y="2358658"/>
                      <a:pt x="1095610" y="2330024"/>
                    </a:cubicBezTo>
                    <a:lnTo>
                      <a:pt x="962962" y="2559791"/>
                    </a:lnTo>
                    <a:lnTo>
                      <a:pt x="763799" y="2487301"/>
                    </a:lnTo>
                    <a:lnTo>
                      <a:pt x="809875" y="2226026"/>
                    </a:lnTo>
                    <a:cubicBezTo>
                      <a:pt x="684942" y="2158575"/>
                      <a:pt x="575063" y="2066375"/>
                      <a:pt x="486942" y="1955053"/>
                    </a:cubicBezTo>
                    <a:lnTo>
                      <a:pt x="237637" y="2045800"/>
                    </a:lnTo>
                    <a:lnTo>
                      <a:pt x="131665" y="1862250"/>
                    </a:lnTo>
                    <a:lnTo>
                      <a:pt x="334906" y="1691719"/>
                    </a:lnTo>
                    <a:cubicBezTo>
                      <a:pt x="282559" y="1559743"/>
                      <a:pt x="257651" y="1418485"/>
                      <a:pt x="261703" y="1276564"/>
                    </a:cubicBezTo>
                    <a:lnTo>
                      <a:pt x="12394" y="1185830"/>
                    </a:lnTo>
                    <a:lnTo>
                      <a:pt x="49198" y="977105"/>
                    </a:lnTo>
                    <a:lnTo>
                      <a:pt x="314505" y="977112"/>
                    </a:lnTo>
                    <a:cubicBezTo>
                      <a:pt x="359237" y="842364"/>
                      <a:pt x="430956" y="718144"/>
                      <a:pt x="525285" y="612031"/>
                    </a:cubicBezTo>
                    <a:lnTo>
                      <a:pt x="392625" y="382271"/>
                    </a:lnTo>
                    <a:lnTo>
                      <a:pt x="554984" y="246036"/>
                    </a:lnTo>
                    <a:lnTo>
                      <a:pt x="758217" y="416577"/>
                    </a:lnTo>
                    <a:cubicBezTo>
                      <a:pt x="879098" y="342108"/>
                      <a:pt x="1013885" y="293049"/>
                      <a:pt x="1154353" y="272395"/>
                    </a:cubicBezTo>
                    <a:lnTo>
                      <a:pt x="1200416" y="11118"/>
                    </a:lnTo>
                    <a:lnTo>
                      <a:pt x="1412362" y="11118"/>
                    </a:lnTo>
                    <a:lnTo>
                      <a:pt x="1458425" y="272396"/>
                    </a:lnTo>
                    <a:cubicBezTo>
                      <a:pt x="1598893" y="293050"/>
                      <a:pt x="1733680" y="342108"/>
                      <a:pt x="1854561" y="416578"/>
                    </a:cubicBezTo>
                    <a:lnTo>
                      <a:pt x="1854561" y="416577"/>
                    </a:lnTo>
                    <a:close/>
                  </a:path>
                </a:pathLst>
              </a:custGeom>
              <a:solidFill>
                <a:srgbClr val="002060"/>
              </a:solidFill>
            </p:spPr>
            <p:style>
              <a:lnRef idx="2">
                <a:schemeClr val="accent1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32000" tIns="504000" rIns="432000" bIns="46800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IN" sz="1600" b="1" kern="1200" dirty="0" smtClean="0">
                    <a:solidFill>
                      <a:schemeClr val="bg1"/>
                    </a:solidFill>
                  </a:rPr>
                  <a:t>GDP contribution (direct &amp; indirect)</a:t>
                </a:r>
                <a:endParaRPr lang="en-IN" sz="1600" b="1" kern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Freeform 8"/>
              <p:cNvSpPr/>
              <p:nvPr/>
            </p:nvSpPr>
            <p:spPr>
              <a:xfrm>
                <a:off x="3210723" y="2682338"/>
                <a:ext cx="2347225" cy="2248376"/>
              </a:xfrm>
              <a:custGeom>
                <a:avLst/>
                <a:gdLst>
                  <a:gd name="connsiteX0" fmla="*/ 1766821 w 2347225"/>
                  <a:gd name="connsiteY0" fmla="*/ 569456 h 2248376"/>
                  <a:gd name="connsiteX1" fmla="*/ 2095738 w 2347225"/>
                  <a:gd name="connsiteY1" fmla="*/ 460642 h 2248376"/>
                  <a:gd name="connsiteX2" fmla="*/ 2226793 w 2347225"/>
                  <a:gd name="connsiteY2" fmla="*/ 674223 h 2248376"/>
                  <a:gd name="connsiteX3" fmla="*/ 1980801 w 2347225"/>
                  <a:gd name="connsiteY3" fmla="*/ 918179 h 2248376"/>
                  <a:gd name="connsiteX4" fmla="*/ 1980801 w 2347225"/>
                  <a:gd name="connsiteY4" fmla="*/ 1330196 h 2248376"/>
                  <a:gd name="connsiteX5" fmla="*/ 2226793 w 2347225"/>
                  <a:gd name="connsiteY5" fmla="*/ 1574153 h 2248376"/>
                  <a:gd name="connsiteX6" fmla="*/ 2095738 w 2347225"/>
                  <a:gd name="connsiteY6" fmla="*/ 1787734 h 2248376"/>
                  <a:gd name="connsiteX7" fmla="*/ 1766821 w 2347225"/>
                  <a:gd name="connsiteY7" fmla="*/ 1678920 h 2248376"/>
                  <a:gd name="connsiteX8" fmla="*/ 1387593 w 2347225"/>
                  <a:gd name="connsiteY8" fmla="*/ 1884929 h 2248376"/>
                  <a:gd name="connsiteX9" fmla="*/ 1308315 w 2347225"/>
                  <a:gd name="connsiteY9" fmla="*/ 2222184 h 2248376"/>
                  <a:gd name="connsiteX10" fmla="*/ 1038910 w 2347225"/>
                  <a:gd name="connsiteY10" fmla="*/ 2222184 h 2248376"/>
                  <a:gd name="connsiteX11" fmla="*/ 959632 w 2347225"/>
                  <a:gd name="connsiteY11" fmla="*/ 1884928 h 2248376"/>
                  <a:gd name="connsiteX12" fmla="*/ 580404 w 2347225"/>
                  <a:gd name="connsiteY12" fmla="*/ 1678919 h 2248376"/>
                  <a:gd name="connsiteX13" fmla="*/ 251487 w 2347225"/>
                  <a:gd name="connsiteY13" fmla="*/ 1787734 h 2248376"/>
                  <a:gd name="connsiteX14" fmla="*/ 120432 w 2347225"/>
                  <a:gd name="connsiteY14" fmla="*/ 1574153 h 2248376"/>
                  <a:gd name="connsiteX15" fmla="*/ 366424 w 2347225"/>
                  <a:gd name="connsiteY15" fmla="*/ 1330197 h 2248376"/>
                  <a:gd name="connsiteX16" fmla="*/ 366424 w 2347225"/>
                  <a:gd name="connsiteY16" fmla="*/ 918180 h 2248376"/>
                  <a:gd name="connsiteX17" fmla="*/ 120432 w 2347225"/>
                  <a:gd name="connsiteY17" fmla="*/ 674223 h 2248376"/>
                  <a:gd name="connsiteX18" fmla="*/ 251487 w 2347225"/>
                  <a:gd name="connsiteY18" fmla="*/ 460642 h 2248376"/>
                  <a:gd name="connsiteX19" fmla="*/ 580404 w 2347225"/>
                  <a:gd name="connsiteY19" fmla="*/ 569456 h 2248376"/>
                  <a:gd name="connsiteX20" fmla="*/ 959632 w 2347225"/>
                  <a:gd name="connsiteY20" fmla="*/ 363447 h 2248376"/>
                  <a:gd name="connsiteX21" fmla="*/ 1038910 w 2347225"/>
                  <a:gd name="connsiteY21" fmla="*/ 26192 h 2248376"/>
                  <a:gd name="connsiteX22" fmla="*/ 1308315 w 2347225"/>
                  <a:gd name="connsiteY22" fmla="*/ 26192 h 2248376"/>
                  <a:gd name="connsiteX23" fmla="*/ 1387593 w 2347225"/>
                  <a:gd name="connsiteY23" fmla="*/ 363448 h 2248376"/>
                  <a:gd name="connsiteX24" fmla="*/ 1766821 w 2347225"/>
                  <a:gd name="connsiteY24" fmla="*/ 569457 h 2248376"/>
                  <a:gd name="connsiteX25" fmla="*/ 1766821 w 2347225"/>
                  <a:gd name="connsiteY25" fmla="*/ 569456 h 224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347225" h="2248376">
                    <a:moveTo>
                      <a:pt x="1766821" y="569456"/>
                    </a:moveTo>
                    <a:lnTo>
                      <a:pt x="2095738" y="460642"/>
                    </a:lnTo>
                    <a:lnTo>
                      <a:pt x="2226793" y="674223"/>
                    </a:lnTo>
                    <a:lnTo>
                      <a:pt x="1980801" y="918179"/>
                    </a:lnTo>
                    <a:cubicBezTo>
                      <a:pt x="2019691" y="1053081"/>
                      <a:pt x="2019691" y="1195294"/>
                      <a:pt x="1980801" y="1330196"/>
                    </a:cubicBezTo>
                    <a:lnTo>
                      <a:pt x="2226793" y="1574153"/>
                    </a:lnTo>
                    <a:lnTo>
                      <a:pt x="2095738" y="1787734"/>
                    </a:lnTo>
                    <a:lnTo>
                      <a:pt x="1766821" y="1678920"/>
                    </a:lnTo>
                    <a:cubicBezTo>
                      <a:pt x="1662100" y="1778060"/>
                      <a:pt x="1531204" y="1849167"/>
                      <a:pt x="1387593" y="1884929"/>
                    </a:cubicBezTo>
                    <a:lnTo>
                      <a:pt x="1308315" y="2222184"/>
                    </a:lnTo>
                    <a:lnTo>
                      <a:pt x="1038910" y="2222184"/>
                    </a:lnTo>
                    <a:lnTo>
                      <a:pt x="959632" y="1884928"/>
                    </a:lnTo>
                    <a:cubicBezTo>
                      <a:pt x="816021" y="1849166"/>
                      <a:pt x="685125" y="1778059"/>
                      <a:pt x="580404" y="1678919"/>
                    </a:cubicBezTo>
                    <a:lnTo>
                      <a:pt x="251487" y="1787734"/>
                    </a:lnTo>
                    <a:lnTo>
                      <a:pt x="120432" y="1574153"/>
                    </a:lnTo>
                    <a:lnTo>
                      <a:pt x="366424" y="1330197"/>
                    </a:lnTo>
                    <a:cubicBezTo>
                      <a:pt x="327534" y="1195295"/>
                      <a:pt x="327534" y="1053082"/>
                      <a:pt x="366424" y="918180"/>
                    </a:cubicBezTo>
                    <a:lnTo>
                      <a:pt x="120432" y="674223"/>
                    </a:lnTo>
                    <a:lnTo>
                      <a:pt x="251487" y="460642"/>
                    </a:lnTo>
                    <a:lnTo>
                      <a:pt x="580404" y="569456"/>
                    </a:lnTo>
                    <a:cubicBezTo>
                      <a:pt x="685125" y="470316"/>
                      <a:pt x="816021" y="399209"/>
                      <a:pt x="959632" y="363447"/>
                    </a:cubicBezTo>
                    <a:lnTo>
                      <a:pt x="1038910" y="26192"/>
                    </a:lnTo>
                    <a:lnTo>
                      <a:pt x="1308315" y="26192"/>
                    </a:lnTo>
                    <a:lnTo>
                      <a:pt x="1387593" y="363448"/>
                    </a:lnTo>
                    <a:cubicBezTo>
                      <a:pt x="1531204" y="399210"/>
                      <a:pt x="1662100" y="470317"/>
                      <a:pt x="1766821" y="569457"/>
                    </a:cubicBezTo>
                    <a:lnTo>
                      <a:pt x="1766821" y="569456"/>
                    </a:lnTo>
                    <a:close/>
                  </a:path>
                </a:pathLst>
              </a:custGeom>
              <a:solidFill>
                <a:srgbClr val="002060"/>
              </a:solidFill>
            </p:spPr>
            <p:style>
              <a:lnRef idx="2">
                <a:schemeClr val="accent1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540000" tIns="540000" rIns="540000" bIns="54000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IN" sz="1600" b="1" kern="1200" dirty="0" smtClean="0">
                    <a:solidFill>
                      <a:schemeClr val="bg1"/>
                    </a:solidFill>
                  </a:rPr>
                  <a:t>Employment</a:t>
                </a:r>
                <a:endParaRPr lang="en-IN" sz="1600" b="1" kern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Freeform 9"/>
              <p:cNvSpPr/>
              <p:nvPr/>
            </p:nvSpPr>
            <p:spPr>
              <a:xfrm>
                <a:off x="4353726" y="1406171"/>
                <a:ext cx="2280244" cy="2280244"/>
              </a:xfrm>
              <a:custGeom>
                <a:avLst/>
                <a:gdLst>
                  <a:gd name="connsiteX0" fmla="*/ 1393094 w 1861810"/>
                  <a:gd name="connsiteY0" fmla="*/ 471549 h 1861810"/>
                  <a:gd name="connsiteX1" fmla="*/ 1667774 w 1861810"/>
                  <a:gd name="connsiteY1" fmla="*/ 388766 h 1861810"/>
                  <a:gd name="connsiteX2" fmla="*/ 1768846 w 1861810"/>
                  <a:gd name="connsiteY2" fmla="*/ 563828 h 1861810"/>
                  <a:gd name="connsiteX3" fmla="*/ 1559813 w 1861810"/>
                  <a:gd name="connsiteY3" fmla="*/ 760316 h 1861810"/>
                  <a:gd name="connsiteX4" fmla="*/ 1559813 w 1861810"/>
                  <a:gd name="connsiteY4" fmla="*/ 1101495 h 1861810"/>
                  <a:gd name="connsiteX5" fmla="*/ 1768846 w 1861810"/>
                  <a:gd name="connsiteY5" fmla="*/ 1297982 h 1861810"/>
                  <a:gd name="connsiteX6" fmla="*/ 1667774 w 1861810"/>
                  <a:gd name="connsiteY6" fmla="*/ 1473044 h 1861810"/>
                  <a:gd name="connsiteX7" fmla="*/ 1393094 w 1861810"/>
                  <a:gd name="connsiteY7" fmla="*/ 1390261 h 1861810"/>
                  <a:gd name="connsiteX8" fmla="*/ 1097624 w 1861810"/>
                  <a:gd name="connsiteY8" fmla="*/ 1560850 h 1861810"/>
                  <a:gd name="connsiteX9" fmla="*/ 1031977 w 1861810"/>
                  <a:gd name="connsiteY9" fmla="*/ 1840122 h 1861810"/>
                  <a:gd name="connsiteX10" fmla="*/ 829833 w 1861810"/>
                  <a:gd name="connsiteY10" fmla="*/ 1840122 h 1861810"/>
                  <a:gd name="connsiteX11" fmla="*/ 764186 w 1861810"/>
                  <a:gd name="connsiteY11" fmla="*/ 1560850 h 1861810"/>
                  <a:gd name="connsiteX12" fmla="*/ 468716 w 1861810"/>
                  <a:gd name="connsiteY12" fmla="*/ 1390261 h 1861810"/>
                  <a:gd name="connsiteX13" fmla="*/ 194036 w 1861810"/>
                  <a:gd name="connsiteY13" fmla="*/ 1473044 h 1861810"/>
                  <a:gd name="connsiteX14" fmla="*/ 92964 w 1861810"/>
                  <a:gd name="connsiteY14" fmla="*/ 1297982 h 1861810"/>
                  <a:gd name="connsiteX15" fmla="*/ 301997 w 1861810"/>
                  <a:gd name="connsiteY15" fmla="*/ 1101494 h 1861810"/>
                  <a:gd name="connsiteX16" fmla="*/ 301997 w 1861810"/>
                  <a:gd name="connsiteY16" fmla="*/ 760315 h 1861810"/>
                  <a:gd name="connsiteX17" fmla="*/ 92964 w 1861810"/>
                  <a:gd name="connsiteY17" fmla="*/ 563828 h 1861810"/>
                  <a:gd name="connsiteX18" fmla="*/ 194036 w 1861810"/>
                  <a:gd name="connsiteY18" fmla="*/ 388766 h 1861810"/>
                  <a:gd name="connsiteX19" fmla="*/ 468716 w 1861810"/>
                  <a:gd name="connsiteY19" fmla="*/ 471549 h 1861810"/>
                  <a:gd name="connsiteX20" fmla="*/ 764186 w 1861810"/>
                  <a:gd name="connsiteY20" fmla="*/ 300960 h 1861810"/>
                  <a:gd name="connsiteX21" fmla="*/ 829833 w 1861810"/>
                  <a:gd name="connsiteY21" fmla="*/ 21688 h 1861810"/>
                  <a:gd name="connsiteX22" fmla="*/ 1031977 w 1861810"/>
                  <a:gd name="connsiteY22" fmla="*/ 21688 h 1861810"/>
                  <a:gd name="connsiteX23" fmla="*/ 1097624 w 1861810"/>
                  <a:gd name="connsiteY23" fmla="*/ 300960 h 1861810"/>
                  <a:gd name="connsiteX24" fmla="*/ 1393094 w 1861810"/>
                  <a:gd name="connsiteY24" fmla="*/ 471549 h 1861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861810" h="1861810">
                    <a:moveTo>
                      <a:pt x="1198348" y="470951"/>
                    </a:moveTo>
                    <a:lnTo>
                      <a:pt x="1397487" y="347615"/>
                    </a:lnTo>
                    <a:lnTo>
                      <a:pt x="1514195" y="464323"/>
                    </a:lnTo>
                    <a:lnTo>
                      <a:pt x="1390859" y="663462"/>
                    </a:lnTo>
                    <a:cubicBezTo>
                      <a:pt x="1438363" y="745160"/>
                      <a:pt x="1463249" y="838037"/>
                      <a:pt x="1462959" y="932541"/>
                    </a:cubicBezTo>
                    <a:lnTo>
                      <a:pt x="1669340" y="1043332"/>
                    </a:lnTo>
                    <a:lnTo>
                      <a:pt x="1626622" y="1202758"/>
                    </a:lnTo>
                    <a:lnTo>
                      <a:pt x="1392495" y="1195515"/>
                    </a:lnTo>
                    <a:cubicBezTo>
                      <a:pt x="1345494" y="1277504"/>
                      <a:pt x="1277504" y="1345494"/>
                      <a:pt x="1195515" y="1392495"/>
                    </a:cubicBezTo>
                    <a:lnTo>
                      <a:pt x="1202758" y="1626622"/>
                    </a:lnTo>
                    <a:lnTo>
                      <a:pt x="1043332" y="1669340"/>
                    </a:lnTo>
                    <a:lnTo>
                      <a:pt x="932541" y="1462958"/>
                    </a:lnTo>
                    <a:cubicBezTo>
                      <a:pt x="838037" y="1463249"/>
                      <a:pt x="745160" y="1438363"/>
                      <a:pt x="663462" y="1390859"/>
                    </a:cubicBezTo>
                    <a:lnTo>
                      <a:pt x="464323" y="1514195"/>
                    </a:lnTo>
                    <a:lnTo>
                      <a:pt x="347615" y="1397487"/>
                    </a:lnTo>
                    <a:lnTo>
                      <a:pt x="470951" y="1198348"/>
                    </a:lnTo>
                    <a:cubicBezTo>
                      <a:pt x="423447" y="1116650"/>
                      <a:pt x="398561" y="1023773"/>
                      <a:pt x="398851" y="929269"/>
                    </a:cubicBezTo>
                    <a:lnTo>
                      <a:pt x="192470" y="818478"/>
                    </a:lnTo>
                    <a:lnTo>
                      <a:pt x="235188" y="659052"/>
                    </a:lnTo>
                    <a:lnTo>
                      <a:pt x="469315" y="666295"/>
                    </a:lnTo>
                    <a:cubicBezTo>
                      <a:pt x="516316" y="584306"/>
                      <a:pt x="584306" y="516316"/>
                      <a:pt x="666295" y="469315"/>
                    </a:cubicBezTo>
                    <a:lnTo>
                      <a:pt x="659052" y="235188"/>
                    </a:lnTo>
                    <a:lnTo>
                      <a:pt x="818478" y="192470"/>
                    </a:lnTo>
                    <a:lnTo>
                      <a:pt x="929269" y="398852"/>
                    </a:lnTo>
                    <a:cubicBezTo>
                      <a:pt x="1023773" y="398561"/>
                      <a:pt x="1116650" y="423447"/>
                      <a:pt x="1198348" y="470951"/>
                    </a:cubicBezTo>
                    <a:close/>
                  </a:path>
                </a:pathLst>
              </a:custGeom>
              <a:solidFill>
                <a:srgbClr val="002060"/>
              </a:solidFill>
            </p:spPr>
            <p:style>
              <a:lnRef idx="2">
                <a:schemeClr val="accent1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24000" tIns="10800" rIns="324000" bIns="1080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IN" sz="1600" b="1" kern="1200" dirty="0" smtClean="0">
                    <a:solidFill>
                      <a:schemeClr val="bg1"/>
                    </a:solidFill>
                  </a:rPr>
                  <a:t>Socio - economic benefits</a:t>
                </a:r>
                <a:endParaRPr lang="en-IN" sz="1600" b="1" kern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Circular Arrow 10"/>
              <p:cNvSpPr/>
              <p:nvPr/>
            </p:nvSpPr>
            <p:spPr>
              <a:xfrm>
                <a:off x="4912039" y="3146128"/>
                <a:ext cx="3344356" cy="3344356"/>
              </a:xfrm>
              <a:prstGeom prst="circularArrow">
                <a:avLst>
                  <a:gd name="adj1" fmla="val 4687"/>
                  <a:gd name="adj2" fmla="val 299029"/>
                  <a:gd name="adj3" fmla="val 2528019"/>
                  <a:gd name="adj4" fmla="val 15835974"/>
                  <a:gd name="adj5" fmla="val 5469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Shape 11"/>
              <p:cNvSpPr/>
              <p:nvPr/>
            </p:nvSpPr>
            <p:spPr>
              <a:xfrm>
                <a:off x="2829034" y="2566486"/>
                <a:ext cx="2429883" cy="2429883"/>
              </a:xfrm>
              <a:prstGeom prst="leftCircularArrow">
                <a:avLst>
                  <a:gd name="adj1" fmla="val 6452"/>
                  <a:gd name="adj2" fmla="val 429999"/>
                  <a:gd name="adj3" fmla="val 10489124"/>
                  <a:gd name="adj4" fmla="val 14837806"/>
                  <a:gd name="adj5" fmla="val 7527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Circular Arrow 12"/>
              <p:cNvSpPr/>
              <p:nvPr/>
            </p:nvSpPr>
            <p:spPr>
              <a:xfrm>
                <a:off x="4220282" y="1205195"/>
                <a:ext cx="2619904" cy="2619904"/>
              </a:xfrm>
              <a:prstGeom prst="circularArrow">
                <a:avLst>
                  <a:gd name="adj1" fmla="val 5984"/>
                  <a:gd name="adj2" fmla="val 394124"/>
                  <a:gd name="adj3" fmla="val 13313824"/>
                  <a:gd name="adj4" fmla="val 10508221"/>
                  <a:gd name="adj5" fmla="val 6981"/>
                </a:avLst>
              </a:prstGeom>
            </p:spPr>
            <p:style>
              <a:ln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" name="Freeform 13"/>
            <p:cNvSpPr/>
            <p:nvPr/>
          </p:nvSpPr>
          <p:spPr>
            <a:xfrm rot="20829344">
              <a:off x="3331718" y="4268695"/>
              <a:ext cx="2280244" cy="2280244"/>
            </a:xfrm>
            <a:custGeom>
              <a:avLst/>
              <a:gdLst>
                <a:gd name="connsiteX0" fmla="*/ 1393094 w 1861810"/>
                <a:gd name="connsiteY0" fmla="*/ 471549 h 1861810"/>
                <a:gd name="connsiteX1" fmla="*/ 1667774 w 1861810"/>
                <a:gd name="connsiteY1" fmla="*/ 388766 h 1861810"/>
                <a:gd name="connsiteX2" fmla="*/ 1768846 w 1861810"/>
                <a:gd name="connsiteY2" fmla="*/ 563828 h 1861810"/>
                <a:gd name="connsiteX3" fmla="*/ 1559813 w 1861810"/>
                <a:gd name="connsiteY3" fmla="*/ 760316 h 1861810"/>
                <a:gd name="connsiteX4" fmla="*/ 1559813 w 1861810"/>
                <a:gd name="connsiteY4" fmla="*/ 1101495 h 1861810"/>
                <a:gd name="connsiteX5" fmla="*/ 1768846 w 1861810"/>
                <a:gd name="connsiteY5" fmla="*/ 1297982 h 1861810"/>
                <a:gd name="connsiteX6" fmla="*/ 1667774 w 1861810"/>
                <a:gd name="connsiteY6" fmla="*/ 1473044 h 1861810"/>
                <a:gd name="connsiteX7" fmla="*/ 1393094 w 1861810"/>
                <a:gd name="connsiteY7" fmla="*/ 1390261 h 1861810"/>
                <a:gd name="connsiteX8" fmla="*/ 1097624 w 1861810"/>
                <a:gd name="connsiteY8" fmla="*/ 1560850 h 1861810"/>
                <a:gd name="connsiteX9" fmla="*/ 1031977 w 1861810"/>
                <a:gd name="connsiteY9" fmla="*/ 1840122 h 1861810"/>
                <a:gd name="connsiteX10" fmla="*/ 829833 w 1861810"/>
                <a:gd name="connsiteY10" fmla="*/ 1840122 h 1861810"/>
                <a:gd name="connsiteX11" fmla="*/ 764186 w 1861810"/>
                <a:gd name="connsiteY11" fmla="*/ 1560850 h 1861810"/>
                <a:gd name="connsiteX12" fmla="*/ 468716 w 1861810"/>
                <a:gd name="connsiteY12" fmla="*/ 1390261 h 1861810"/>
                <a:gd name="connsiteX13" fmla="*/ 194036 w 1861810"/>
                <a:gd name="connsiteY13" fmla="*/ 1473044 h 1861810"/>
                <a:gd name="connsiteX14" fmla="*/ 92964 w 1861810"/>
                <a:gd name="connsiteY14" fmla="*/ 1297982 h 1861810"/>
                <a:gd name="connsiteX15" fmla="*/ 301997 w 1861810"/>
                <a:gd name="connsiteY15" fmla="*/ 1101494 h 1861810"/>
                <a:gd name="connsiteX16" fmla="*/ 301997 w 1861810"/>
                <a:gd name="connsiteY16" fmla="*/ 760315 h 1861810"/>
                <a:gd name="connsiteX17" fmla="*/ 92964 w 1861810"/>
                <a:gd name="connsiteY17" fmla="*/ 563828 h 1861810"/>
                <a:gd name="connsiteX18" fmla="*/ 194036 w 1861810"/>
                <a:gd name="connsiteY18" fmla="*/ 388766 h 1861810"/>
                <a:gd name="connsiteX19" fmla="*/ 468716 w 1861810"/>
                <a:gd name="connsiteY19" fmla="*/ 471549 h 1861810"/>
                <a:gd name="connsiteX20" fmla="*/ 764186 w 1861810"/>
                <a:gd name="connsiteY20" fmla="*/ 300960 h 1861810"/>
                <a:gd name="connsiteX21" fmla="*/ 829833 w 1861810"/>
                <a:gd name="connsiteY21" fmla="*/ 21688 h 1861810"/>
                <a:gd name="connsiteX22" fmla="*/ 1031977 w 1861810"/>
                <a:gd name="connsiteY22" fmla="*/ 21688 h 1861810"/>
                <a:gd name="connsiteX23" fmla="*/ 1097624 w 1861810"/>
                <a:gd name="connsiteY23" fmla="*/ 300960 h 1861810"/>
                <a:gd name="connsiteX24" fmla="*/ 1393094 w 1861810"/>
                <a:gd name="connsiteY24" fmla="*/ 471549 h 1861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61810" h="1861810">
                  <a:moveTo>
                    <a:pt x="1198348" y="470951"/>
                  </a:moveTo>
                  <a:lnTo>
                    <a:pt x="1397487" y="347615"/>
                  </a:lnTo>
                  <a:lnTo>
                    <a:pt x="1514195" y="464323"/>
                  </a:lnTo>
                  <a:lnTo>
                    <a:pt x="1390859" y="663462"/>
                  </a:lnTo>
                  <a:cubicBezTo>
                    <a:pt x="1438363" y="745160"/>
                    <a:pt x="1463249" y="838037"/>
                    <a:pt x="1462959" y="932541"/>
                  </a:cubicBezTo>
                  <a:lnTo>
                    <a:pt x="1669340" y="1043332"/>
                  </a:lnTo>
                  <a:lnTo>
                    <a:pt x="1626622" y="1202758"/>
                  </a:lnTo>
                  <a:lnTo>
                    <a:pt x="1392495" y="1195515"/>
                  </a:lnTo>
                  <a:cubicBezTo>
                    <a:pt x="1345494" y="1277504"/>
                    <a:pt x="1277504" y="1345494"/>
                    <a:pt x="1195515" y="1392495"/>
                  </a:cubicBezTo>
                  <a:lnTo>
                    <a:pt x="1202758" y="1626622"/>
                  </a:lnTo>
                  <a:lnTo>
                    <a:pt x="1043332" y="1669340"/>
                  </a:lnTo>
                  <a:lnTo>
                    <a:pt x="932541" y="1462958"/>
                  </a:lnTo>
                  <a:cubicBezTo>
                    <a:pt x="838037" y="1463249"/>
                    <a:pt x="745160" y="1438363"/>
                    <a:pt x="663462" y="1390859"/>
                  </a:cubicBezTo>
                  <a:lnTo>
                    <a:pt x="464323" y="1514195"/>
                  </a:lnTo>
                  <a:lnTo>
                    <a:pt x="347615" y="1397487"/>
                  </a:lnTo>
                  <a:lnTo>
                    <a:pt x="470951" y="1198348"/>
                  </a:lnTo>
                  <a:cubicBezTo>
                    <a:pt x="423447" y="1116650"/>
                    <a:pt x="398561" y="1023773"/>
                    <a:pt x="398851" y="929269"/>
                  </a:cubicBezTo>
                  <a:lnTo>
                    <a:pt x="192470" y="818478"/>
                  </a:lnTo>
                  <a:lnTo>
                    <a:pt x="235188" y="659052"/>
                  </a:lnTo>
                  <a:lnTo>
                    <a:pt x="469315" y="666295"/>
                  </a:lnTo>
                  <a:cubicBezTo>
                    <a:pt x="516316" y="584306"/>
                    <a:pt x="584306" y="516316"/>
                    <a:pt x="666295" y="469315"/>
                  </a:cubicBezTo>
                  <a:lnTo>
                    <a:pt x="659052" y="235188"/>
                  </a:lnTo>
                  <a:lnTo>
                    <a:pt x="818478" y="192470"/>
                  </a:lnTo>
                  <a:lnTo>
                    <a:pt x="929269" y="398852"/>
                  </a:lnTo>
                  <a:cubicBezTo>
                    <a:pt x="1023773" y="398561"/>
                    <a:pt x="1116650" y="423447"/>
                    <a:pt x="1198348" y="470951"/>
                  </a:cubicBezTo>
                  <a:close/>
                </a:path>
              </a:pathLst>
            </a:custGeom>
            <a:solidFill>
              <a:srgbClr val="002060"/>
            </a:solidFill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40000" tIns="540000" rIns="540000" bIns="54000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sz="1600" b="1" kern="1200" dirty="0" smtClean="0">
                  <a:solidFill>
                    <a:schemeClr val="bg1"/>
                  </a:solidFill>
                </a:rPr>
                <a:t>Tax</a:t>
              </a:r>
              <a:endParaRPr lang="en-IN" sz="1600" b="1" kern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Rectangle 15"/>
          <p:cNvSpPr/>
          <p:nvPr/>
        </p:nvSpPr>
        <p:spPr bwMode="auto">
          <a:xfrm>
            <a:off x="5821371" y="1296430"/>
            <a:ext cx="4630324" cy="5046191"/>
          </a:xfrm>
          <a:prstGeom prst="rect">
            <a:avLst/>
          </a:prstGeom>
          <a:noFill/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58775" indent="-285750" eaLnBrk="0" hangingPunc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1600" dirty="0">
                <a:latin typeface="Arial" charset="0"/>
                <a:ea typeface="ＭＳ Ｐゴシック" pitchFamily="-96" charset="-128"/>
              </a:rPr>
              <a:t>The impact of </a:t>
            </a:r>
            <a:r>
              <a:rPr lang="en-IN" sz="1600" dirty="0" smtClean="0">
                <a:latin typeface="Arial" charset="0"/>
                <a:ea typeface="ＭＳ Ｐゴシック" pitchFamily="-96" charset="-128"/>
              </a:rPr>
              <a:t>Airports and Civil Aviation has </a:t>
            </a:r>
            <a:r>
              <a:rPr lang="en-IN" sz="1600" dirty="0">
                <a:latin typeface="Arial" charset="0"/>
                <a:ea typeface="ＭＳ Ｐゴシック" pitchFamily="-96" charset="-128"/>
              </a:rPr>
              <a:t>several </a:t>
            </a:r>
            <a:r>
              <a:rPr lang="en-IN" sz="1600" dirty="0" smtClean="0">
                <a:latin typeface="Arial" charset="0"/>
                <a:ea typeface="ＭＳ Ｐゴシック" pitchFamily="-96" charset="-128"/>
              </a:rPr>
              <a:t>dimensions across the economy</a:t>
            </a:r>
          </a:p>
          <a:p>
            <a:pPr marL="358775" indent="-285750" eaLnBrk="0" hangingPunc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1600" dirty="0" smtClean="0">
                <a:latin typeface="Arial" charset="0"/>
                <a:ea typeface="ＭＳ Ｐゴシック" pitchFamily="-96" charset="-128"/>
              </a:rPr>
              <a:t>While </a:t>
            </a:r>
            <a:r>
              <a:rPr lang="en-IN" sz="1600" dirty="0">
                <a:latin typeface="Arial" charset="0"/>
                <a:ea typeface="ＭＳ Ｐゴシック" pitchFamily="-96" charset="-128"/>
              </a:rPr>
              <a:t>air transportation is relatively expensive, it is also </a:t>
            </a:r>
            <a:r>
              <a:rPr lang="en-IN" sz="1600" dirty="0" smtClean="0">
                <a:latin typeface="Arial" charset="0"/>
                <a:ea typeface="ＭＳ Ｐゴシック" pitchFamily="-96" charset="-128"/>
              </a:rPr>
              <a:t>the most </a:t>
            </a:r>
            <a:r>
              <a:rPr lang="en-IN" sz="1600" dirty="0">
                <a:latin typeface="Arial" charset="0"/>
                <a:ea typeface="ＭＳ Ｐゴシック" pitchFamily="-96" charset="-128"/>
              </a:rPr>
              <a:t>practical way of covering long distances within a reasonable time </a:t>
            </a:r>
            <a:r>
              <a:rPr lang="en-IN" sz="1600" dirty="0" smtClean="0">
                <a:latin typeface="Arial" charset="0"/>
                <a:ea typeface="ＭＳ Ｐゴシック" pitchFamily="-96" charset="-128"/>
              </a:rPr>
              <a:t>frame</a:t>
            </a:r>
          </a:p>
          <a:p>
            <a:pPr marL="358775" indent="-285750" eaLnBrk="0" hangingPunc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1600" dirty="0" smtClean="0">
                <a:latin typeface="Arial" charset="0"/>
                <a:ea typeface="ＭＳ Ｐゴシック" pitchFamily="-96" charset="-128"/>
              </a:rPr>
              <a:t>Airports are a </a:t>
            </a:r>
            <a:r>
              <a:rPr lang="en-IN" sz="1600" dirty="0">
                <a:latin typeface="Arial" charset="0"/>
                <a:ea typeface="ＭＳ Ｐゴシック" pitchFamily="-96" charset="-128"/>
              </a:rPr>
              <a:t>complex and technology-intensive </a:t>
            </a:r>
            <a:r>
              <a:rPr lang="en-IN" sz="1600" dirty="0" smtClean="0">
                <a:latin typeface="Arial" charset="0"/>
                <a:ea typeface="ＭＳ Ｐゴシック" pitchFamily="-96" charset="-128"/>
              </a:rPr>
              <a:t>industry, requiring a </a:t>
            </a:r>
            <a:r>
              <a:rPr lang="en-IN" sz="1600" dirty="0">
                <a:latin typeface="Arial" charset="0"/>
                <a:ea typeface="ＭＳ Ｐゴシック" pitchFamily="-96" charset="-128"/>
              </a:rPr>
              <a:t>variety of inputs </a:t>
            </a:r>
            <a:r>
              <a:rPr lang="en-IN" sz="1600" dirty="0" smtClean="0">
                <a:latin typeface="Arial" charset="0"/>
                <a:ea typeface="ＭＳ Ｐゴシック" pitchFamily="-96" charset="-128"/>
              </a:rPr>
              <a:t>and skilled </a:t>
            </a:r>
            <a:r>
              <a:rPr lang="en-IN" sz="1600" dirty="0">
                <a:latin typeface="Arial" charset="0"/>
                <a:ea typeface="ＭＳ Ｐゴシック" pitchFamily="-96" charset="-128"/>
              </a:rPr>
              <a:t>labour for its </a:t>
            </a:r>
            <a:r>
              <a:rPr lang="en-IN" sz="1600" dirty="0" smtClean="0">
                <a:latin typeface="Arial" charset="0"/>
                <a:ea typeface="ＭＳ Ｐゴシック" pitchFamily="-96" charset="-128"/>
              </a:rPr>
              <a:t>operations</a:t>
            </a:r>
          </a:p>
          <a:p>
            <a:pPr marL="358775" indent="-285750" eaLnBrk="0" hangingPunct="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N" sz="1600" dirty="0" smtClean="0">
                <a:latin typeface="Arial" charset="0"/>
                <a:ea typeface="ＭＳ Ｐゴシック" pitchFamily="-96" charset="-128"/>
              </a:rPr>
              <a:t>Additionally, Airports spawn new </a:t>
            </a:r>
            <a:r>
              <a:rPr lang="en-IN" sz="1600" dirty="0">
                <a:latin typeface="Arial" charset="0"/>
                <a:ea typeface="ＭＳ Ｐゴシック" pitchFamily="-96" charset="-128"/>
              </a:rPr>
              <a:t>industries not only associated with </a:t>
            </a:r>
            <a:r>
              <a:rPr lang="en-IN" sz="1600" dirty="0" smtClean="0">
                <a:latin typeface="Arial" charset="0"/>
                <a:ea typeface="ＭＳ Ｐゴシック" pitchFamily="-96" charset="-128"/>
              </a:rPr>
              <a:t>its backward </a:t>
            </a:r>
            <a:r>
              <a:rPr lang="en-IN" sz="1600" dirty="0">
                <a:latin typeface="Arial" charset="0"/>
                <a:ea typeface="ＭＳ Ｐゴシック" pitchFamily="-96" charset="-128"/>
              </a:rPr>
              <a:t>linkages but also those which critically require air transportation, such as the </a:t>
            </a:r>
            <a:r>
              <a:rPr lang="en-IN" sz="1600" dirty="0" smtClean="0">
                <a:latin typeface="Arial" charset="0"/>
                <a:ea typeface="ＭＳ Ｐゴシック" pitchFamily="-96" charset="-128"/>
              </a:rPr>
              <a:t>export of </a:t>
            </a:r>
            <a:r>
              <a:rPr lang="en-IN" sz="1600" dirty="0">
                <a:latin typeface="Arial" charset="0"/>
                <a:ea typeface="ＭＳ Ｐゴシック" pitchFamily="-96" charset="-128"/>
              </a:rPr>
              <a:t>perishable and high-value </a:t>
            </a:r>
            <a:r>
              <a:rPr lang="en-IN" sz="1600" dirty="0" smtClean="0">
                <a:latin typeface="Arial" charset="0"/>
                <a:ea typeface="ＭＳ Ｐゴシック" pitchFamily="-96" charset="-128"/>
              </a:rPr>
              <a:t>products</a:t>
            </a:r>
          </a:p>
        </p:txBody>
      </p:sp>
      <p:sp>
        <p:nvSpPr>
          <p:cNvPr id="17" name="Shape 16"/>
          <p:cNvSpPr/>
          <p:nvPr/>
        </p:nvSpPr>
        <p:spPr>
          <a:xfrm rot="20622678">
            <a:off x="601091" y="4259945"/>
            <a:ext cx="2429883" cy="2429883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2841242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 bwMode="auto">
          <a:xfrm>
            <a:off x="1077120" y="-1586"/>
            <a:ext cx="8534401" cy="963613"/>
          </a:xfrm>
          <a:noFill/>
          <a:ln>
            <a:miter lim="800000"/>
            <a:headEnd/>
            <a:tailEnd/>
          </a:ln>
        </p:spPr>
        <p:txBody>
          <a:bodyPr vert="horz" wrap="square" lIns="91358" tIns="45679" rIns="91358" bIns="45679" numCol="1" anchor="ctr" anchorCtr="0" compatLnSpc="1">
            <a:prstTxWarp prst="textNoShape">
              <a:avLst/>
            </a:prstTxWarp>
          </a:bodyPr>
          <a:lstStyle/>
          <a:p>
            <a:r>
              <a:rPr lang="en-IN" sz="2000" dirty="0" smtClean="0">
                <a:latin typeface="Arial" panose="020B0604020202020204" pitchFamily="34" charset="0"/>
              </a:rPr>
              <a:t>… and spawn many different businesses in their folds.</a:t>
            </a:r>
            <a:endParaRPr lang="en-IN" sz="2000" dirty="0">
              <a:latin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65331" y="6651027"/>
            <a:ext cx="9787187" cy="71179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30480" rIns="60960" bIns="3048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Aft>
                <a:spcPct val="35000"/>
              </a:spcAft>
            </a:pPr>
            <a:r>
              <a:rPr lang="en-IN" sz="1600" b="1" dirty="0" smtClean="0">
                <a:solidFill>
                  <a:schemeClr val="tx1"/>
                </a:solidFill>
              </a:rPr>
              <a:t>Airports foster creation of a multiplicative and complex ecosystem across various aspects of its life-cycle.</a:t>
            </a:r>
            <a:endParaRPr lang="en-IN" sz="1600" b="1" dirty="0">
              <a:solidFill>
                <a:schemeClr val="tx1"/>
              </a:solidFill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1168911" y="983739"/>
            <a:ext cx="8148672" cy="5490360"/>
            <a:chOff x="1168911" y="983739"/>
            <a:chExt cx="8148672" cy="5490360"/>
          </a:xfrm>
        </p:grpSpPr>
        <p:sp>
          <p:nvSpPr>
            <p:cNvPr id="49" name="Freeform 48"/>
            <p:cNvSpPr/>
            <p:nvPr/>
          </p:nvSpPr>
          <p:spPr>
            <a:xfrm rot="3087858">
              <a:off x="7377178" y="5412291"/>
              <a:ext cx="613994" cy="31114"/>
            </a:xfrm>
            <a:custGeom>
              <a:avLst/>
              <a:gdLst>
                <a:gd name="connsiteX0" fmla="*/ 0 w 613993"/>
                <a:gd name="connsiteY0" fmla="*/ 15556 h 31113"/>
                <a:gd name="connsiteX1" fmla="*/ 613993 w 613993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3993" h="31113">
                  <a:moveTo>
                    <a:pt x="613993" y="15557"/>
                  </a:moveTo>
                  <a:lnTo>
                    <a:pt x="0" y="155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346" tIns="207" rIns="304348" bIns="20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600" kern="1200">
                <a:latin typeface="+mn-lt"/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 rot="324057">
              <a:off x="7901595" y="4770140"/>
              <a:ext cx="613994" cy="31114"/>
            </a:xfrm>
            <a:custGeom>
              <a:avLst/>
              <a:gdLst>
                <a:gd name="connsiteX0" fmla="*/ 0 w 613993"/>
                <a:gd name="connsiteY0" fmla="*/ 15556 h 31113"/>
                <a:gd name="connsiteX1" fmla="*/ 613993 w 613993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3993" h="31113">
                  <a:moveTo>
                    <a:pt x="613993" y="15557"/>
                  </a:moveTo>
                  <a:lnTo>
                    <a:pt x="0" y="155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346" tIns="207" rIns="304348" bIns="20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600" kern="1200">
                <a:latin typeface="+mn-lt"/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 rot="18994941">
              <a:off x="7512895" y="4147772"/>
              <a:ext cx="613994" cy="31114"/>
            </a:xfrm>
            <a:custGeom>
              <a:avLst/>
              <a:gdLst>
                <a:gd name="connsiteX0" fmla="*/ 0 w 613993"/>
                <a:gd name="connsiteY0" fmla="*/ 15556 h 31113"/>
                <a:gd name="connsiteX1" fmla="*/ 613993 w 613993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3993" h="31113">
                  <a:moveTo>
                    <a:pt x="613993" y="15557"/>
                  </a:moveTo>
                  <a:lnTo>
                    <a:pt x="0" y="155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346" tIns="207" rIns="304348" bIns="20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600" kern="1200">
                <a:latin typeface="+mn-lt"/>
              </a:endParaRPr>
            </a:p>
          </p:txBody>
        </p:sp>
        <p:sp>
          <p:nvSpPr>
            <p:cNvPr id="53" name="Freeform 52"/>
            <p:cNvSpPr/>
            <p:nvPr/>
          </p:nvSpPr>
          <p:spPr>
            <a:xfrm rot="20941192">
              <a:off x="7532119" y="3066615"/>
              <a:ext cx="613994" cy="31114"/>
            </a:xfrm>
            <a:custGeom>
              <a:avLst/>
              <a:gdLst>
                <a:gd name="connsiteX0" fmla="*/ 0 w 613993"/>
                <a:gd name="connsiteY0" fmla="*/ 15556 h 31113"/>
                <a:gd name="connsiteX1" fmla="*/ 613993 w 613993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3993" h="31113">
                  <a:moveTo>
                    <a:pt x="613993" y="15557"/>
                  </a:moveTo>
                  <a:lnTo>
                    <a:pt x="0" y="155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346" tIns="207" rIns="304348" bIns="20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600" kern="1200">
                <a:latin typeface="+mn-lt"/>
              </a:endParaRPr>
            </a:p>
          </p:txBody>
        </p:sp>
        <p:sp>
          <p:nvSpPr>
            <p:cNvPr id="54" name="Freeform 53"/>
            <p:cNvSpPr/>
            <p:nvPr/>
          </p:nvSpPr>
          <p:spPr>
            <a:xfrm rot="18575726">
              <a:off x="6916317" y="2437543"/>
              <a:ext cx="613994" cy="31114"/>
            </a:xfrm>
            <a:custGeom>
              <a:avLst/>
              <a:gdLst>
                <a:gd name="connsiteX0" fmla="*/ 0 w 613993"/>
                <a:gd name="connsiteY0" fmla="*/ 15556 h 31113"/>
                <a:gd name="connsiteX1" fmla="*/ 613993 w 613993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3993" h="31113">
                  <a:moveTo>
                    <a:pt x="613993" y="15557"/>
                  </a:moveTo>
                  <a:lnTo>
                    <a:pt x="0" y="155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346" tIns="207" rIns="304348" bIns="20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600" kern="1200">
                <a:latin typeface="+mn-lt"/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9577993">
              <a:off x="5851511" y="1981740"/>
              <a:ext cx="613994" cy="31114"/>
            </a:xfrm>
            <a:custGeom>
              <a:avLst/>
              <a:gdLst>
                <a:gd name="connsiteX0" fmla="*/ 0 w 613993"/>
                <a:gd name="connsiteY0" fmla="*/ 15556 h 31113"/>
                <a:gd name="connsiteX1" fmla="*/ 613993 w 613993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3993" h="31113">
                  <a:moveTo>
                    <a:pt x="613993" y="15557"/>
                  </a:moveTo>
                  <a:lnTo>
                    <a:pt x="0" y="155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346" tIns="207" rIns="304348" bIns="20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600" kern="1200">
                <a:latin typeface="+mn-lt"/>
              </a:endParaRPr>
            </a:p>
          </p:txBody>
        </p:sp>
        <p:sp>
          <p:nvSpPr>
            <p:cNvPr id="56" name="Freeform 55"/>
            <p:cNvSpPr/>
            <p:nvPr/>
          </p:nvSpPr>
          <p:spPr>
            <a:xfrm rot="15881633">
              <a:off x="4928803" y="1645473"/>
              <a:ext cx="613994" cy="31114"/>
            </a:xfrm>
            <a:custGeom>
              <a:avLst/>
              <a:gdLst>
                <a:gd name="connsiteX0" fmla="*/ 0 w 613993"/>
                <a:gd name="connsiteY0" fmla="*/ 15556 h 31113"/>
                <a:gd name="connsiteX1" fmla="*/ 613993 w 613993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3993" h="31113">
                  <a:moveTo>
                    <a:pt x="613993" y="15557"/>
                  </a:moveTo>
                  <a:lnTo>
                    <a:pt x="0" y="155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346" tIns="207" rIns="304348" bIns="20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600" kern="1200">
                <a:latin typeface="+mn-lt"/>
              </a:endParaRPr>
            </a:p>
          </p:txBody>
        </p:sp>
        <p:sp>
          <p:nvSpPr>
            <p:cNvPr id="39" name="Freeform 38"/>
            <p:cNvSpPr/>
            <p:nvPr/>
          </p:nvSpPr>
          <p:spPr>
            <a:xfrm rot="5400000">
              <a:off x="3614865" y="2393467"/>
              <a:ext cx="613994" cy="31114"/>
            </a:xfrm>
            <a:custGeom>
              <a:avLst/>
              <a:gdLst>
                <a:gd name="connsiteX0" fmla="*/ 0 w 613993"/>
                <a:gd name="connsiteY0" fmla="*/ 15556 h 31113"/>
                <a:gd name="connsiteX1" fmla="*/ 613993 w 613993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3993" h="31113">
                  <a:moveTo>
                    <a:pt x="613993" y="15557"/>
                  </a:moveTo>
                  <a:lnTo>
                    <a:pt x="0" y="155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346" tIns="207" rIns="304348" bIns="20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600" kern="1200">
                <a:latin typeface="+mn-lt"/>
              </a:endParaRPr>
            </a:p>
          </p:txBody>
        </p:sp>
        <p:sp>
          <p:nvSpPr>
            <p:cNvPr id="40" name="Freeform 39"/>
            <p:cNvSpPr/>
            <p:nvPr/>
          </p:nvSpPr>
          <p:spPr>
            <a:xfrm rot="2497294">
              <a:off x="2831533" y="2575919"/>
              <a:ext cx="613994" cy="31114"/>
            </a:xfrm>
            <a:custGeom>
              <a:avLst/>
              <a:gdLst>
                <a:gd name="connsiteX0" fmla="*/ 0 w 613993"/>
                <a:gd name="connsiteY0" fmla="*/ 15556 h 31113"/>
                <a:gd name="connsiteX1" fmla="*/ 613993 w 613993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3993" h="31113">
                  <a:moveTo>
                    <a:pt x="613993" y="15557"/>
                  </a:moveTo>
                  <a:lnTo>
                    <a:pt x="0" y="155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346" tIns="207" rIns="304348" bIns="20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600" kern="1200">
                <a:latin typeface="+mn-lt"/>
              </a:endParaRPr>
            </a:p>
          </p:txBody>
        </p:sp>
        <p:sp>
          <p:nvSpPr>
            <p:cNvPr id="41" name="Freeform 40"/>
            <p:cNvSpPr/>
            <p:nvPr/>
          </p:nvSpPr>
          <p:spPr>
            <a:xfrm rot="21242912">
              <a:off x="2524878" y="3293026"/>
              <a:ext cx="613994" cy="31114"/>
            </a:xfrm>
            <a:custGeom>
              <a:avLst/>
              <a:gdLst>
                <a:gd name="connsiteX0" fmla="*/ 0 w 613993"/>
                <a:gd name="connsiteY0" fmla="*/ 15556 h 31113"/>
                <a:gd name="connsiteX1" fmla="*/ 613993 w 613993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3993" h="31113">
                  <a:moveTo>
                    <a:pt x="613993" y="15557"/>
                  </a:moveTo>
                  <a:lnTo>
                    <a:pt x="0" y="155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346" tIns="207" rIns="304348" bIns="20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600" kern="1200">
                <a:latin typeface="+mn-lt"/>
              </a:endParaRPr>
            </a:p>
          </p:txBody>
        </p:sp>
        <p:sp>
          <p:nvSpPr>
            <p:cNvPr id="35" name="Freeform 34"/>
            <p:cNvSpPr/>
            <p:nvPr/>
          </p:nvSpPr>
          <p:spPr>
            <a:xfrm rot="926500">
              <a:off x="2171348" y="4514324"/>
              <a:ext cx="613994" cy="31114"/>
            </a:xfrm>
            <a:custGeom>
              <a:avLst/>
              <a:gdLst>
                <a:gd name="connsiteX0" fmla="*/ 0 w 613993"/>
                <a:gd name="connsiteY0" fmla="*/ 15556 h 31113"/>
                <a:gd name="connsiteX1" fmla="*/ 613993 w 613993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3993" h="31113">
                  <a:moveTo>
                    <a:pt x="613993" y="15557"/>
                  </a:moveTo>
                  <a:lnTo>
                    <a:pt x="0" y="155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346" tIns="207" rIns="304348" bIns="20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600" kern="1200">
                <a:latin typeface="+mn-lt"/>
              </a:endParaRPr>
            </a:p>
          </p:txBody>
        </p:sp>
        <p:sp>
          <p:nvSpPr>
            <p:cNvPr id="36" name="Freeform 35"/>
            <p:cNvSpPr/>
            <p:nvPr/>
          </p:nvSpPr>
          <p:spPr>
            <a:xfrm rot="20114741">
              <a:off x="2278991" y="5080608"/>
              <a:ext cx="613994" cy="31114"/>
            </a:xfrm>
            <a:custGeom>
              <a:avLst/>
              <a:gdLst>
                <a:gd name="connsiteX0" fmla="*/ 0 w 613993"/>
                <a:gd name="connsiteY0" fmla="*/ 15556 h 31113"/>
                <a:gd name="connsiteX1" fmla="*/ 613993 w 613993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3993" h="31113">
                  <a:moveTo>
                    <a:pt x="613993" y="15557"/>
                  </a:moveTo>
                  <a:lnTo>
                    <a:pt x="0" y="155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346" tIns="207" rIns="304348" bIns="20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600" kern="1200">
                <a:latin typeface="+mn-lt"/>
              </a:endParaRPr>
            </a:p>
          </p:txBody>
        </p:sp>
        <p:sp>
          <p:nvSpPr>
            <p:cNvPr id="37" name="Freeform 36"/>
            <p:cNvSpPr/>
            <p:nvPr/>
          </p:nvSpPr>
          <p:spPr>
            <a:xfrm rot="18131586">
              <a:off x="2779856" y="5467759"/>
              <a:ext cx="613994" cy="31114"/>
            </a:xfrm>
            <a:custGeom>
              <a:avLst/>
              <a:gdLst>
                <a:gd name="connsiteX0" fmla="*/ 0 w 613993"/>
                <a:gd name="connsiteY0" fmla="*/ 15556 h 31113"/>
                <a:gd name="connsiteX1" fmla="*/ 613993 w 613993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3993" h="31113">
                  <a:moveTo>
                    <a:pt x="613993" y="15557"/>
                  </a:moveTo>
                  <a:lnTo>
                    <a:pt x="0" y="155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346" tIns="207" rIns="304348" bIns="20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600" kern="1200">
                <a:latin typeface="+mn-lt"/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 rot="16200000">
              <a:off x="5037322" y="3392563"/>
              <a:ext cx="613993" cy="31113"/>
            </a:xfrm>
            <a:custGeom>
              <a:avLst/>
              <a:gdLst>
                <a:gd name="connsiteX0" fmla="*/ 0 w 613993"/>
                <a:gd name="connsiteY0" fmla="*/ 15556 h 31113"/>
                <a:gd name="connsiteX1" fmla="*/ 613993 w 613993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3993" h="31113">
                  <a:moveTo>
                    <a:pt x="0" y="15556"/>
                  </a:moveTo>
                  <a:lnTo>
                    <a:pt x="613993" y="15556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346" tIns="207" rIns="304347" bIns="20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600" kern="1200">
                <a:latin typeface="+mn-lt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 rot="19285714">
              <a:off x="5758832" y="3740024"/>
              <a:ext cx="613993" cy="31113"/>
            </a:xfrm>
            <a:custGeom>
              <a:avLst/>
              <a:gdLst>
                <a:gd name="connsiteX0" fmla="*/ 0 w 613993"/>
                <a:gd name="connsiteY0" fmla="*/ 15556 h 31113"/>
                <a:gd name="connsiteX1" fmla="*/ 613993 w 613993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3993" h="31113">
                  <a:moveTo>
                    <a:pt x="0" y="15556"/>
                  </a:moveTo>
                  <a:lnTo>
                    <a:pt x="613993" y="15556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346" tIns="207" rIns="304347" bIns="206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600" kern="1200">
                <a:latin typeface="+mn-lt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 rot="771429">
              <a:off x="5937031" y="4520762"/>
              <a:ext cx="613993" cy="31113"/>
            </a:xfrm>
            <a:custGeom>
              <a:avLst/>
              <a:gdLst>
                <a:gd name="connsiteX0" fmla="*/ 0 w 613993"/>
                <a:gd name="connsiteY0" fmla="*/ 15556 h 31113"/>
                <a:gd name="connsiteX1" fmla="*/ 613993 w 613993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3993" h="31113">
                  <a:moveTo>
                    <a:pt x="0" y="15556"/>
                  </a:moveTo>
                  <a:lnTo>
                    <a:pt x="613993" y="15556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347" tIns="206" rIns="304346" bIns="20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600" kern="1200">
                <a:latin typeface="+mn-lt"/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 rot="3857143">
              <a:off x="5437730" y="5146865"/>
              <a:ext cx="613993" cy="31113"/>
            </a:xfrm>
            <a:custGeom>
              <a:avLst/>
              <a:gdLst>
                <a:gd name="connsiteX0" fmla="*/ 0 w 613993"/>
                <a:gd name="connsiteY0" fmla="*/ 15556 h 31113"/>
                <a:gd name="connsiteX1" fmla="*/ 613993 w 613993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3993" h="31113">
                  <a:moveTo>
                    <a:pt x="0" y="15556"/>
                  </a:moveTo>
                  <a:lnTo>
                    <a:pt x="613993" y="15556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347" tIns="206" rIns="304346" bIns="20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600" kern="1200">
                <a:latin typeface="+mn-lt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 rot="17742857">
              <a:off x="4636914" y="5146864"/>
              <a:ext cx="613994" cy="31114"/>
            </a:xfrm>
            <a:custGeom>
              <a:avLst/>
              <a:gdLst>
                <a:gd name="connsiteX0" fmla="*/ 0 w 613993"/>
                <a:gd name="connsiteY0" fmla="*/ 15556 h 31113"/>
                <a:gd name="connsiteX1" fmla="*/ 613993 w 613993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3993" h="31113">
                  <a:moveTo>
                    <a:pt x="613993" y="15557"/>
                  </a:moveTo>
                  <a:lnTo>
                    <a:pt x="0" y="155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346" tIns="207" rIns="304348" bIns="20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600" kern="1200">
                <a:latin typeface="+mn-lt"/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 rot="20828571">
              <a:off x="4137614" y="4520761"/>
              <a:ext cx="613994" cy="31114"/>
            </a:xfrm>
            <a:custGeom>
              <a:avLst/>
              <a:gdLst>
                <a:gd name="connsiteX0" fmla="*/ 0 w 613993"/>
                <a:gd name="connsiteY0" fmla="*/ 15556 h 31113"/>
                <a:gd name="connsiteX1" fmla="*/ 613993 w 613993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3993" h="31113">
                  <a:moveTo>
                    <a:pt x="613993" y="15557"/>
                  </a:moveTo>
                  <a:lnTo>
                    <a:pt x="0" y="155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346" tIns="207" rIns="304348" bIns="207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600" kern="1200">
                <a:latin typeface="+mn-lt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 rot="2314286">
              <a:off x="4315812" y="3740023"/>
              <a:ext cx="613994" cy="31114"/>
            </a:xfrm>
            <a:custGeom>
              <a:avLst/>
              <a:gdLst>
                <a:gd name="connsiteX0" fmla="*/ 0 w 613993"/>
                <a:gd name="connsiteY0" fmla="*/ 15556 h 31113"/>
                <a:gd name="connsiteX1" fmla="*/ 613993 w 613993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3993" h="31113">
                  <a:moveTo>
                    <a:pt x="613993" y="15557"/>
                  </a:moveTo>
                  <a:lnTo>
                    <a:pt x="0" y="1555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347" tIns="208" rIns="304347" bIns="206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IN" sz="1600" kern="1200">
                <a:latin typeface="+mn-lt"/>
              </a:endParaRPr>
            </a:p>
          </p:txBody>
        </p:sp>
        <p:sp>
          <p:nvSpPr>
            <p:cNvPr id="15" name="Freeform 14"/>
            <p:cNvSpPr>
              <a:spLocks noChangeAspect="1"/>
            </p:cNvSpPr>
            <p:nvPr/>
          </p:nvSpPr>
          <p:spPr>
            <a:xfrm>
              <a:off x="4600306" y="3586953"/>
              <a:ext cx="1488027" cy="1488027"/>
            </a:xfrm>
            <a:custGeom>
              <a:avLst/>
              <a:gdLst>
                <a:gd name="connsiteX0" fmla="*/ 0 w 1231698"/>
                <a:gd name="connsiteY0" fmla="*/ 615849 h 1231698"/>
                <a:gd name="connsiteX1" fmla="*/ 615849 w 1231698"/>
                <a:gd name="connsiteY1" fmla="*/ 0 h 1231698"/>
                <a:gd name="connsiteX2" fmla="*/ 1231698 w 1231698"/>
                <a:gd name="connsiteY2" fmla="*/ 615849 h 1231698"/>
                <a:gd name="connsiteX3" fmla="*/ 615849 w 1231698"/>
                <a:gd name="connsiteY3" fmla="*/ 1231698 h 1231698"/>
                <a:gd name="connsiteX4" fmla="*/ 0 w 1231698"/>
                <a:gd name="connsiteY4" fmla="*/ 615849 h 123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698" h="1231698">
                  <a:moveTo>
                    <a:pt x="0" y="615849"/>
                  </a:moveTo>
                  <a:cubicBezTo>
                    <a:pt x="0" y="275725"/>
                    <a:pt x="275725" y="0"/>
                    <a:pt x="615849" y="0"/>
                  </a:cubicBezTo>
                  <a:cubicBezTo>
                    <a:pt x="955973" y="0"/>
                    <a:pt x="1231698" y="275725"/>
                    <a:pt x="1231698" y="615849"/>
                  </a:cubicBezTo>
                  <a:cubicBezTo>
                    <a:pt x="1231698" y="955973"/>
                    <a:pt x="955973" y="1231698"/>
                    <a:pt x="615849" y="1231698"/>
                  </a:cubicBezTo>
                  <a:cubicBezTo>
                    <a:pt x="275725" y="1231698"/>
                    <a:pt x="0" y="955973"/>
                    <a:pt x="0" y="615849"/>
                  </a:cubicBezTo>
                  <a:close/>
                </a:path>
              </a:pathLst>
            </a:cu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0538" tIns="190538" rIns="190538" bIns="190538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sz="2400" b="1" kern="1200" dirty="0" smtClean="0">
                  <a:latin typeface="+mn-lt"/>
                </a:rPr>
                <a:t>Airport</a:t>
              </a:r>
              <a:endParaRPr lang="en-IN" sz="2400" b="1" kern="1200" dirty="0">
                <a:latin typeface="+mn-lt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4614966" y="2005051"/>
              <a:ext cx="1458707" cy="960444"/>
            </a:xfrm>
            <a:custGeom>
              <a:avLst/>
              <a:gdLst>
                <a:gd name="connsiteX0" fmla="*/ 0 w 1231698"/>
                <a:gd name="connsiteY0" fmla="*/ 615849 h 1231698"/>
                <a:gd name="connsiteX1" fmla="*/ 615849 w 1231698"/>
                <a:gd name="connsiteY1" fmla="*/ 0 h 1231698"/>
                <a:gd name="connsiteX2" fmla="*/ 1231698 w 1231698"/>
                <a:gd name="connsiteY2" fmla="*/ 615849 h 1231698"/>
                <a:gd name="connsiteX3" fmla="*/ 615849 w 1231698"/>
                <a:gd name="connsiteY3" fmla="*/ 1231698 h 1231698"/>
                <a:gd name="connsiteX4" fmla="*/ 0 w 1231698"/>
                <a:gd name="connsiteY4" fmla="*/ 615849 h 123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698" h="1231698">
                  <a:moveTo>
                    <a:pt x="0" y="615849"/>
                  </a:moveTo>
                  <a:cubicBezTo>
                    <a:pt x="0" y="275725"/>
                    <a:pt x="275725" y="0"/>
                    <a:pt x="615849" y="0"/>
                  </a:cubicBezTo>
                  <a:cubicBezTo>
                    <a:pt x="955973" y="0"/>
                    <a:pt x="1231698" y="275725"/>
                    <a:pt x="1231698" y="615849"/>
                  </a:cubicBezTo>
                  <a:cubicBezTo>
                    <a:pt x="1231698" y="955973"/>
                    <a:pt x="955973" y="1231698"/>
                    <a:pt x="615849" y="1231698"/>
                  </a:cubicBezTo>
                  <a:cubicBezTo>
                    <a:pt x="275725" y="1231698"/>
                    <a:pt x="0" y="955973"/>
                    <a:pt x="0" y="61584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144000" rIns="144000" bIns="14400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sz="1500" kern="1200" dirty="0" smtClean="0">
                  <a:solidFill>
                    <a:schemeClr val="tx1"/>
                  </a:solidFill>
                  <a:latin typeface="+mn-lt"/>
                </a:rPr>
                <a:t>Engineering &amp; Ops</a:t>
              </a:r>
              <a:endParaRPr lang="en-IN" sz="1500" kern="12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6057986" y="2699973"/>
              <a:ext cx="1458707" cy="960444"/>
            </a:xfrm>
            <a:custGeom>
              <a:avLst/>
              <a:gdLst>
                <a:gd name="connsiteX0" fmla="*/ 0 w 1231698"/>
                <a:gd name="connsiteY0" fmla="*/ 615849 h 1231698"/>
                <a:gd name="connsiteX1" fmla="*/ 615849 w 1231698"/>
                <a:gd name="connsiteY1" fmla="*/ 0 h 1231698"/>
                <a:gd name="connsiteX2" fmla="*/ 1231698 w 1231698"/>
                <a:gd name="connsiteY2" fmla="*/ 615849 h 1231698"/>
                <a:gd name="connsiteX3" fmla="*/ 615849 w 1231698"/>
                <a:gd name="connsiteY3" fmla="*/ 1231698 h 1231698"/>
                <a:gd name="connsiteX4" fmla="*/ 0 w 1231698"/>
                <a:gd name="connsiteY4" fmla="*/ 615849 h 123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698" h="1231698">
                  <a:moveTo>
                    <a:pt x="0" y="615849"/>
                  </a:moveTo>
                  <a:cubicBezTo>
                    <a:pt x="0" y="275725"/>
                    <a:pt x="275725" y="0"/>
                    <a:pt x="615849" y="0"/>
                  </a:cubicBezTo>
                  <a:cubicBezTo>
                    <a:pt x="955973" y="0"/>
                    <a:pt x="1231698" y="275725"/>
                    <a:pt x="1231698" y="615849"/>
                  </a:cubicBezTo>
                  <a:cubicBezTo>
                    <a:pt x="1231698" y="955973"/>
                    <a:pt x="955973" y="1231698"/>
                    <a:pt x="615849" y="1231698"/>
                  </a:cubicBezTo>
                  <a:cubicBezTo>
                    <a:pt x="275725" y="1231698"/>
                    <a:pt x="0" y="955973"/>
                    <a:pt x="0" y="61584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144000" rIns="144000" bIns="14400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sz="1500" kern="1200" dirty="0" smtClean="0">
                  <a:solidFill>
                    <a:schemeClr val="tx1"/>
                  </a:solidFill>
                  <a:latin typeface="+mn-lt"/>
                </a:rPr>
                <a:t>Airlines &amp; Cargo</a:t>
              </a:r>
              <a:endParaRPr lang="en-IN" sz="1500" kern="12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6414383" y="4261449"/>
              <a:ext cx="1458707" cy="960444"/>
            </a:xfrm>
            <a:custGeom>
              <a:avLst/>
              <a:gdLst>
                <a:gd name="connsiteX0" fmla="*/ 0 w 1231698"/>
                <a:gd name="connsiteY0" fmla="*/ 615849 h 1231698"/>
                <a:gd name="connsiteX1" fmla="*/ 615849 w 1231698"/>
                <a:gd name="connsiteY1" fmla="*/ 0 h 1231698"/>
                <a:gd name="connsiteX2" fmla="*/ 1231698 w 1231698"/>
                <a:gd name="connsiteY2" fmla="*/ 615849 h 1231698"/>
                <a:gd name="connsiteX3" fmla="*/ 615849 w 1231698"/>
                <a:gd name="connsiteY3" fmla="*/ 1231698 h 1231698"/>
                <a:gd name="connsiteX4" fmla="*/ 0 w 1231698"/>
                <a:gd name="connsiteY4" fmla="*/ 615849 h 123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698" h="1231698">
                  <a:moveTo>
                    <a:pt x="0" y="615849"/>
                  </a:moveTo>
                  <a:cubicBezTo>
                    <a:pt x="0" y="275725"/>
                    <a:pt x="275725" y="0"/>
                    <a:pt x="615849" y="0"/>
                  </a:cubicBezTo>
                  <a:cubicBezTo>
                    <a:pt x="955973" y="0"/>
                    <a:pt x="1231698" y="275725"/>
                    <a:pt x="1231698" y="615849"/>
                  </a:cubicBezTo>
                  <a:cubicBezTo>
                    <a:pt x="1231698" y="955973"/>
                    <a:pt x="955973" y="1231698"/>
                    <a:pt x="615849" y="1231698"/>
                  </a:cubicBezTo>
                  <a:cubicBezTo>
                    <a:pt x="275725" y="1231698"/>
                    <a:pt x="0" y="955973"/>
                    <a:pt x="0" y="61584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144000" rIns="144000" bIns="14400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sz="1500" kern="1200" dirty="0" smtClean="0">
                  <a:solidFill>
                    <a:schemeClr val="tx1"/>
                  </a:solidFill>
                  <a:latin typeface="+mn-lt"/>
                </a:rPr>
                <a:t>Retail &amp; Commercial</a:t>
              </a:r>
              <a:endParaRPr lang="en-IN" sz="1500" kern="12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>
              <a:off x="5415782" y="5513655"/>
              <a:ext cx="1458707" cy="960444"/>
            </a:xfrm>
            <a:custGeom>
              <a:avLst/>
              <a:gdLst>
                <a:gd name="connsiteX0" fmla="*/ 0 w 1231698"/>
                <a:gd name="connsiteY0" fmla="*/ 615849 h 1231698"/>
                <a:gd name="connsiteX1" fmla="*/ 615849 w 1231698"/>
                <a:gd name="connsiteY1" fmla="*/ 0 h 1231698"/>
                <a:gd name="connsiteX2" fmla="*/ 1231698 w 1231698"/>
                <a:gd name="connsiteY2" fmla="*/ 615849 h 1231698"/>
                <a:gd name="connsiteX3" fmla="*/ 615849 w 1231698"/>
                <a:gd name="connsiteY3" fmla="*/ 1231698 h 1231698"/>
                <a:gd name="connsiteX4" fmla="*/ 0 w 1231698"/>
                <a:gd name="connsiteY4" fmla="*/ 615849 h 123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698" h="1231698">
                  <a:moveTo>
                    <a:pt x="0" y="615849"/>
                  </a:moveTo>
                  <a:cubicBezTo>
                    <a:pt x="0" y="275725"/>
                    <a:pt x="275725" y="0"/>
                    <a:pt x="615849" y="0"/>
                  </a:cubicBezTo>
                  <a:cubicBezTo>
                    <a:pt x="955973" y="0"/>
                    <a:pt x="1231698" y="275725"/>
                    <a:pt x="1231698" y="615849"/>
                  </a:cubicBezTo>
                  <a:cubicBezTo>
                    <a:pt x="1231698" y="955973"/>
                    <a:pt x="955973" y="1231698"/>
                    <a:pt x="615849" y="1231698"/>
                  </a:cubicBezTo>
                  <a:cubicBezTo>
                    <a:pt x="275725" y="1231698"/>
                    <a:pt x="0" y="955973"/>
                    <a:pt x="0" y="61584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144000" rIns="144000" bIns="14400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sz="1500" kern="1200" dirty="0" smtClean="0">
                  <a:solidFill>
                    <a:schemeClr val="tx1"/>
                  </a:solidFill>
                  <a:latin typeface="+mn-lt"/>
                </a:rPr>
                <a:t>Services</a:t>
              </a:r>
              <a:endParaRPr lang="en-IN" sz="1500" kern="12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3814150" y="5513655"/>
              <a:ext cx="1458707" cy="960444"/>
            </a:xfrm>
            <a:custGeom>
              <a:avLst/>
              <a:gdLst>
                <a:gd name="connsiteX0" fmla="*/ 0 w 1231698"/>
                <a:gd name="connsiteY0" fmla="*/ 615849 h 1231698"/>
                <a:gd name="connsiteX1" fmla="*/ 615849 w 1231698"/>
                <a:gd name="connsiteY1" fmla="*/ 0 h 1231698"/>
                <a:gd name="connsiteX2" fmla="*/ 1231698 w 1231698"/>
                <a:gd name="connsiteY2" fmla="*/ 615849 h 1231698"/>
                <a:gd name="connsiteX3" fmla="*/ 615849 w 1231698"/>
                <a:gd name="connsiteY3" fmla="*/ 1231698 h 1231698"/>
                <a:gd name="connsiteX4" fmla="*/ 0 w 1231698"/>
                <a:gd name="connsiteY4" fmla="*/ 615849 h 123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698" h="1231698">
                  <a:moveTo>
                    <a:pt x="0" y="615849"/>
                  </a:moveTo>
                  <a:cubicBezTo>
                    <a:pt x="0" y="275725"/>
                    <a:pt x="275725" y="0"/>
                    <a:pt x="615849" y="0"/>
                  </a:cubicBezTo>
                  <a:cubicBezTo>
                    <a:pt x="955973" y="0"/>
                    <a:pt x="1231698" y="275725"/>
                    <a:pt x="1231698" y="615849"/>
                  </a:cubicBezTo>
                  <a:cubicBezTo>
                    <a:pt x="1231698" y="955973"/>
                    <a:pt x="955973" y="1231698"/>
                    <a:pt x="615849" y="1231698"/>
                  </a:cubicBezTo>
                  <a:cubicBezTo>
                    <a:pt x="275725" y="1231698"/>
                    <a:pt x="0" y="955973"/>
                    <a:pt x="0" y="61584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144000" rIns="144000" bIns="14400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sz="1500" kern="1200" dirty="0" smtClean="0">
                  <a:solidFill>
                    <a:schemeClr val="tx1"/>
                  </a:solidFill>
                  <a:latin typeface="+mn-lt"/>
                </a:rPr>
                <a:t>Real Estate</a:t>
              </a:r>
              <a:endParaRPr lang="en-IN" sz="1500" kern="12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2815549" y="4261449"/>
              <a:ext cx="1458707" cy="960444"/>
            </a:xfrm>
            <a:custGeom>
              <a:avLst/>
              <a:gdLst>
                <a:gd name="connsiteX0" fmla="*/ 0 w 1231698"/>
                <a:gd name="connsiteY0" fmla="*/ 615849 h 1231698"/>
                <a:gd name="connsiteX1" fmla="*/ 615849 w 1231698"/>
                <a:gd name="connsiteY1" fmla="*/ 0 h 1231698"/>
                <a:gd name="connsiteX2" fmla="*/ 1231698 w 1231698"/>
                <a:gd name="connsiteY2" fmla="*/ 615849 h 1231698"/>
                <a:gd name="connsiteX3" fmla="*/ 615849 w 1231698"/>
                <a:gd name="connsiteY3" fmla="*/ 1231698 h 1231698"/>
                <a:gd name="connsiteX4" fmla="*/ 0 w 1231698"/>
                <a:gd name="connsiteY4" fmla="*/ 615849 h 123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698" h="1231698">
                  <a:moveTo>
                    <a:pt x="0" y="615849"/>
                  </a:moveTo>
                  <a:cubicBezTo>
                    <a:pt x="0" y="275725"/>
                    <a:pt x="275725" y="0"/>
                    <a:pt x="615849" y="0"/>
                  </a:cubicBezTo>
                  <a:cubicBezTo>
                    <a:pt x="955973" y="0"/>
                    <a:pt x="1231698" y="275725"/>
                    <a:pt x="1231698" y="615849"/>
                  </a:cubicBezTo>
                  <a:cubicBezTo>
                    <a:pt x="1231698" y="955973"/>
                    <a:pt x="955973" y="1231698"/>
                    <a:pt x="615849" y="1231698"/>
                  </a:cubicBezTo>
                  <a:cubicBezTo>
                    <a:pt x="275725" y="1231698"/>
                    <a:pt x="0" y="955973"/>
                    <a:pt x="0" y="61584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144000" rIns="144000" bIns="14400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sz="1500" kern="1200" dirty="0" smtClean="0">
                  <a:solidFill>
                    <a:schemeClr val="tx1"/>
                  </a:solidFill>
                  <a:latin typeface="+mn-lt"/>
                </a:rPr>
                <a:t>Construction</a:t>
              </a:r>
              <a:endParaRPr lang="en-IN" sz="1500" kern="12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9" name="Freeform 28"/>
            <p:cNvSpPr/>
            <p:nvPr/>
          </p:nvSpPr>
          <p:spPr>
            <a:xfrm>
              <a:off x="3171945" y="2699973"/>
              <a:ext cx="1458707" cy="960444"/>
            </a:xfrm>
            <a:custGeom>
              <a:avLst/>
              <a:gdLst>
                <a:gd name="connsiteX0" fmla="*/ 0 w 1231698"/>
                <a:gd name="connsiteY0" fmla="*/ 615849 h 1231698"/>
                <a:gd name="connsiteX1" fmla="*/ 615849 w 1231698"/>
                <a:gd name="connsiteY1" fmla="*/ 0 h 1231698"/>
                <a:gd name="connsiteX2" fmla="*/ 1231698 w 1231698"/>
                <a:gd name="connsiteY2" fmla="*/ 615849 h 1231698"/>
                <a:gd name="connsiteX3" fmla="*/ 615849 w 1231698"/>
                <a:gd name="connsiteY3" fmla="*/ 1231698 h 1231698"/>
                <a:gd name="connsiteX4" fmla="*/ 0 w 1231698"/>
                <a:gd name="connsiteY4" fmla="*/ 615849 h 123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698" h="1231698">
                  <a:moveTo>
                    <a:pt x="0" y="615849"/>
                  </a:moveTo>
                  <a:cubicBezTo>
                    <a:pt x="0" y="275725"/>
                    <a:pt x="275725" y="0"/>
                    <a:pt x="615849" y="0"/>
                  </a:cubicBezTo>
                  <a:cubicBezTo>
                    <a:pt x="955973" y="0"/>
                    <a:pt x="1231698" y="275725"/>
                    <a:pt x="1231698" y="615849"/>
                  </a:cubicBezTo>
                  <a:cubicBezTo>
                    <a:pt x="1231698" y="955973"/>
                    <a:pt x="955973" y="1231698"/>
                    <a:pt x="615849" y="1231698"/>
                  </a:cubicBezTo>
                  <a:cubicBezTo>
                    <a:pt x="275725" y="1231698"/>
                    <a:pt x="0" y="955973"/>
                    <a:pt x="0" y="615849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144000" rIns="144000" bIns="14400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sz="1500" kern="1200" dirty="0" smtClean="0">
                  <a:solidFill>
                    <a:schemeClr val="tx1"/>
                  </a:solidFill>
                  <a:latin typeface="+mn-lt"/>
                </a:rPr>
                <a:t>Govt. agencies</a:t>
              </a:r>
              <a:endParaRPr lang="en-IN" sz="1500" kern="12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0" name="Freeform 29"/>
            <p:cNvSpPr/>
            <p:nvPr/>
          </p:nvSpPr>
          <p:spPr>
            <a:xfrm>
              <a:off x="1750421" y="2904204"/>
              <a:ext cx="1231698" cy="878172"/>
            </a:xfrm>
            <a:custGeom>
              <a:avLst/>
              <a:gdLst>
                <a:gd name="connsiteX0" fmla="*/ 0 w 1231698"/>
                <a:gd name="connsiteY0" fmla="*/ 615849 h 1231698"/>
                <a:gd name="connsiteX1" fmla="*/ 615849 w 1231698"/>
                <a:gd name="connsiteY1" fmla="*/ 0 h 1231698"/>
                <a:gd name="connsiteX2" fmla="*/ 1231698 w 1231698"/>
                <a:gd name="connsiteY2" fmla="*/ 615849 h 1231698"/>
                <a:gd name="connsiteX3" fmla="*/ 615849 w 1231698"/>
                <a:gd name="connsiteY3" fmla="*/ 1231698 h 1231698"/>
                <a:gd name="connsiteX4" fmla="*/ 0 w 1231698"/>
                <a:gd name="connsiteY4" fmla="*/ 615849 h 123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698" h="1231698">
                  <a:moveTo>
                    <a:pt x="0" y="615849"/>
                  </a:moveTo>
                  <a:cubicBezTo>
                    <a:pt x="0" y="275725"/>
                    <a:pt x="275725" y="0"/>
                    <a:pt x="615849" y="0"/>
                  </a:cubicBezTo>
                  <a:cubicBezTo>
                    <a:pt x="955973" y="0"/>
                    <a:pt x="1231698" y="275725"/>
                    <a:pt x="1231698" y="615849"/>
                  </a:cubicBezTo>
                  <a:cubicBezTo>
                    <a:pt x="1231698" y="955973"/>
                    <a:pt x="955973" y="1231698"/>
                    <a:pt x="615849" y="1231698"/>
                  </a:cubicBezTo>
                  <a:cubicBezTo>
                    <a:pt x="275725" y="1231698"/>
                    <a:pt x="0" y="955973"/>
                    <a:pt x="0" y="61584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144000" rIns="144000" bIns="14400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kern="1200" dirty="0" smtClean="0">
                  <a:solidFill>
                    <a:schemeClr val="tx1"/>
                  </a:solidFill>
                  <a:latin typeface="+mn-lt"/>
                </a:rPr>
                <a:t>Security</a:t>
              </a:r>
              <a:endParaRPr lang="en-IN" kern="12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1" name="Freeform 30"/>
            <p:cNvSpPr/>
            <p:nvPr/>
          </p:nvSpPr>
          <p:spPr>
            <a:xfrm>
              <a:off x="2131421" y="1953576"/>
              <a:ext cx="1231698" cy="878172"/>
            </a:xfrm>
            <a:custGeom>
              <a:avLst/>
              <a:gdLst>
                <a:gd name="connsiteX0" fmla="*/ 0 w 1231698"/>
                <a:gd name="connsiteY0" fmla="*/ 615849 h 1231698"/>
                <a:gd name="connsiteX1" fmla="*/ 615849 w 1231698"/>
                <a:gd name="connsiteY1" fmla="*/ 0 h 1231698"/>
                <a:gd name="connsiteX2" fmla="*/ 1231698 w 1231698"/>
                <a:gd name="connsiteY2" fmla="*/ 615849 h 1231698"/>
                <a:gd name="connsiteX3" fmla="*/ 615849 w 1231698"/>
                <a:gd name="connsiteY3" fmla="*/ 1231698 h 1231698"/>
                <a:gd name="connsiteX4" fmla="*/ 0 w 1231698"/>
                <a:gd name="connsiteY4" fmla="*/ 615849 h 123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698" h="1231698">
                  <a:moveTo>
                    <a:pt x="0" y="615849"/>
                  </a:moveTo>
                  <a:cubicBezTo>
                    <a:pt x="0" y="275725"/>
                    <a:pt x="275725" y="0"/>
                    <a:pt x="615849" y="0"/>
                  </a:cubicBezTo>
                  <a:cubicBezTo>
                    <a:pt x="955973" y="0"/>
                    <a:pt x="1231698" y="275725"/>
                    <a:pt x="1231698" y="615849"/>
                  </a:cubicBezTo>
                  <a:cubicBezTo>
                    <a:pt x="1231698" y="955973"/>
                    <a:pt x="955973" y="1231698"/>
                    <a:pt x="615849" y="1231698"/>
                  </a:cubicBezTo>
                  <a:cubicBezTo>
                    <a:pt x="275725" y="1231698"/>
                    <a:pt x="0" y="955973"/>
                    <a:pt x="0" y="61584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144000" rIns="144000" bIns="14400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kern="1200" dirty="0" smtClean="0">
                  <a:solidFill>
                    <a:schemeClr val="tx1"/>
                  </a:solidFill>
                  <a:latin typeface="+mn-lt"/>
                </a:rPr>
                <a:t>Customs</a:t>
              </a:r>
              <a:endParaRPr lang="en-IN" kern="12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2" name="Freeform 31"/>
            <p:cNvSpPr/>
            <p:nvPr/>
          </p:nvSpPr>
          <p:spPr>
            <a:xfrm>
              <a:off x="1246649" y="4005835"/>
              <a:ext cx="1231698" cy="878172"/>
            </a:xfrm>
            <a:custGeom>
              <a:avLst/>
              <a:gdLst>
                <a:gd name="connsiteX0" fmla="*/ 0 w 1231698"/>
                <a:gd name="connsiteY0" fmla="*/ 615849 h 1231698"/>
                <a:gd name="connsiteX1" fmla="*/ 615849 w 1231698"/>
                <a:gd name="connsiteY1" fmla="*/ 0 h 1231698"/>
                <a:gd name="connsiteX2" fmla="*/ 1231698 w 1231698"/>
                <a:gd name="connsiteY2" fmla="*/ 615849 h 1231698"/>
                <a:gd name="connsiteX3" fmla="*/ 615849 w 1231698"/>
                <a:gd name="connsiteY3" fmla="*/ 1231698 h 1231698"/>
                <a:gd name="connsiteX4" fmla="*/ 0 w 1231698"/>
                <a:gd name="connsiteY4" fmla="*/ 615849 h 123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698" h="1231698">
                  <a:moveTo>
                    <a:pt x="0" y="615849"/>
                  </a:moveTo>
                  <a:cubicBezTo>
                    <a:pt x="0" y="275725"/>
                    <a:pt x="275725" y="0"/>
                    <a:pt x="615849" y="0"/>
                  </a:cubicBezTo>
                  <a:cubicBezTo>
                    <a:pt x="955973" y="0"/>
                    <a:pt x="1231698" y="275725"/>
                    <a:pt x="1231698" y="615849"/>
                  </a:cubicBezTo>
                  <a:cubicBezTo>
                    <a:pt x="1231698" y="955973"/>
                    <a:pt x="955973" y="1231698"/>
                    <a:pt x="615849" y="1231698"/>
                  </a:cubicBezTo>
                  <a:cubicBezTo>
                    <a:pt x="275725" y="1231698"/>
                    <a:pt x="0" y="955973"/>
                    <a:pt x="0" y="61584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144000" rIns="144000" bIns="14400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kern="1200" dirty="0" smtClean="0">
                  <a:solidFill>
                    <a:schemeClr val="tx1"/>
                  </a:solidFill>
                  <a:latin typeface="+mn-lt"/>
                </a:rPr>
                <a:t>Suppliers</a:t>
              </a:r>
              <a:endParaRPr lang="en-IN" kern="12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3" name="Freeform 32"/>
            <p:cNvSpPr/>
            <p:nvPr/>
          </p:nvSpPr>
          <p:spPr>
            <a:xfrm>
              <a:off x="1168911" y="5012000"/>
              <a:ext cx="1231698" cy="878172"/>
            </a:xfrm>
            <a:custGeom>
              <a:avLst/>
              <a:gdLst>
                <a:gd name="connsiteX0" fmla="*/ 0 w 1231698"/>
                <a:gd name="connsiteY0" fmla="*/ 615849 h 1231698"/>
                <a:gd name="connsiteX1" fmla="*/ 615849 w 1231698"/>
                <a:gd name="connsiteY1" fmla="*/ 0 h 1231698"/>
                <a:gd name="connsiteX2" fmla="*/ 1231698 w 1231698"/>
                <a:gd name="connsiteY2" fmla="*/ 615849 h 1231698"/>
                <a:gd name="connsiteX3" fmla="*/ 615849 w 1231698"/>
                <a:gd name="connsiteY3" fmla="*/ 1231698 h 1231698"/>
                <a:gd name="connsiteX4" fmla="*/ 0 w 1231698"/>
                <a:gd name="connsiteY4" fmla="*/ 615849 h 123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698" h="1231698">
                  <a:moveTo>
                    <a:pt x="0" y="615849"/>
                  </a:moveTo>
                  <a:cubicBezTo>
                    <a:pt x="0" y="275725"/>
                    <a:pt x="275725" y="0"/>
                    <a:pt x="615849" y="0"/>
                  </a:cubicBezTo>
                  <a:cubicBezTo>
                    <a:pt x="955973" y="0"/>
                    <a:pt x="1231698" y="275725"/>
                    <a:pt x="1231698" y="615849"/>
                  </a:cubicBezTo>
                  <a:cubicBezTo>
                    <a:pt x="1231698" y="955973"/>
                    <a:pt x="955973" y="1231698"/>
                    <a:pt x="615849" y="1231698"/>
                  </a:cubicBezTo>
                  <a:cubicBezTo>
                    <a:pt x="275725" y="1231698"/>
                    <a:pt x="0" y="955973"/>
                    <a:pt x="0" y="61584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144000" rIns="144000" bIns="14400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kern="1200" dirty="0" smtClean="0">
                  <a:solidFill>
                    <a:schemeClr val="tx1"/>
                  </a:solidFill>
                  <a:latin typeface="+mn-lt"/>
                </a:rPr>
                <a:t>Builders</a:t>
              </a:r>
              <a:endParaRPr lang="en-IN" kern="12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4" name="Freeform 33"/>
            <p:cNvSpPr/>
            <p:nvPr/>
          </p:nvSpPr>
          <p:spPr>
            <a:xfrm>
              <a:off x="2363537" y="5513655"/>
              <a:ext cx="1231698" cy="878172"/>
            </a:xfrm>
            <a:custGeom>
              <a:avLst/>
              <a:gdLst>
                <a:gd name="connsiteX0" fmla="*/ 0 w 1231698"/>
                <a:gd name="connsiteY0" fmla="*/ 615849 h 1231698"/>
                <a:gd name="connsiteX1" fmla="*/ 615849 w 1231698"/>
                <a:gd name="connsiteY1" fmla="*/ 0 h 1231698"/>
                <a:gd name="connsiteX2" fmla="*/ 1231698 w 1231698"/>
                <a:gd name="connsiteY2" fmla="*/ 615849 h 1231698"/>
                <a:gd name="connsiteX3" fmla="*/ 615849 w 1231698"/>
                <a:gd name="connsiteY3" fmla="*/ 1231698 h 1231698"/>
                <a:gd name="connsiteX4" fmla="*/ 0 w 1231698"/>
                <a:gd name="connsiteY4" fmla="*/ 615849 h 123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698" h="1231698">
                  <a:moveTo>
                    <a:pt x="0" y="615849"/>
                  </a:moveTo>
                  <a:cubicBezTo>
                    <a:pt x="0" y="275725"/>
                    <a:pt x="275725" y="0"/>
                    <a:pt x="615849" y="0"/>
                  </a:cubicBezTo>
                  <a:cubicBezTo>
                    <a:pt x="955973" y="0"/>
                    <a:pt x="1231698" y="275725"/>
                    <a:pt x="1231698" y="615849"/>
                  </a:cubicBezTo>
                  <a:cubicBezTo>
                    <a:pt x="1231698" y="955973"/>
                    <a:pt x="955973" y="1231698"/>
                    <a:pt x="615849" y="1231698"/>
                  </a:cubicBezTo>
                  <a:cubicBezTo>
                    <a:pt x="275725" y="1231698"/>
                    <a:pt x="0" y="955973"/>
                    <a:pt x="0" y="61584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144000" rIns="144000" bIns="14400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kern="1200" dirty="0" smtClean="0">
                  <a:solidFill>
                    <a:schemeClr val="tx1"/>
                  </a:solidFill>
                  <a:latin typeface="+mn-lt"/>
                </a:rPr>
                <a:t>…..</a:t>
              </a:r>
              <a:endParaRPr lang="en-IN" kern="12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>
              <a:off x="3363119" y="1572576"/>
              <a:ext cx="1231698" cy="878172"/>
            </a:xfrm>
            <a:custGeom>
              <a:avLst/>
              <a:gdLst>
                <a:gd name="connsiteX0" fmla="*/ 0 w 1231698"/>
                <a:gd name="connsiteY0" fmla="*/ 615849 h 1231698"/>
                <a:gd name="connsiteX1" fmla="*/ 615849 w 1231698"/>
                <a:gd name="connsiteY1" fmla="*/ 0 h 1231698"/>
                <a:gd name="connsiteX2" fmla="*/ 1231698 w 1231698"/>
                <a:gd name="connsiteY2" fmla="*/ 615849 h 1231698"/>
                <a:gd name="connsiteX3" fmla="*/ 615849 w 1231698"/>
                <a:gd name="connsiteY3" fmla="*/ 1231698 h 1231698"/>
                <a:gd name="connsiteX4" fmla="*/ 0 w 1231698"/>
                <a:gd name="connsiteY4" fmla="*/ 615849 h 123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698" h="1231698">
                  <a:moveTo>
                    <a:pt x="0" y="615849"/>
                  </a:moveTo>
                  <a:cubicBezTo>
                    <a:pt x="0" y="275725"/>
                    <a:pt x="275725" y="0"/>
                    <a:pt x="615849" y="0"/>
                  </a:cubicBezTo>
                  <a:cubicBezTo>
                    <a:pt x="955973" y="0"/>
                    <a:pt x="1231698" y="275725"/>
                    <a:pt x="1231698" y="615849"/>
                  </a:cubicBezTo>
                  <a:cubicBezTo>
                    <a:pt x="1231698" y="955973"/>
                    <a:pt x="955973" y="1231698"/>
                    <a:pt x="615849" y="1231698"/>
                  </a:cubicBezTo>
                  <a:cubicBezTo>
                    <a:pt x="275725" y="1231698"/>
                    <a:pt x="0" y="955973"/>
                    <a:pt x="0" y="61584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144000" rIns="144000" bIns="14400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kern="1200" dirty="0" smtClean="0">
                  <a:solidFill>
                    <a:schemeClr val="tx1"/>
                  </a:solidFill>
                  <a:latin typeface="+mn-lt"/>
                </a:rPr>
                <a:t>……</a:t>
              </a:r>
              <a:endParaRPr lang="en-IN" kern="12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42" name="Freeform 41"/>
            <p:cNvSpPr/>
            <p:nvPr/>
          </p:nvSpPr>
          <p:spPr>
            <a:xfrm>
              <a:off x="7143736" y="5306504"/>
              <a:ext cx="1231698" cy="878172"/>
            </a:xfrm>
            <a:custGeom>
              <a:avLst/>
              <a:gdLst>
                <a:gd name="connsiteX0" fmla="*/ 0 w 1231698"/>
                <a:gd name="connsiteY0" fmla="*/ 615849 h 1231698"/>
                <a:gd name="connsiteX1" fmla="*/ 615849 w 1231698"/>
                <a:gd name="connsiteY1" fmla="*/ 0 h 1231698"/>
                <a:gd name="connsiteX2" fmla="*/ 1231698 w 1231698"/>
                <a:gd name="connsiteY2" fmla="*/ 615849 h 1231698"/>
                <a:gd name="connsiteX3" fmla="*/ 615849 w 1231698"/>
                <a:gd name="connsiteY3" fmla="*/ 1231698 h 1231698"/>
                <a:gd name="connsiteX4" fmla="*/ 0 w 1231698"/>
                <a:gd name="connsiteY4" fmla="*/ 615849 h 123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698" h="1231698">
                  <a:moveTo>
                    <a:pt x="0" y="615849"/>
                  </a:moveTo>
                  <a:cubicBezTo>
                    <a:pt x="0" y="275725"/>
                    <a:pt x="275725" y="0"/>
                    <a:pt x="615849" y="0"/>
                  </a:cubicBezTo>
                  <a:cubicBezTo>
                    <a:pt x="955973" y="0"/>
                    <a:pt x="1231698" y="275725"/>
                    <a:pt x="1231698" y="615849"/>
                  </a:cubicBezTo>
                  <a:cubicBezTo>
                    <a:pt x="1231698" y="955973"/>
                    <a:pt x="955973" y="1231698"/>
                    <a:pt x="615849" y="1231698"/>
                  </a:cubicBezTo>
                  <a:cubicBezTo>
                    <a:pt x="275725" y="1231698"/>
                    <a:pt x="0" y="955973"/>
                    <a:pt x="0" y="61584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144000" rIns="144000" bIns="14400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dirty="0" smtClean="0">
                  <a:solidFill>
                    <a:schemeClr val="tx1"/>
                  </a:solidFill>
                </a:rPr>
                <a:t>Concessionaires</a:t>
              </a:r>
              <a:endParaRPr lang="en-IN" kern="12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43" name="Freeform 42"/>
            <p:cNvSpPr/>
            <p:nvPr/>
          </p:nvSpPr>
          <p:spPr>
            <a:xfrm>
              <a:off x="8085885" y="4429706"/>
              <a:ext cx="1231698" cy="878172"/>
            </a:xfrm>
            <a:custGeom>
              <a:avLst/>
              <a:gdLst>
                <a:gd name="connsiteX0" fmla="*/ 0 w 1231698"/>
                <a:gd name="connsiteY0" fmla="*/ 615849 h 1231698"/>
                <a:gd name="connsiteX1" fmla="*/ 615849 w 1231698"/>
                <a:gd name="connsiteY1" fmla="*/ 0 h 1231698"/>
                <a:gd name="connsiteX2" fmla="*/ 1231698 w 1231698"/>
                <a:gd name="connsiteY2" fmla="*/ 615849 h 1231698"/>
                <a:gd name="connsiteX3" fmla="*/ 615849 w 1231698"/>
                <a:gd name="connsiteY3" fmla="*/ 1231698 h 1231698"/>
                <a:gd name="connsiteX4" fmla="*/ 0 w 1231698"/>
                <a:gd name="connsiteY4" fmla="*/ 615849 h 123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698" h="1231698">
                  <a:moveTo>
                    <a:pt x="0" y="615849"/>
                  </a:moveTo>
                  <a:cubicBezTo>
                    <a:pt x="0" y="275725"/>
                    <a:pt x="275725" y="0"/>
                    <a:pt x="615849" y="0"/>
                  </a:cubicBezTo>
                  <a:cubicBezTo>
                    <a:pt x="955973" y="0"/>
                    <a:pt x="1231698" y="275725"/>
                    <a:pt x="1231698" y="615849"/>
                  </a:cubicBezTo>
                  <a:cubicBezTo>
                    <a:pt x="1231698" y="955973"/>
                    <a:pt x="955973" y="1231698"/>
                    <a:pt x="615849" y="1231698"/>
                  </a:cubicBezTo>
                  <a:cubicBezTo>
                    <a:pt x="275725" y="1231698"/>
                    <a:pt x="0" y="955973"/>
                    <a:pt x="0" y="61584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144000" rIns="144000" bIns="14400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kern="1200" dirty="0" smtClean="0">
                  <a:solidFill>
                    <a:schemeClr val="tx1"/>
                  </a:solidFill>
                  <a:latin typeface="+mn-lt"/>
                </a:rPr>
                <a:t>Suppliers</a:t>
              </a:r>
              <a:endParaRPr lang="en-IN" kern="12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44" name="Freeform 43"/>
            <p:cNvSpPr/>
            <p:nvPr/>
          </p:nvSpPr>
          <p:spPr>
            <a:xfrm>
              <a:off x="7470036" y="3454070"/>
              <a:ext cx="1231698" cy="878172"/>
            </a:xfrm>
            <a:custGeom>
              <a:avLst/>
              <a:gdLst>
                <a:gd name="connsiteX0" fmla="*/ 0 w 1231698"/>
                <a:gd name="connsiteY0" fmla="*/ 615849 h 1231698"/>
                <a:gd name="connsiteX1" fmla="*/ 615849 w 1231698"/>
                <a:gd name="connsiteY1" fmla="*/ 0 h 1231698"/>
                <a:gd name="connsiteX2" fmla="*/ 1231698 w 1231698"/>
                <a:gd name="connsiteY2" fmla="*/ 615849 h 1231698"/>
                <a:gd name="connsiteX3" fmla="*/ 615849 w 1231698"/>
                <a:gd name="connsiteY3" fmla="*/ 1231698 h 1231698"/>
                <a:gd name="connsiteX4" fmla="*/ 0 w 1231698"/>
                <a:gd name="connsiteY4" fmla="*/ 615849 h 123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698" h="1231698">
                  <a:moveTo>
                    <a:pt x="0" y="615849"/>
                  </a:moveTo>
                  <a:cubicBezTo>
                    <a:pt x="0" y="275725"/>
                    <a:pt x="275725" y="0"/>
                    <a:pt x="615849" y="0"/>
                  </a:cubicBezTo>
                  <a:cubicBezTo>
                    <a:pt x="955973" y="0"/>
                    <a:pt x="1231698" y="275725"/>
                    <a:pt x="1231698" y="615849"/>
                  </a:cubicBezTo>
                  <a:cubicBezTo>
                    <a:pt x="1231698" y="955973"/>
                    <a:pt x="955973" y="1231698"/>
                    <a:pt x="615849" y="1231698"/>
                  </a:cubicBezTo>
                  <a:cubicBezTo>
                    <a:pt x="275725" y="1231698"/>
                    <a:pt x="0" y="955973"/>
                    <a:pt x="0" y="61584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144000" rIns="144000" bIns="14400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kern="1200" dirty="0" smtClean="0">
                  <a:solidFill>
                    <a:schemeClr val="tx1"/>
                  </a:solidFill>
                  <a:latin typeface="+mn-lt"/>
                </a:rPr>
                <a:t>….</a:t>
              </a:r>
              <a:endParaRPr lang="en-IN" kern="12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7634180" y="2577272"/>
              <a:ext cx="1231698" cy="878172"/>
            </a:xfrm>
            <a:custGeom>
              <a:avLst/>
              <a:gdLst>
                <a:gd name="connsiteX0" fmla="*/ 0 w 1231698"/>
                <a:gd name="connsiteY0" fmla="*/ 615849 h 1231698"/>
                <a:gd name="connsiteX1" fmla="*/ 615849 w 1231698"/>
                <a:gd name="connsiteY1" fmla="*/ 0 h 1231698"/>
                <a:gd name="connsiteX2" fmla="*/ 1231698 w 1231698"/>
                <a:gd name="connsiteY2" fmla="*/ 615849 h 1231698"/>
                <a:gd name="connsiteX3" fmla="*/ 615849 w 1231698"/>
                <a:gd name="connsiteY3" fmla="*/ 1231698 h 1231698"/>
                <a:gd name="connsiteX4" fmla="*/ 0 w 1231698"/>
                <a:gd name="connsiteY4" fmla="*/ 615849 h 123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698" h="1231698">
                  <a:moveTo>
                    <a:pt x="0" y="615849"/>
                  </a:moveTo>
                  <a:cubicBezTo>
                    <a:pt x="0" y="275725"/>
                    <a:pt x="275725" y="0"/>
                    <a:pt x="615849" y="0"/>
                  </a:cubicBezTo>
                  <a:cubicBezTo>
                    <a:pt x="955973" y="0"/>
                    <a:pt x="1231698" y="275725"/>
                    <a:pt x="1231698" y="615849"/>
                  </a:cubicBezTo>
                  <a:cubicBezTo>
                    <a:pt x="1231698" y="955973"/>
                    <a:pt x="955973" y="1231698"/>
                    <a:pt x="615849" y="1231698"/>
                  </a:cubicBezTo>
                  <a:cubicBezTo>
                    <a:pt x="275725" y="1231698"/>
                    <a:pt x="0" y="955973"/>
                    <a:pt x="0" y="61584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144000" rIns="144000" bIns="14400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kern="1200" dirty="0" smtClean="0">
                  <a:solidFill>
                    <a:schemeClr val="tx1"/>
                  </a:solidFill>
                  <a:latin typeface="+mn-lt"/>
                </a:rPr>
                <a:t>Cargo operators</a:t>
              </a:r>
              <a:endParaRPr lang="en-IN" kern="12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6914162" y="1771215"/>
              <a:ext cx="1231698" cy="878172"/>
            </a:xfrm>
            <a:custGeom>
              <a:avLst/>
              <a:gdLst>
                <a:gd name="connsiteX0" fmla="*/ 0 w 1231698"/>
                <a:gd name="connsiteY0" fmla="*/ 615849 h 1231698"/>
                <a:gd name="connsiteX1" fmla="*/ 615849 w 1231698"/>
                <a:gd name="connsiteY1" fmla="*/ 0 h 1231698"/>
                <a:gd name="connsiteX2" fmla="*/ 1231698 w 1231698"/>
                <a:gd name="connsiteY2" fmla="*/ 615849 h 1231698"/>
                <a:gd name="connsiteX3" fmla="*/ 615849 w 1231698"/>
                <a:gd name="connsiteY3" fmla="*/ 1231698 h 1231698"/>
                <a:gd name="connsiteX4" fmla="*/ 0 w 1231698"/>
                <a:gd name="connsiteY4" fmla="*/ 615849 h 123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698" h="1231698">
                  <a:moveTo>
                    <a:pt x="0" y="615849"/>
                  </a:moveTo>
                  <a:cubicBezTo>
                    <a:pt x="0" y="275725"/>
                    <a:pt x="275725" y="0"/>
                    <a:pt x="615849" y="0"/>
                  </a:cubicBezTo>
                  <a:cubicBezTo>
                    <a:pt x="955973" y="0"/>
                    <a:pt x="1231698" y="275725"/>
                    <a:pt x="1231698" y="615849"/>
                  </a:cubicBezTo>
                  <a:cubicBezTo>
                    <a:pt x="1231698" y="955973"/>
                    <a:pt x="955973" y="1231698"/>
                    <a:pt x="615849" y="1231698"/>
                  </a:cubicBezTo>
                  <a:cubicBezTo>
                    <a:pt x="275725" y="1231698"/>
                    <a:pt x="0" y="955973"/>
                    <a:pt x="0" y="61584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144000" rIns="144000" bIns="14400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kern="1200" dirty="0" smtClean="0">
                  <a:solidFill>
                    <a:schemeClr val="tx1"/>
                  </a:solidFill>
                  <a:latin typeface="+mn-lt"/>
                </a:rPr>
                <a:t>Airlines</a:t>
              </a:r>
              <a:endParaRPr lang="en-IN" kern="12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4614966" y="983739"/>
              <a:ext cx="1231698" cy="878172"/>
            </a:xfrm>
            <a:custGeom>
              <a:avLst/>
              <a:gdLst>
                <a:gd name="connsiteX0" fmla="*/ 0 w 1231698"/>
                <a:gd name="connsiteY0" fmla="*/ 615849 h 1231698"/>
                <a:gd name="connsiteX1" fmla="*/ 615849 w 1231698"/>
                <a:gd name="connsiteY1" fmla="*/ 0 h 1231698"/>
                <a:gd name="connsiteX2" fmla="*/ 1231698 w 1231698"/>
                <a:gd name="connsiteY2" fmla="*/ 615849 h 1231698"/>
                <a:gd name="connsiteX3" fmla="*/ 615849 w 1231698"/>
                <a:gd name="connsiteY3" fmla="*/ 1231698 h 1231698"/>
                <a:gd name="connsiteX4" fmla="*/ 0 w 1231698"/>
                <a:gd name="connsiteY4" fmla="*/ 615849 h 123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698" h="1231698">
                  <a:moveTo>
                    <a:pt x="0" y="615849"/>
                  </a:moveTo>
                  <a:cubicBezTo>
                    <a:pt x="0" y="275725"/>
                    <a:pt x="275725" y="0"/>
                    <a:pt x="615849" y="0"/>
                  </a:cubicBezTo>
                  <a:cubicBezTo>
                    <a:pt x="955973" y="0"/>
                    <a:pt x="1231698" y="275725"/>
                    <a:pt x="1231698" y="615849"/>
                  </a:cubicBezTo>
                  <a:cubicBezTo>
                    <a:pt x="1231698" y="955973"/>
                    <a:pt x="955973" y="1231698"/>
                    <a:pt x="615849" y="1231698"/>
                  </a:cubicBezTo>
                  <a:cubicBezTo>
                    <a:pt x="275725" y="1231698"/>
                    <a:pt x="0" y="955973"/>
                    <a:pt x="0" y="61584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144000" rIns="144000" bIns="14400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kern="1200" dirty="0" smtClean="0">
                  <a:solidFill>
                    <a:schemeClr val="tx1"/>
                  </a:solidFill>
                  <a:latin typeface="+mn-lt"/>
                </a:rPr>
                <a:t>IT</a:t>
              </a:r>
              <a:endParaRPr lang="en-IN" kern="120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6027238" y="1109406"/>
              <a:ext cx="1231698" cy="878172"/>
            </a:xfrm>
            <a:custGeom>
              <a:avLst/>
              <a:gdLst>
                <a:gd name="connsiteX0" fmla="*/ 0 w 1231698"/>
                <a:gd name="connsiteY0" fmla="*/ 615849 h 1231698"/>
                <a:gd name="connsiteX1" fmla="*/ 615849 w 1231698"/>
                <a:gd name="connsiteY1" fmla="*/ 0 h 1231698"/>
                <a:gd name="connsiteX2" fmla="*/ 1231698 w 1231698"/>
                <a:gd name="connsiteY2" fmla="*/ 615849 h 1231698"/>
                <a:gd name="connsiteX3" fmla="*/ 615849 w 1231698"/>
                <a:gd name="connsiteY3" fmla="*/ 1231698 h 1231698"/>
                <a:gd name="connsiteX4" fmla="*/ 0 w 1231698"/>
                <a:gd name="connsiteY4" fmla="*/ 615849 h 123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698" h="1231698">
                  <a:moveTo>
                    <a:pt x="0" y="615849"/>
                  </a:moveTo>
                  <a:cubicBezTo>
                    <a:pt x="0" y="275725"/>
                    <a:pt x="275725" y="0"/>
                    <a:pt x="615849" y="0"/>
                  </a:cubicBezTo>
                  <a:cubicBezTo>
                    <a:pt x="955973" y="0"/>
                    <a:pt x="1231698" y="275725"/>
                    <a:pt x="1231698" y="615849"/>
                  </a:cubicBezTo>
                  <a:cubicBezTo>
                    <a:pt x="1231698" y="955973"/>
                    <a:pt x="955973" y="1231698"/>
                    <a:pt x="615849" y="1231698"/>
                  </a:cubicBezTo>
                  <a:cubicBezTo>
                    <a:pt x="275725" y="1231698"/>
                    <a:pt x="0" y="955973"/>
                    <a:pt x="0" y="61584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4000" tIns="144000" rIns="144000" bIns="14400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N" kern="1200" dirty="0" smtClean="0">
                  <a:solidFill>
                    <a:schemeClr val="tx1"/>
                  </a:solidFill>
                  <a:latin typeface="+mn-lt"/>
                </a:rPr>
                <a:t>……</a:t>
              </a:r>
              <a:endParaRPr lang="en-IN" kern="1200" dirty="0">
                <a:solidFill>
                  <a:schemeClr val="tx1"/>
                </a:solidFill>
                <a:latin typeface="+mn-lt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8865878" y="1044661"/>
            <a:ext cx="1584504" cy="450764"/>
            <a:chOff x="8865878" y="1044661"/>
            <a:chExt cx="1584504" cy="450764"/>
          </a:xfrm>
        </p:grpSpPr>
        <p:sp>
          <p:nvSpPr>
            <p:cNvPr id="58" name="Rounded Rectangle 57"/>
            <p:cNvSpPr/>
            <p:nvPr/>
          </p:nvSpPr>
          <p:spPr bwMode="auto">
            <a:xfrm>
              <a:off x="8888773" y="1047403"/>
              <a:ext cx="1561609" cy="445280"/>
            </a:xfrm>
            <a:prstGeom prst="round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04306" tIns="52153" rIns="104306" bIns="52153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1043056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 smtClean="0">
                  <a:solidFill>
                    <a:srgbClr val="C00000"/>
                  </a:solidFill>
                  <a:latin typeface="Arial" charset="0"/>
                  <a:ea typeface="ＭＳ Ｐゴシック" pitchFamily="-96" charset="-128"/>
                </a:rPr>
                <a:t>Illustrative</a:t>
              </a:r>
              <a:endParaRPr lang="en-IN" sz="2000" b="1" dirty="0">
                <a:solidFill>
                  <a:srgbClr val="C00000"/>
                </a:solidFill>
                <a:latin typeface="Arial" charset="0"/>
                <a:ea typeface="ＭＳ Ｐゴシック" pitchFamily="-96" charset="-128"/>
              </a:endParaRPr>
            </a:p>
          </p:txBody>
        </p:sp>
        <p:cxnSp>
          <p:nvCxnSpPr>
            <p:cNvPr id="60" name="Straight Connector 59"/>
            <p:cNvCxnSpPr/>
            <p:nvPr/>
          </p:nvCxnSpPr>
          <p:spPr bwMode="auto">
            <a:xfrm>
              <a:off x="8865878" y="1044661"/>
              <a:ext cx="158384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 bwMode="auto">
            <a:xfrm>
              <a:off x="8865878" y="1495425"/>
              <a:ext cx="158384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1784169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ASIAN_FONT" val="LF_Kai"/>
  <p:tag name="JPM_TRACKER_NONE" val="False"/>
  <p:tag name="JPM_TRACKER_USER_PATH_TEXT" val=" "/>
  <p:tag name="JPM_TRACKER_USER_PATH" val="False"/>
  <p:tag name="JPM_TRACKER_FULL_PATH" val="True"/>
  <p:tag name="JPM_TRACKER_FILENAME_ONLY" val="False"/>
  <p:tag name="JPM_NUMBER_PAGES" val="True"/>
  <p:tag name="JPM_TRACKERS" val="True"/>
  <p:tag name="JPM_SECTION_NUMBERS" val="False"/>
  <p:tag name="JPM_PAGE_NUMBERS" val="True"/>
  <p:tag name="JPM_RESTART_NUMBERS" val="False"/>
  <p:tag name="JPM_CONTINUOUS_NUMBERING" val="True"/>
  <p:tag name="JPM_BRAND" val="JPMorgan"/>
  <p:tag name="JPM_BASE_TEMPLATE" val="Pitchbook-A4US.pot"/>
  <p:tag name="JPM_APPENDIX_PAGE_TITLE" val=" "/>
  <p:tag name="JPM_AGENDA_PAGE_TITLE" val="Agenda"/>
  <p:tag name="JPM_ACTIVE_TEMPLATE" val="Pitchbook-A4US.pot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ClientNam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rSqo7hYS3mzBF6qZ9GFM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LMM66iSieix.t_ANQxl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cq4wXV4QdSMO.GAjlt95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_ITEM" val="MASTER_ITEM"/>
  <p:tag name="SLIDE_TYPE_NAME" val="Three Vertical Boxes (10pt) - Medium and Smal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_ITEM" val="MASTER_ITEM"/>
  <p:tag name="SLIDE_TYPE_NAME" val="Three Vertical Boxes (10pt) - Medium and Smal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_ITEM" val="MASTER_ITEM"/>
  <p:tag name="SLIDE_TYPE_NAME" val="Three Vertical Boxes (10pt) - Medium and Smal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BrandCover"/>
  <p:tag name="JPM_BRAND" val="J.P.Morgan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_ITEM" val="MASTER_ITEM"/>
  <p:tag name="SLIDE_TYPE_NAME" val="Three Vertical Boxes (10pt) - Medium and Smal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_ITEM" val="MASTER_ITEM"/>
  <p:tag name="SLIDE_TYPE_NAME" val="Three Vertical Boxes (10pt) - Medium and Smal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_ITEM" val="MASTER_ITEM"/>
  <p:tag name="SLIDE_TYPE_NAME" val="Three Vertical Boxes (10pt) - Medium and Smal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_ITEM" val="MASTER_ITEM"/>
  <p:tag name="SLIDE_TYPE_NAME" val="Three Vertical Boxes (10pt) - Medium and Small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_ITEM" val="MASTER_ITEM"/>
  <p:tag name="SLIDE_TYPE_NAME" val="Three Vertical Boxes (10pt) - Medium and Smal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_ITEM" val="MASTER_ITEM"/>
  <p:tag name="SLIDE_TYPE_NAME" val="Three Vertical Boxes (10pt) - Medium and Smal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_ITEM" val="MASTER_ITEM"/>
  <p:tag name="SLIDE_TYPE_NAME" val="Three Vertical Boxes (10pt) - Medium and Smal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_ITEM" val="MASTER_ITEM"/>
  <p:tag name="SLIDE_TYPE_NAME" val="Three Vertical Boxes (10pt) - Medium and Smal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_ITEM" val="MASTER_ITEM"/>
  <p:tag name="SLIDE_TYPE_NAME" val="Three Vertical Boxes (10pt) - Medium and Small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_ITEM" val="MASTER_ITEM"/>
  <p:tag name="SLIDE_TYPE_NAME" val="Three Vertical Boxes (10pt) - Medium and Smal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BrandCover"/>
  <p:tag name="JPM_BRAND" val="J.P.Morgan Asset Management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_ITEM" val="MASTER_ITEM"/>
  <p:tag name="SLIDE_TYPE_NAME" val="Three Vertical Boxes (10pt) - Medium and Smal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_ITEM" val="MASTER_ITEM"/>
  <p:tag name="SLIDE_TYPE_NAME" val="Three Vertical Boxes (10pt) - Medium and Small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_ITEM" val="MASTER_ITEM"/>
  <p:tag name="SLIDE_TYPE_NAME" val="Three Vertical Boxes (10pt) - Medium and Small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_ITEM" val="MASTER_ITEM"/>
  <p:tag name="SLIDE_TYPE_NAME" val="Three Vertical Boxes (10pt) - Medium and Smal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STER_ITEM" val="MASTER_ITEM"/>
  <p:tag name="SLIDE_TYPE_NAME" val="Three Vertical Boxes (10pt) - Medium and Small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yx1XXDBTke7.RM6NaDHq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l9fCT3eQzadcQbcBX1BL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BrandCover"/>
  <p:tag name="JPM_BRAND" val="Bear Stearns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BrandCover"/>
  <p:tag name="JPM_BRAND" val="Cha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BrandCover"/>
  <p:tag name="JPM_BRAND" val="JPMorgan Chase &amp; Co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BrandCover"/>
  <p:tag name="JPM_BRAND" val="J.P.Morgan Chin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BRAND" val="J.P.Morgan Cazenove"/>
  <p:tag name="JPM_OBJECT_NAME" val="jpmBrandCover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BrandCover"/>
  <p:tag name="JPM_BRAND" val="Cazenove"/>
</p:tagLst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6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7_Office Theme">
  <a:themeElements>
    <a:clrScheme name="ThemeBMC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779B7"/>
      </a:accent1>
      <a:accent2>
        <a:srgbClr val="019ADD"/>
      </a:accent2>
      <a:accent3>
        <a:srgbClr val="6BC2ED"/>
      </a:accent3>
      <a:accent4>
        <a:srgbClr val="A7CCDF"/>
      </a:accent4>
      <a:accent5>
        <a:srgbClr val="595959"/>
      </a:accent5>
      <a:accent6>
        <a:srgbClr val="3F3F3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E6EAD0"/>
      </a:dk2>
      <a:lt2>
        <a:srgbClr val="2C5280"/>
      </a:lt2>
      <a:accent1>
        <a:srgbClr val="799656"/>
      </a:accent1>
      <a:accent2>
        <a:srgbClr val="D6BC38"/>
      </a:accent2>
      <a:accent3>
        <a:srgbClr val="FFFFFF"/>
      </a:accent3>
      <a:accent4>
        <a:srgbClr val="000000"/>
      </a:accent4>
      <a:accent5>
        <a:srgbClr val="BEC9B4"/>
      </a:accent5>
      <a:accent6>
        <a:srgbClr val="C2AA32"/>
      </a:accent6>
      <a:hlink>
        <a:srgbClr val="6490CB"/>
      </a:hlink>
      <a:folHlink>
        <a:srgbClr val="9579A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GMR Airports Ltd">
    <a:dk1>
      <a:srgbClr val="000000"/>
    </a:dk1>
    <a:lt1>
      <a:srgbClr val="FFFFFF"/>
    </a:lt1>
    <a:dk2>
      <a:srgbClr val="F9A61A"/>
    </a:dk2>
    <a:lt2>
      <a:srgbClr val="E4EDF6"/>
    </a:lt2>
    <a:accent1>
      <a:srgbClr val="013976"/>
    </a:accent1>
    <a:accent2>
      <a:srgbClr val="EC2029"/>
    </a:accent2>
    <a:accent3>
      <a:srgbClr val="F9A61A"/>
    </a:accent3>
    <a:accent4>
      <a:srgbClr val="3B7AC1"/>
    </a:accent4>
    <a:accent5>
      <a:srgbClr val="7DA8D2"/>
    </a:accent5>
    <a:accent6>
      <a:srgbClr val="C9C9C9"/>
    </a:accent6>
    <a:hlink>
      <a:srgbClr val="2781AF"/>
    </a:hlink>
    <a:folHlink>
      <a:srgbClr val="EC2029"/>
    </a:folHlink>
  </a:clrScheme>
  <a:fontScheme name="Custom 1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50321</TotalTime>
  <Words>2983</Words>
  <Application>Microsoft Office PowerPoint</Application>
  <PresentationFormat>Custom</PresentationFormat>
  <Paragraphs>681</Paragraphs>
  <Slides>25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46" baseType="lpstr">
      <vt:lpstr>MS PGothic</vt:lpstr>
      <vt:lpstr>MS PGothic</vt:lpstr>
      <vt:lpstr>Arial</vt:lpstr>
      <vt:lpstr>Arial Black</vt:lpstr>
      <vt:lpstr>Calibri</vt:lpstr>
      <vt:lpstr>Credit Suisse Type Roman</vt:lpstr>
      <vt:lpstr>LF_Kai</vt:lpstr>
      <vt:lpstr>Open Sans</vt:lpstr>
      <vt:lpstr>STKaiti</vt:lpstr>
      <vt:lpstr>Times New Roman</vt:lpstr>
      <vt:lpstr>Trebuchet MS</vt:lpstr>
      <vt:lpstr>Verdana</vt:lpstr>
      <vt:lpstr>Wingdings</vt:lpstr>
      <vt:lpstr>Wingdings 2</vt:lpstr>
      <vt:lpstr>ヒラギノ角ゴ Pro W3</vt:lpstr>
      <vt:lpstr>Blank Presentation</vt:lpstr>
      <vt:lpstr>1_Blank Presentation</vt:lpstr>
      <vt:lpstr>6_Blank Presentation</vt:lpstr>
      <vt:lpstr>7_Office Theme</vt:lpstr>
      <vt:lpstr>Photo Editor Photo</vt:lpstr>
      <vt:lpstr>think-cell Slide</vt:lpstr>
      <vt:lpstr>PowerPoint Presentation</vt:lpstr>
      <vt:lpstr>GMR Group Infrastructure Portfolio</vt:lpstr>
      <vt:lpstr>Driven by Group’s Passion, Patience &amp; Perseverance,  we have come a long way &amp; aspire to be the best</vt:lpstr>
      <vt:lpstr>PowerPoint Presentation</vt:lpstr>
      <vt:lpstr>... as well as internationally.</vt:lpstr>
      <vt:lpstr>PowerPoint Presentation</vt:lpstr>
      <vt:lpstr>Group has significant, and in many cases first, achievements across the infrastructure sector</vt:lpstr>
      <vt:lpstr>In today’s globalized world, Airports have become the economic engines …</vt:lpstr>
      <vt:lpstr>… and spawn many different businesses in their folds.</vt:lpstr>
      <vt:lpstr>In our view, multiple aspects need to come together to build a world-class and successful airport portfolio.</vt:lpstr>
      <vt:lpstr>We Have Built a Comprehensive Suite of Capabilities</vt:lpstr>
      <vt:lpstr>Our 6 World Class Airports: A Snapshot</vt:lpstr>
      <vt:lpstr>…and currently figures amongst the top 5 private airport developers  in the world…</vt:lpstr>
      <vt:lpstr>GMR Airports has proven its business development capabilities across diverse situations…</vt:lpstr>
      <vt:lpstr>…and has won airport bids  against the biggest players to establish its positioning.</vt:lpstr>
      <vt:lpstr>Today, GMR has developed a strong presence across the entire  aviation value chain….</vt:lpstr>
      <vt:lpstr>…and has leveraged its platform to develop deep relationships with its partners across the value chain.</vt:lpstr>
      <vt:lpstr>GMR has created and has broken many industry records for its airport assets… </vt:lpstr>
      <vt:lpstr>Delhi Airport is our marquee example of airport development as well as operation capabilities.</vt:lpstr>
      <vt:lpstr>Hyderabad Airport, India’s first greenfield airport project is also among the best in the world.</vt:lpstr>
      <vt:lpstr>Sabiha Gokcen International Airport, Istanbul, Turkey was  GMR Airport’s first international project.</vt:lpstr>
      <vt:lpstr>Philippines MCIA: A tourism gateway to the Philippines, the Mactan-Cebu airport is the 2nd busiest airport in the country</vt:lpstr>
      <vt:lpstr>Additionally, GMR Aviation Academy establishes GMR Airports positioning as an end-to-end aviation platform.</vt:lpstr>
      <vt:lpstr>To summarize, the takeaways from our unique experiences across different airport assets are as follows: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Ankit Garg</dc:creator>
  <cp:lastModifiedBy>Rajesh Vetcha</cp:lastModifiedBy>
  <cp:revision>5951</cp:revision>
  <cp:lastPrinted>2016-04-12T12:51:55Z</cp:lastPrinted>
  <dcterms:created xsi:type="dcterms:W3CDTF">2002-01-15T15:45:57Z</dcterms:created>
  <dcterms:modified xsi:type="dcterms:W3CDTF">2019-09-17T08:34:53Z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Current">
    <vt:lpwstr>2.2.1</vt:lpwstr>
  </property>
  <property fmtid="{D5CDD505-2E9C-101B-9397-08002B2CF9AE}" pid="3" name="VersionOriginal">
    <vt:lpwstr>2.2.1</vt:lpwstr>
  </property>
  <property fmtid="{D5CDD505-2E9C-101B-9397-08002B2CF9AE}" pid="4" name="ProductID">
    <vt:lpwstr>2.5.0</vt:lpwstr>
  </property>
</Properties>
</file>